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76" r:id="rId1"/>
  </p:sldMasterIdLst>
  <p:notesMasterIdLst>
    <p:notesMasterId r:id="rId29"/>
  </p:notesMasterIdLst>
  <p:handoutMasterIdLst>
    <p:handoutMasterId r:id="rId30"/>
  </p:handoutMasterIdLst>
  <p:sldIdLst>
    <p:sldId id="3194" r:id="rId2"/>
    <p:sldId id="3189" r:id="rId3"/>
    <p:sldId id="3190" r:id="rId4"/>
    <p:sldId id="3171" r:id="rId5"/>
    <p:sldId id="3177" r:id="rId6"/>
    <p:sldId id="3178" r:id="rId7"/>
    <p:sldId id="3195" r:id="rId8"/>
    <p:sldId id="3196" r:id="rId9"/>
    <p:sldId id="3201" r:id="rId10"/>
    <p:sldId id="3179" r:id="rId11"/>
    <p:sldId id="3180" r:id="rId12"/>
    <p:sldId id="3197" r:id="rId13"/>
    <p:sldId id="3198" r:id="rId14"/>
    <p:sldId id="3181" r:id="rId15"/>
    <p:sldId id="3204" r:id="rId16"/>
    <p:sldId id="3182" r:id="rId17"/>
    <p:sldId id="3199" r:id="rId18"/>
    <p:sldId id="3183" r:id="rId19"/>
    <p:sldId id="3184" r:id="rId20"/>
    <p:sldId id="3185" r:id="rId21"/>
    <p:sldId id="3203" r:id="rId22"/>
    <p:sldId id="3186" r:id="rId23"/>
    <p:sldId id="3187" r:id="rId24"/>
    <p:sldId id="3188" r:id="rId25"/>
    <p:sldId id="3200" r:id="rId26"/>
    <p:sldId id="3205" r:id="rId27"/>
    <p:sldId id="3206" r:id="rId28"/>
  </p:sldIdLst>
  <p:sldSz cx="12858750" cy="7232650"/>
  <p:notesSz cx="6858000" cy="9144000"/>
  <p:custDataLst>
    <p:tags r:id="rId31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639763" indent="-182563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1282700" indent="-3683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925638" indent="-554038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2568575" indent="-73977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28" userDrawn="1">
          <p15:clr>
            <a:srgbClr val="A4A3A4"/>
          </p15:clr>
        </p15:guide>
        <p15:guide id="2" pos="4050" userDrawn="1">
          <p15:clr>
            <a:srgbClr val="A4A3A4"/>
          </p15:clr>
        </p15:guide>
        <p15:guide id="3" pos="557" userDrawn="1">
          <p15:clr>
            <a:srgbClr val="A4A3A4"/>
          </p15:clr>
        </p15:guide>
        <p15:guide id="5" orient="horz" pos="4183" userDrawn="1">
          <p15:clr>
            <a:srgbClr val="A4A3A4"/>
          </p15:clr>
        </p15:guide>
        <p15:guide id="6" pos="7588" userDrawn="1">
          <p15:clr>
            <a:srgbClr val="A4A3A4"/>
          </p15:clr>
        </p15:guide>
        <p15:guide id="7" pos="376" userDrawn="1">
          <p15:clr>
            <a:srgbClr val="A4A3A4"/>
          </p15:clr>
        </p15:guide>
        <p15:guide id="8" pos="135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2F2F2"/>
    <a:srgbClr val="1D6DC2"/>
    <a:srgbClr val="08B689"/>
    <a:srgbClr val="79B50F"/>
    <a:srgbClr val="09B0DE"/>
    <a:srgbClr val="6669D2"/>
    <a:srgbClr val="33BE9B"/>
    <a:srgbClr val="33FCC4"/>
    <a:srgbClr val="42D2FB"/>
    <a:srgbClr val="A7835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477" autoAdjust="0"/>
    <p:restoredTop sz="92986" autoAdjust="0"/>
  </p:normalViewPr>
  <p:slideViewPr>
    <p:cSldViewPr>
      <p:cViewPr varScale="1">
        <p:scale>
          <a:sx n="104" d="100"/>
          <a:sy n="104" d="100"/>
        </p:scale>
        <p:origin x="162" y="294"/>
      </p:cViewPr>
      <p:guideLst>
        <p:guide orient="horz" pos="328"/>
        <p:guide pos="4050"/>
        <p:guide pos="557"/>
        <p:guide orient="horz" pos="4183"/>
        <p:guide pos="7588"/>
        <p:guide pos="376"/>
        <p:guide pos="1350"/>
      </p:guideLst>
    </p:cSldViewPr>
  </p:slideViewPr>
  <p:outlineViewPr>
    <p:cViewPr>
      <p:scale>
        <a:sx n="100" d="100"/>
        <a:sy n="100" d="100"/>
      </p:scale>
      <p:origin x="0" y="-1441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32" d="100"/>
        <a:sy n="132" d="100"/>
      </p:scale>
      <p:origin x="0" y="0"/>
    </p:cViewPr>
  </p:sorterViewPr>
  <p:notesViewPr>
    <p:cSldViewPr showGuides="1">
      <p:cViewPr varScale="1">
        <p:scale>
          <a:sx n="85" d="100"/>
          <a:sy n="85" d="100"/>
        </p:scale>
        <p:origin x="3804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1"/>
            <c:invertIfNegative val="0"/>
            <c:bubble3D val="0"/>
            <c:spPr>
              <a:solidFill>
                <a:schemeClr val="accent2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2155-4E9F-BEB5-D9041A6B9788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3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2155-4E9F-BEB5-D9041A6B9788}"/>
              </c:ext>
            </c:extLst>
          </c:dPt>
          <c:dPt>
            <c:idx val="3"/>
            <c:invertIfNegative val="0"/>
            <c:bubble3D val="0"/>
            <c:spPr>
              <a:solidFill>
                <a:schemeClr val="accent4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2155-4E9F-BEB5-D9041A6B9788}"/>
              </c:ext>
            </c:extLst>
          </c:dPt>
          <c:dLbls>
            <c:spPr>
              <a:solidFill>
                <a:schemeClr val="bg1">
                  <a:lumMod val="50000"/>
                </a:schemeClr>
              </a:solidFill>
              <a:ln>
                <a:noFill/>
              </a:ln>
              <a:effectLst/>
            </c:spPr>
            <c:txPr>
              <a:bodyPr rot="0" spcFirstLastPara="1" vertOverflow="clip" horzOverflow="clip" vert="horz" wrap="square" lIns="36576" tIns="18288" rIns="36576" bIns="18288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val>
            <c:numRef>
              <c:f>Sheet1!$B$2:$B$5</c:f>
              <c:numCache>
                <c:formatCode>0.00%</c:formatCode>
                <c:ptCount val="4"/>
                <c:pt idx="0">
                  <c:v>0.58399999999999996</c:v>
                </c:pt>
                <c:pt idx="1">
                  <c:v>0.65</c:v>
                </c:pt>
                <c:pt idx="2">
                  <c:v>0.93899999999999995</c:v>
                </c:pt>
                <c:pt idx="3">
                  <c:v>0.77700000000000002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6-2155-4E9F-BEB5-D9041A6B9788}"/>
            </c:ext>
            <c:ext xmlns:c15="http://schemas.microsoft.com/office/drawing/2012/chart" uri="{02D57815-91ED-43cb-92C2-25804820EDAC}">
              <c15:filteredSeriesTitle>
                <c15:tx>
                  <c:strRef>
                    <c:extLst xmlns:c16="http://schemas.microsoft.com/office/drawing/2014/chart" xmlns:c16r2="http://schemas.microsoft.com/office/drawing/2015/06/chart"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系列 1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 xmlns:c16r2="http://schemas.microsoft.com/office/drawing/2015/06/chart">
                      <c:ext uri="{02D57815-91ED-43cb-92C2-25804820EDAC}">
                        <c15:formulaRef>
                          <c15:sqref>Sheet1!$A$2:$A$5</c15:sqref>
                        </c15:formulaRef>
                      </c:ext>
                    </c:extLst>
                    <c:strCache>
                      <c:ptCount val="4"/>
                      <c:pt idx="0">
                        <c:v>类别 1</c:v>
                      </c:pt>
                      <c:pt idx="1">
                        <c:v>类别 2</c:v>
                      </c:pt>
                      <c:pt idx="2">
                        <c:v>类别 3</c:v>
                      </c:pt>
                      <c:pt idx="3">
                        <c:v>类别 4</c:v>
                      </c:pt>
                    </c:strCache>
                  </c:strRef>
                </c15:cat>
              </c15:filteredCategoryTitle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2"/>
        <c:overlap val="-27"/>
        <c:axId val="1147448672"/>
        <c:axId val="1147467712"/>
      </c:barChart>
      <c:catAx>
        <c:axId val="1147448672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1147467712"/>
        <c:crosses val="autoZero"/>
        <c:auto val="1"/>
        <c:lblAlgn val="ctr"/>
        <c:lblOffset val="100"/>
        <c:noMultiLvlLbl val="0"/>
      </c:catAx>
      <c:valAx>
        <c:axId val="1147467712"/>
        <c:scaling>
          <c:orientation val="minMax"/>
        </c:scaling>
        <c:delete val="1"/>
        <c:axPos val="l"/>
        <c:numFmt formatCode="0.00%" sourceLinked="1"/>
        <c:majorTickMark val="none"/>
        <c:minorTickMark val="none"/>
        <c:tickLblPos val="nextTo"/>
        <c:crossAx val="114744867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Arial" panose="020B0604020202020204" pitchFamily="34" charset="0"/>
          <a:ea typeface="微软雅黑" panose="020B0503020204020204" pitchFamily="34" charset="-122"/>
          <a:cs typeface="+mn-ea"/>
          <a:sym typeface="Arial" panose="020B0604020202020204" pitchFamily="34" charset="0"/>
        </a:defRPr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17742FC-62BB-4B81-9CA5-3B750A4B4580}" type="datetimeFigureOut">
              <a:rPr lang="zh-CN" altLang="en-US" smtClean="0"/>
              <a:t>2019/3/30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67E82F1-5B17-4D95-A6D6-EB96F2D72B6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251434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06024D97-E667-405D-B634-E583E2108D71}" type="datetimeFigureOut">
              <a:rPr lang="zh-CN" altLang="en-US"/>
              <a:pPr>
                <a:defRPr/>
              </a:pPr>
              <a:t>2019/3/30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18F03C3-53C1-4F10-8DAF-D1F318E96C6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054043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5pPr>
    <a:lvl6pPr marL="2285493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6pPr>
    <a:lvl7pPr marL="27425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7pPr>
    <a:lvl8pPr marL="31996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8pPr>
    <a:lvl9pPr marL="3656788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709342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686050" y="514350"/>
            <a:ext cx="4573588" cy="25717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8996400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686050" y="514350"/>
            <a:ext cx="4573588" cy="25717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7525547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8AECE9-5176-4E57-B4C4-570EB4C2C336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374172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195621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686050" y="514350"/>
            <a:ext cx="4573588" cy="25717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1747511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E0E0E2-7263-44C4-AAA9-733DBA7BD205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09171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686050" y="514350"/>
            <a:ext cx="4573588" cy="25717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48500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660877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126942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19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4376217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E0E0E2-7263-44C4-AAA9-733DBA7BD205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264508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20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1502430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E0E0E2-7263-44C4-AAA9-733DBA7BD205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924790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089988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0049709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4792212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29066387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14927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E0E0E2-7263-44C4-AAA9-733DBA7BD205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608796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093252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7684541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417285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561794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6B4572-018F-4CE0-AE77-578DC43495D8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089917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E0E0E2-7263-44C4-AAA9-733DBA7BD205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70065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84238" y="6704013"/>
            <a:ext cx="2892425" cy="384175"/>
          </a:xfrm>
          <a:prstGeom prst="rect">
            <a:avLst/>
          </a:prstGeom>
        </p:spPr>
        <p:txBody>
          <a:bodyPr/>
          <a:lstStyle/>
          <a:p>
            <a:fld id="{06512E57-95F0-4912-AC44-F2D43C571B90}" type="datetimeFigureOut">
              <a:rPr lang="zh-CN" altLang="en-US" smtClean="0"/>
              <a:t>2019/3/30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259263" y="6704013"/>
            <a:ext cx="4340225" cy="38417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9082088" y="6704013"/>
            <a:ext cx="2892425" cy="384175"/>
          </a:xfrm>
          <a:prstGeom prst="rect">
            <a:avLst/>
          </a:prstGeom>
        </p:spPr>
        <p:txBody>
          <a:bodyPr/>
          <a:lstStyle/>
          <a:p>
            <a:fld id="{96A97911-2034-46D6-AA50-87A8D7B235F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524198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607344" y="1183677"/>
            <a:ext cx="9644063" cy="2518034"/>
          </a:xfrm>
        </p:spPr>
        <p:txBody>
          <a:bodyPr anchor="b"/>
          <a:lstStyle>
            <a:lvl1pPr algn="ctr">
              <a:defRPr sz="6328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607344" y="3798816"/>
            <a:ext cx="9644063" cy="1746216"/>
          </a:xfrm>
        </p:spPr>
        <p:txBody>
          <a:bodyPr/>
          <a:lstStyle>
            <a:lvl1pPr marL="0" indent="0" algn="ctr">
              <a:buNone/>
              <a:defRPr sz="2531"/>
            </a:lvl1pPr>
            <a:lvl2pPr marL="482163" indent="0" algn="ctr">
              <a:buNone/>
              <a:defRPr sz="2109"/>
            </a:lvl2pPr>
            <a:lvl3pPr marL="964326" indent="0" algn="ctr">
              <a:buNone/>
              <a:defRPr sz="1898"/>
            </a:lvl3pPr>
            <a:lvl4pPr marL="1446489" indent="0" algn="ctr">
              <a:buNone/>
              <a:defRPr sz="1687"/>
            </a:lvl4pPr>
            <a:lvl5pPr marL="1928652" indent="0" algn="ctr">
              <a:buNone/>
              <a:defRPr sz="1687"/>
            </a:lvl5pPr>
            <a:lvl6pPr marL="2410816" indent="0" algn="ctr">
              <a:buNone/>
              <a:defRPr sz="1687"/>
            </a:lvl6pPr>
            <a:lvl7pPr marL="2892979" indent="0" algn="ctr">
              <a:buNone/>
              <a:defRPr sz="1687"/>
            </a:lvl7pPr>
            <a:lvl8pPr marL="3375142" indent="0" algn="ctr">
              <a:buNone/>
              <a:defRPr sz="1687"/>
            </a:lvl8pPr>
            <a:lvl9pPr marL="3857305" indent="0" algn="ctr">
              <a:buNone/>
              <a:defRPr sz="1687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8D9A3C-EDB8-47A7-A89F-8B39791795A3}" type="datetimeFigureOut">
              <a:rPr lang="zh-CN" altLang="en-US" smtClean="0"/>
              <a:t>2019/3/30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7C4AA-064A-47A7-A070-FE09BE2412E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911291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2938" y="288925"/>
            <a:ext cx="11572875" cy="12065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73724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409316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83" r:id="rId1"/>
    <p:sldLayoutId id="2147483994" r:id="rId2"/>
    <p:sldLayoutId id="2147483995" r:id="rId3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4111" y="4201190"/>
            <a:ext cx="12862509" cy="3006908"/>
          </a:xfrm>
          <a:custGeom>
            <a:avLst/>
            <a:gdLst>
              <a:gd name="T0" fmla="*/ 5718 w 5718"/>
              <a:gd name="T1" fmla="*/ 590 h 1347"/>
              <a:gd name="T2" fmla="*/ 5336 w 5718"/>
              <a:gd name="T3" fmla="*/ 773 h 1347"/>
              <a:gd name="T4" fmla="*/ 4952 w 5718"/>
              <a:gd name="T5" fmla="*/ 926 h 1347"/>
              <a:gd name="T6" fmla="*/ 4566 w 5718"/>
              <a:gd name="T7" fmla="*/ 1052 h 1347"/>
              <a:gd name="T8" fmla="*/ 4180 w 5718"/>
              <a:gd name="T9" fmla="*/ 1152 h 1347"/>
              <a:gd name="T10" fmla="*/ 3800 w 5718"/>
              <a:gd name="T11" fmla="*/ 1228 h 1347"/>
              <a:gd name="T12" fmla="*/ 3422 w 5718"/>
              <a:gd name="T13" fmla="*/ 1284 h 1347"/>
              <a:gd name="T14" fmla="*/ 3056 w 5718"/>
              <a:gd name="T15" fmla="*/ 1323 h 1347"/>
              <a:gd name="T16" fmla="*/ 2698 w 5718"/>
              <a:gd name="T17" fmla="*/ 1342 h 1347"/>
              <a:gd name="T18" fmla="*/ 2352 w 5718"/>
              <a:gd name="T19" fmla="*/ 1347 h 1347"/>
              <a:gd name="T20" fmla="*/ 2022 w 5718"/>
              <a:gd name="T21" fmla="*/ 1340 h 1347"/>
              <a:gd name="T22" fmla="*/ 1708 w 5718"/>
              <a:gd name="T23" fmla="*/ 1321 h 1347"/>
              <a:gd name="T24" fmla="*/ 1415 w 5718"/>
              <a:gd name="T25" fmla="*/ 1295 h 1347"/>
              <a:gd name="T26" fmla="*/ 1142 w 5718"/>
              <a:gd name="T27" fmla="*/ 1263 h 1347"/>
              <a:gd name="T28" fmla="*/ 892 w 5718"/>
              <a:gd name="T29" fmla="*/ 1227 h 1347"/>
              <a:gd name="T30" fmla="*/ 669 w 5718"/>
              <a:gd name="T31" fmla="*/ 1186 h 1347"/>
              <a:gd name="T32" fmla="*/ 473 w 5718"/>
              <a:gd name="T33" fmla="*/ 1148 h 1347"/>
              <a:gd name="T34" fmla="*/ 309 w 5718"/>
              <a:gd name="T35" fmla="*/ 1111 h 1347"/>
              <a:gd name="T36" fmla="*/ 178 w 5718"/>
              <a:gd name="T37" fmla="*/ 1080 h 1347"/>
              <a:gd name="T38" fmla="*/ 81 w 5718"/>
              <a:gd name="T39" fmla="*/ 1054 h 1347"/>
              <a:gd name="T40" fmla="*/ 21 w 5718"/>
              <a:gd name="T41" fmla="*/ 1038 h 1347"/>
              <a:gd name="T42" fmla="*/ 0 w 5718"/>
              <a:gd name="T43" fmla="*/ 1031 h 1347"/>
              <a:gd name="T44" fmla="*/ 236 w 5718"/>
              <a:gd name="T45" fmla="*/ 1019 h 1347"/>
              <a:gd name="T46" fmla="*/ 693 w 5718"/>
              <a:gd name="T47" fmla="*/ 1129 h 1347"/>
              <a:gd name="T48" fmla="*/ 1133 w 5718"/>
              <a:gd name="T49" fmla="*/ 1206 h 1347"/>
              <a:gd name="T50" fmla="*/ 1558 w 5718"/>
              <a:gd name="T51" fmla="*/ 1251 h 1347"/>
              <a:gd name="T52" fmla="*/ 1963 w 5718"/>
              <a:gd name="T53" fmla="*/ 1270 h 1347"/>
              <a:gd name="T54" fmla="*/ 2349 w 5718"/>
              <a:gd name="T55" fmla="*/ 1263 h 1347"/>
              <a:gd name="T56" fmla="*/ 2717 w 5718"/>
              <a:gd name="T57" fmla="*/ 1235 h 1347"/>
              <a:gd name="T58" fmla="*/ 3064 w 5718"/>
              <a:gd name="T59" fmla="*/ 1188 h 1347"/>
              <a:gd name="T60" fmla="*/ 3394 w 5718"/>
              <a:gd name="T61" fmla="*/ 1124 h 1347"/>
              <a:gd name="T62" fmla="*/ 3703 w 5718"/>
              <a:gd name="T63" fmla="*/ 1045 h 1347"/>
              <a:gd name="T64" fmla="*/ 3992 w 5718"/>
              <a:gd name="T65" fmla="*/ 956 h 1347"/>
              <a:gd name="T66" fmla="*/ 4259 w 5718"/>
              <a:gd name="T67" fmla="*/ 858 h 1347"/>
              <a:gd name="T68" fmla="*/ 4507 w 5718"/>
              <a:gd name="T69" fmla="*/ 754 h 1347"/>
              <a:gd name="T70" fmla="*/ 4730 w 5718"/>
              <a:gd name="T71" fmla="*/ 647 h 1347"/>
              <a:gd name="T72" fmla="*/ 4934 w 5718"/>
              <a:gd name="T73" fmla="*/ 541 h 1347"/>
              <a:gd name="T74" fmla="*/ 5114 w 5718"/>
              <a:gd name="T75" fmla="*/ 436 h 1347"/>
              <a:gd name="T76" fmla="*/ 5273 w 5718"/>
              <a:gd name="T77" fmla="*/ 337 h 1347"/>
              <a:gd name="T78" fmla="*/ 5408 w 5718"/>
              <a:gd name="T79" fmla="*/ 246 h 1347"/>
              <a:gd name="T80" fmla="*/ 5518 w 5718"/>
              <a:gd name="T81" fmla="*/ 164 h 1347"/>
              <a:gd name="T82" fmla="*/ 5605 w 5718"/>
              <a:gd name="T83" fmla="*/ 96 h 1347"/>
              <a:gd name="T84" fmla="*/ 5668 w 5718"/>
              <a:gd name="T85" fmla="*/ 45 h 1347"/>
              <a:gd name="T86" fmla="*/ 5706 w 5718"/>
              <a:gd name="T87" fmla="*/ 12 h 1347"/>
              <a:gd name="T88" fmla="*/ 5718 w 5718"/>
              <a:gd name="T89" fmla="*/ 0 h 13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5718" h="1347">
                <a:moveTo>
                  <a:pt x="5718" y="0"/>
                </a:moveTo>
                <a:lnTo>
                  <a:pt x="5718" y="590"/>
                </a:lnTo>
                <a:lnTo>
                  <a:pt x="5528" y="686"/>
                </a:lnTo>
                <a:lnTo>
                  <a:pt x="5336" y="773"/>
                </a:lnTo>
                <a:lnTo>
                  <a:pt x="5144" y="853"/>
                </a:lnTo>
                <a:lnTo>
                  <a:pt x="4952" y="926"/>
                </a:lnTo>
                <a:lnTo>
                  <a:pt x="4758" y="993"/>
                </a:lnTo>
                <a:lnTo>
                  <a:pt x="4566" y="1052"/>
                </a:lnTo>
                <a:lnTo>
                  <a:pt x="4372" y="1104"/>
                </a:lnTo>
                <a:lnTo>
                  <a:pt x="4180" y="1152"/>
                </a:lnTo>
                <a:lnTo>
                  <a:pt x="3988" y="1193"/>
                </a:lnTo>
                <a:lnTo>
                  <a:pt x="3800" y="1228"/>
                </a:lnTo>
                <a:lnTo>
                  <a:pt x="3609" y="1260"/>
                </a:lnTo>
                <a:lnTo>
                  <a:pt x="3422" y="1284"/>
                </a:lnTo>
                <a:lnTo>
                  <a:pt x="3237" y="1305"/>
                </a:lnTo>
                <a:lnTo>
                  <a:pt x="3056" y="1323"/>
                </a:lnTo>
                <a:lnTo>
                  <a:pt x="2876" y="1333"/>
                </a:lnTo>
                <a:lnTo>
                  <a:pt x="2698" y="1342"/>
                </a:lnTo>
                <a:lnTo>
                  <a:pt x="2523" y="1345"/>
                </a:lnTo>
                <a:lnTo>
                  <a:pt x="2352" y="1347"/>
                </a:lnTo>
                <a:lnTo>
                  <a:pt x="2186" y="1345"/>
                </a:lnTo>
                <a:lnTo>
                  <a:pt x="2022" y="1340"/>
                </a:lnTo>
                <a:lnTo>
                  <a:pt x="1863" y="1331"/>
                </a:lnTo>
                <a:lnTo>
                  <a:pt x="1708" y="1321"/>
                </a:lnTo>
                <a:lnTo>
                  <a:pt x="1559" y="1309"/>
                </a:lnTo>
                <a:lnTo>
                  <a:pt x="1415" y="1295"/>
                </a:lnTo>
                <a:lnTo>
                  <a:pt x="1275" y="1279"/>
                </a:lnTo>
                <a:lnTo>
                  <a:pt x="1142" y="1263"/>
                </a:lnTo>
                <a:lnTo>
                  <a:pt x="1015" y="1244"/>
                </a:lnTo>
                <a:lnTo>
                  <a:pt x="892" y="1227"/>
                </a:lnTo>
                <a:lnTo>
                  <a:pt x="777" y="1207"/>
                </a:lnTo>
                <a:lnTo>
                  <a:pt x="669" y="1186"/>
                </a:lnTo>
                <a:lnTo>
                  <a:pt x="568" y="1167"/>
                </a:lnTo>
                <a:lnTo>
                  <a:pt x="473" y="1148"/>
                </a:lnTo>
                <a:lnTo>
                  <a:pt x="388" y="1131"/>
                </a:lnTo>
                <a:lnTo>
                  <a:pt x="309" y="1111"/>
                </a:lnTo>
                <a:lnTo>
                  <a:pt x="239" y="1096"/>
                </a:lnTo>
                <a:lnTo>
                  <a:pt x="178" y="1080"/>
                </a:lnTo>
                <a:lnTo>
                  <a:pt x="124" y="1066"/>
                </a:lnTo>
                <a:lnTo>
                  <a:pt x="81" y="1054"/>
                </a:lnTo>
                <a:lnTo>
                  <a:pt x="46" y="1045"/>
                </a:lnTo>
                <a:lnTo>
                  <a:pt x="21" y="1038"/>
                </a:lnTo>
                <a:lnTo>
                  <a:pt x="5" y="1033"/>
                </a:lnTo>
                <a:lnTo>
                  <a:pt x="0" y="1031"/>
                </a:lnTo>
                <a:lnTo>
                  <a:pt x="0" y="953"/>
                </a:lnTo>
                <a:lnTo>
                  <a:pt x="236" y="1019"/>
                </a:lnTo>
                <a:lnTo>
                  <a:pt x="466" y="1078"/>
                </a:lnTo>
                <a:lnTo>
                  <a:pt x="693" y="1129"/>
                </a:lnTo>
                <a:lnTo>
                  <a:pt x="915" y="1171"/>
                </a:lnTo>
                <a:lnTo>
                  <a:pt x="1133" y="1206"/>
                </a:lnTo>
                <a:lnTo>
                  <a:pt x="1348" y="1232"/>
                </a:lnTo>
                <a:lnTo>
                  <a:pt x="1558" y="1251"/>
                </a:lnTo>
                <a:lnTo>
                  <a:pt x="1762" y="1263"/>
                </a:lnTo>
                <a:lnTo>
                  <a:pt x="1963" y="1270"/>
                </a:lnTo>
                <a:lnTo>
                  <a:pt x="2158" y="1270"/>
                </a:lnTo>
                <a:lnTo>
                  <a:pt x="2349" y="1263"/>
                </a:lnTo>
                <a:lnTo>
                  <a:pt x="2535" y="1251"/>
                </a:lnTo>
                <a:lnTo>
                  <a:pt x="2717" y="1235"/>
                </a:lnTo>
                <a:lnTo>
                  <a:pt x="2893" y="1213"/>
                </a:lnTo>
                <a:lnTo>
                  <a:pt x="3064" y="1188"/>
                </a:lnTo>
                <a:lnTo>
                  <a:pt x="3232" y="1157"/>
                </a:lnTo>
                <a:lnTo>
                  <a:pt x="3394" y="1124"/>
                </a:lnTo>
                <a:lnTo>
                  <a:pt x="3552" y="1085"/>
                </a:lnTo>
                <a:lnTo>
                  <a:pt x="3703" y="1045"/>
                </a:lnTo>
                <a:lnTo>
                  <a:pt x="3850" y="1001"/>
                </a:lnTo>
                <a:lnTo>
                  <a:pt x="3992" y="956"/>
                </a:lnTo>
                <a:lnTo>
                  <a:pt x="4128" y="907"/>
                </a:lnTo>
                <a:lnTo>
                  <a:pt x="4259" y="858"/>
                </a:lnTo>
                <a:lnTo>
                  <a:pt x="4384" y="806"/>
                </a:lnTo>
                <a:lnTo>
                  <a:pt x="4507" y="754"/>
                </a:lnTo>
                <a:lnTo>
                  <a:pt x="4622" y="701"/>
                </a:lnTo>
                <a:lnTo>
                  <a:pt x="4730" y="647"/>
                </a:lnTo>
                <a:lnTo>
                  <a:pt x="4835" y="593"/>
                </a:lnTo>
                <a:lnTo>
                  <a:pt x="4934" y="541"/>
                </a:lnTo>
                <a:lnTo>
                  <a:pt x="5027" y="488"/>
                </a:lnTo>
                <a:lnTo>
                  <a:pt x="5114" y="436"/>
                </a:lnTo>
                <a:lnTo>
                  <a:pt x="5196" y="385"/>
                </a:lnTo>
                <a:lnTo>
                  <a:pt x="5273" y="337"/>
                </a:lnTo>
                <a:lnTo>
                  <a:pt x="5343" y="289"/>
                </a:lnTo>
                <a:lnTo>
                  <a:pt x="5408" y="246"/>
                </a:lnTo>
                <a:lnTo>
                  <a:pt x="5465" y="202"/>
                </a:lnTo>
                <a:lnTo>
                  <a:pt x="5518" y="164"/>
                </a:lnTo>
                <a:lnTo>
                  <a:pt x="5565" y="129"/>
                </a:lnTo>
                <a:lnTo>
                  <a:pt x="5605" y="96"/>
                </a:lnTo>
                <a:lnTo>
                  <a:pt x="5640" y="68"/>
                </a:lnTo>
                <a:lnTo>
                  <a:pt x="5668" y="45"/>
                </a:lnTo>
                <a:lnTo>
                  <a:pt x="5690" y="26"/>
                </a:lnTo>
                <a:lnTo>
                  <a:pt x="5706" y="12"/>
                </a:lnTo>
                <a:lnTo>
                  <a:pt x="5715" y="3"/>
                </a:lnTo>
                <a:lnTo>
                  <a:pt x="5718" y="0"/>
                </a:lnTo>
                <a:close/>
              </a:path>
            </a:pathLst>
          </a:custGeom>
          <a:solidFill>
            <a:schemeClr val="accent2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-4111" y="3343987"/>
            <a:ext cx="12862509" cy="3712315"/>
          </a:xfrm>
          <a:custGeom>
            <a:avLst/>
            <a:gdLst>
              <a:gd name="T0" fmla="*/ 5718 w 5718"/>
              <a:gd name="T1" fmla="*/ 605 h 1663"/>
              <a:gd name="T2" fmla="*/ 5338 w 5718"/>
              <a:gd name="T3" fmla="*/ 836 h 1663"/>
              <a:gd name="T4" fmla="*/ 4954 w 5718"/>
              <a:gd name="T5" fmla="*/ 1031 h 1663"/>
              <a:gd name="T6" fmla="*/ 4569 w 5718"/>
              <a:gd name="T7" fmla="*/ 1197 h 1663"/>
              <a:gd name="T8" fmla="*/ 4185 w 5718"/>
              <a:gd name="T9" fmla="*/ 1331 h 1663"/>
              <a:gd name="T10" fmla="*/ 3803 w 5718"/>
              <a:gd name="T11" fmla="*/ 1440 h 1663"/>
              <a:gd name="T12" fmla="*/ 3428 w 5718"/>
              <a:gd name="T13" fmla="*/ 1525 h 1663"/>
              <a:gd name="T14" fmla="*/ 3061 w 5718"/>
              <a:gd name="T15" fmla="*/ 1586 h 1663"/>
              <a:gd name="T16" fmla="*/ 2703 w 5718"/>
              <a:gd name="T17" fmla="*/ 1630 h 1663"/>
              <a:gd name="T18" fmla="*/ 2357 w 5718"/>
              <a:gd name="T19" fmla="*/ 1654 h 1663"/>
              <a:gd name="T20" fmla="*/ 2027 w 5718"/>
              <a:gd name="T21" fmla="*/ 1663 h 1663"/>
              <a:gd name="T22" fmla="*/ 1713 w 5718"/>
              <a:gd name="T23" fmla="*/ 1659 h 1663"/>
              <a:gd name="T24" fmla="*/ 1418 w 5718"/>
              <a:gd name="T25" fmla="*/ 1645 h 1663"/>
              <a:gd name="T26" fmla="*/ 1146 w 5718"/>
              <a:gd name="T27" fmla="*/ 1623 h 1663"/>
              <a:gd name="T28" fmla="*/ 896 w 5718"/>
              <a:gd name="T29" fmla="*/ 1595 h 1663"/>
              <a:gd name="T30" fmla="*/ 671 w 5718"/>
              <a:gd name="T31" fmla="*/ 1563 h 1663"/>
              <a:gd name="T32" fmla="*/ 475 w 5718"/>
              <a:gd name="T33" fmla="*/ 1529 h 1663"/>
              <a:gd name="T34" fmla="*/ 311 w 5718"/>
              <a:gd name="T35" fmla="*/ 1497 h 1663"/>
              <a:gd name="T36" fmla="*/ 178 w 5718"/>
              <a:gd name="T37" fmla="*/ 1467 h 1663"/>
              <a:gd name="T38" fmla="*/ 81 w 5718"/>
              <a:gd name="T39" fmla="*/ 1443 h 1663"/>
              <a:gd name="T40" fmla="*/ 21 w 5718"/>
              <a:gd name="T41" fmla="*/ 1427 h 1663"/>
              <a:gd name="T42" fmla="*/ 0 w 5718"/>
              <a:gd name="T43" fmla="*/ 1422 h 1663"/>
              <a:gd name="T44" fmla="*/ 236 w 5718"/>
              <a:gd name="T45" fmla="*/ 1394 h 1663"/>
              <a:gd name="T46" fmla="*/ 693 w 5718"/>
              <a:gd name="T47" fmla="*/ 1480 h 1663"/>
              <a:gd name="T48" fmla="*/ 1133 w 5718"/>
              <a:gd name="T49" fmla="*/ 1530 h 1663"/>
              <a:gd name="T50" fmla="*/ 1558 w 5718"/>
              <a:gd name="T51" fmla="*/ 1553 h 1663"/>
              <a:gd name="T52" fmla="*/ 1963 w 5718"/>
              <a:gd name="T53" fmla="*/ 1546 h 1663"/>
              <a:gd name="T54" fmla="*/ 2349 w 5718"/>
              <a:gd name="T55" fmla="*/ 1516 h 1663"/>
              <a:gd name="T56" fmla="*/ 2717 w 5718"/>
              <a:gd name="T57" fmla="*/ 1464 h 1663"/>
              <a:gd name="T58" fmla="*/ 3064 w 5718"/>
              <a:gd name="T59" fmla="*/ 1394 h 1663"/>
              <a:gd name="T60" fmla="*/ 3394 w 5718"/>
              <a:gd name="T61" fmla="*/ 1307 h 1663"/>
              <a:gd name="T62" fmla="*/ 3703 w 5718"/>
              <a:gd name="T63" fmla="*/ 1206 h 1663"/>
              <a:gd name="T64" fmla="*/ 3992 w 5718"/>
              <a:gd name="T65" fmla="*/ 1096 h 1663"/>
              <a:gd name="T66" fmla="*/ 4259 w 5718"/>
              <a:gd name="T67" fmla="*/ 979 h 1663"/>
              <a:gd name="T68" fmla="*/ 4507 w 5718"/>
              <a:gd name="T69" fmla="*/ 855 h 1663"/>
              <a:gd name="T70" fmla="*/ 4730 w 5718"/>
              <a:gd name="T71" fmla="*/ 731 h 1663"/>
              <a:gd name="T72" fmla="*/ 4934 w 5718"/>
              <a:gd name="T73" fmla="*/ 609 h 1663"/>
              <a:gd name="T74" fmla="*/ 5114 w 5718"/>
              <a:gd name="T75" fmla="*/ 488 h 1663"/>
              <a:gd name="T76" fmla="*/ 5273 w 5718"/>
              <a:gd name="T77" fmla="*/ 377 h 1663"/>
              <a:gd name="T78" fmla="*/ 5408 w 5718"/>
              <a:gd name="T79" fmla="*/ 272 h 1663"/>
              <a:gd name="T80" fmla="*/ 5518 w 5718"/>
              <a:gd name="T81" fmla="*/ 181 h 1663"/>
              <a:gd name="T82" fmla="*/ 5605 w 5718"/>
              <a:gd name="T83" fmla="*/ 106 h 1663"/>
              <a:gd name="T84" fmla="*/ 5668 w 5718"/>
              <a:gd name="T85" fmla="*/ 49 h 1663"/>
              <a:gd name="T86" fmla="*/ 5706 w 5718"/>
              <a:gd name="T87" fmla="*/ 12 h 1663"/>
              <a:gd name="T88" fmla="*/ 5718 w 5718"/>
              <a:gd name="T89" fmla="*/ 0 h 16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5718" h="1663">
                <a:moveTo>
                  <a:pt x="5718" y="0"/>
                </a:moveTo>
                <a:lnTo>
                  <a:pt x="5718" y="605"/>
                </a:lnTo>
                <a:lnTo>
                  <a:pt x="5528" y="726"/>
                </a:lnTo>
                <a:lnTo>
                  <a:pt x="5338" y="836"/>
                </a:lnTo>
                <a:lnTo>
                  <a:pt x="5146" y="937"/>
                </a:lnTo>
                <a:lnTo>
                  <a:pt x="4954" y="1031"/>
                </a:lnTo>
                <a:lnTo>
                  <a:pt x="4762" y="1118"/>
                </a:lnTo>
                <a:lnTo>
                  <a:pt x="4569" y="1197"/>
                </a:lnTo>
                <a:lnTo>
                  <a:pt x="4376" y="1267"/>
                </a:lnTo>
                <a:lnTo>
                  <a:pt x="4185" y="1331"/>
                </a:lnTo>
                <a:lnTo>
                  <a:pt x="3993" y="1389"/>
                </a:lnTo>
                <a:lnTo>
                  <a:pt x="3803" y="1440"/>
                </a:lnTo>
                <a:lnTo>
                  <a:pt x="3614" y="1485"/>
                </a:lnTo>
                <a:lnTo>
                  <a:pt x="3428" y="1525"/>
                </a:lnTo>
                <a:lnTo>
                  <a:pt x="3243" y="1558"/>
                </a:lnTo>
                <a:lnTo>
                  <a:pt x="3061" y="1586"/>
                </a:lnTo>
                <a:lnTo>
                  <a:pt x="2879" y="1611"/>
                </a:lnTo>
                <a:lnTo>
                  <a:pt x="2703" y="1630"/>
                </a:lnTo>
                <a:lnTo>
                  <a:pt x="2528" y="1644"/>
                </a:lnTo>
                <a:lnTo>
                  <a:pt x="2357" y="1654"/>
                </a:lnTo>
                <a:lnTo>
                  <a:pt x="2190" y="1659"/>
                </a:lnTo>
                <a:lnTo>
                  <a:pt x="2027" y="1663"/>
                </a:lnTo>
                <a:lnTo>
                  <a:pt x="1867" y="1663"/>
                </a:lnTo>
                <a:lnTo>
                  <a:pt x="1713" y="1659"/>
                </a:lnTo>
                <a:lnTo>
                  <a:pt x="1563" y="1654"/>
                </a:lnTo>
                <a:lnTo>
                  <a:pt x="1418" y="1645"/>
                </a:lnTo>
                <a:lnTo>
                  <a:pt x="1278" y="1635"/>
                </a:lnTo>
                <a:lnTo>
                  <a:pt x="1146" y="1623"/>
                </a:lnTo>
                <a:lnTo>
                  <a:pt x="1016" y="1611"/>
                </a:lnTo>
                <a:lnTo>
                  <a:pt x="896" y="1595"/>
                </a:lnTo>
                <a:lnTo>
                  <a:pt x="779" y="1579"/>
                </a:lnTo>
                <a:lnTo>
                  <a:pt x="671" y="1563"/>
                </a:lnTo>
                <a:lnTo>
                  <a:pt x="569" y="1546"/>
                </a:lnTo>
                <a:lnTo>
                  <a:pt x="475" y="1529"/>
                </a:lnTo>
                <a:lnTo>
                  <a:pt x="390" y="1513"/>
                </a:lnTo>
                <a:lnTo>
                  <a:pt x="311" y="1497"/>
                </a:lnTo>
                <a:lnTo>
                  <a:pt x="239" y="1481"/>
                </a:lnTo>
                <a:lnTo>
                  <a:pt x="178" y="1467"/>
                </a:lnTo>
                <a:lnTo>
                  <a:pt x="126" y="1455"/>
                </a:lnTo>
                <a:lnTo>
                  <a:pt x="81" y="1443"/>
                </a:lnTo>
                <a:lnTo>
                  <a:pt x="46" y="1434"/>
                </a:lnTo>
                <a:lnTo>
                  <a:pt x="21" y="1427"/>
                </a:lnTo>
                <a:lnTo>
                  <a:pt x="5" y="1424"/>
                </a:lnTo>
                <a:lnTo>
                  <a:pt x="0" y="1422"/>
                </a:lnTo>
                <a:lnTo>
                  <a:pt x="0" y="1340"/>
                </a:lnTo>
                <a:lnTo>
                  <a:pt x="236" y="1394"/>
                </a:lnTo>
                <a:lnTo>
                  <a:pt x="466" y="1441"/>
                </a:lnTo>
                <a:lnTo>
                  <a:pt x="693" y="1480"/>
                </a:lnTo>
                <a:lnTo>
                  <a:pt x="915" y="1509"/>
                </a:lnTo>
                <a:lnTo>
                  <a:pt x="1133" y="1530"/>
                </a:lnTo>
                <a:lnTo>
                  <a:pt x="1348" y="1546"/>
                </a:lnTo>
                <a:lnTo>
                  <a:pt x="1558" y="1553"/>
                </a:lnTo>
                <a:lnTo>
                  <a:pt x="1762" y="1553"/>
                </a:lnTo>
                <a:lnTo>
                  <a:pt x="1963" y="1546"/>
                </a:lnTo>
                <a:lnTo>
                  <a:pt x="2158" y="1534"/>
                </a:lnTo>
                <a:lnTo>
                  <a:pt x="2349" y="1516"/>
                </a:lnTo>
                <a:lnTo>
                  <a:pt x="2535" y="1494"/>
                </a:lnTo>
                <a:lnTo>
                  <a:pt x="2717" y="1464"/>
                </a:lnTo>
                <a:lnTo>
                  <a:pt x="2893" y="1431"/>
                </a:lnTo>
                <a:lnTo>
                  <a:pt x="3064" y="1394"/>
                </a:lnTo>
                <a:lnTo>
                  <a:pt x="3232" y="1352"/>
                </a:lnTo>
                <a:lnTo>
                  <a:pt x="3394" y="1307"/>
                </a:lnTo>
                <a:lnTo>
                  <a:pt x="3552" y="1258"/>
                </a:lnTo>
                <a:lnTo>
                  <a:pt x="3703" y="1206"/>
                </a:lnTo>
                <a:lnTo>
                  <a:pt x="3850" y="1152"/>
                </a:lnTo>
                <a:lnTo>
                  <a:pt x="3992" y="1096"/>
                </a:lnTo>
                <a:lnTo>
                  <a:pt x="4128" y="1038"/>
                </a:lnTo>
                <a:lnTo>
                  <a:pt x="4259" y="979"/>
                </a:lnTo>
                <a:lnTo>
                  <a:pt x="4384" y="918"/>
                </a:lnTo>
                <a:lnTo>
                  <a:pt x="4507" y="855"/>
                </a:lnTo>
                <a:lnTo>
                  <a:pt x="4622" y="794"/>
                </a:lnTo>
                <a:lnTo>
                  <a:pt x="4730" y="731"/>
                </a:lnTo>
                <a:lnTo>
                  <a:pt x="4835" y="670"/>
                </a:lnTo>
                <a:lnTo>
                  <a:pt x="4934" y="609"/>
                </a:lnTo>
                <a:lnTo>
                  <a:pt x="5027" y="548"/>
                </a:lnTo>
                <a:lnTo>
                  <a:pt x="5114" y="488"/>
                </a:lnTo>
                <a:lnTo>
                  <a:pt x="5196" y="431"/>
                </a:lnTo>
                <a:lnTo>
                  <a:pt x="5273" y="377"/>
                </a:lnTo>
                <a:lnTo>
                  <a:pt x="5343" y="323"/>
                </a:lnTo>
                <a:lnTo>
                  <a:pt x="5408" y="272"/>
                </a:lnTo>
                <a:lnTo>
                  <a:pt x="5465" y="225"/>
                </a:lnTo>
                <a:lnTo>
                  <a:pt x="5518" y="181"/>
                </a:lnTo>
                <a:lnTo>
                  <a:pt x="5565" y="143"/>
                </a:lnTo>
                <a:lnTo>
                  <a:pt x="5605" y="106"/>
                </a:lnTo>
                <a:lnTo>
                  <a:pt x="5640" y="75"/>
                </a:lnTo>
                <a:lnTo>
                  <a:pt x="5668" y="49"/>
                </a:lnTo>
                <a:lnTo>
                  <a:pt x="5690" y="28"/>
                </a:lnTo>
                <a:lnTo>
                  <a:pt x="5706" y="12"/>
                </a:lnTo>
                <a:lnTo>
                  <a:pt x="5715" y="3"/>
                </a:lnTo>
                <a:lnTo>
                  <a:pt x="5718" y="0"/>
                </a:lnTo>
                <a:close/>
              </a:path>
            </a:pathLst>
          </a:custGeom>
          <a:solidFill>
            <a:schemeClr val="accent3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-4111" y="2397492"/>
            <a:ext cx="12862509" cy="4455670"/>
          </a:xfrm>
          <a:custGeom>
            <a:avLst/>
            <a:gdLst>
              <a:gd name="T0" fmla="*/ 5718 w 5718"/>
              <a:gd name="T1" fmla="*/ 665 h 1996"/>
              <a:gd name="T2" fmla="*/ 5331 w 5718"/>
              <a:gd name="T3" fmla="*/ 940 h 1996"/>
              <a:gd name="T4" fmla="*/ 4941 w 5718"/>
              <a:gd name="T5" fmla="*/ 1179 h 1996"/>
              <a:gd name="T6" fmla="*/ 4552 w 5718"/>
              <a:gd name="T7" fmla="*/ 1380 h 1996"/>
              <a:gd name="T8" fmla="*/ 4164 w 5718"/>
              <a:gd name="T9" fmla="*/ 1548 h 1996"/>
              <a:gd name="T10" fmla="*/ 3782 w 5718"/>
              <a:gd name="T11" fmla="*/ 1686 h 1996"/>
              <a:gd name="T12" fmla="*/ 3405 w 5718"/>
              <a:gd name="T13" fmla="*/ 1792 h 1996"/>
              <a:gd name="T14" fmla="*/ 3037 w 5718"/>
              <a:gd name="T15" fmla="*/ 1876 h 1996"/>
              <a:gd name="T16" fmla="*/ 2679 w 5718"/>
              <a:gd name="T17" fmla="*/ 1933 h 1996"/>
              <a:gd name="T18" fmla="*/ 2335 w 5718"/>
              <a:gd name="T19" fmla="*/ 1972 h 1996"/>
              <a:gd name="T20" fmla="*/ 2006 w 5718"/>
              <a:gd name="T21" fmla="*/ 1993 h 1996"/>
              <a:gd name="T22" fmla="*/ 1694 w 5718"/>
              <a:gd name="T23" fmla="*/ 1996 h 1996"/>
              <a:gd name="T24" fmla="*/ 1401 w 5718"/>
              <a:gd name="T25" fmla="*/ 1987 h 1996"/>
              <a:gd name="T26" fmla="*/ 1130 w 5718"/>
              <a:gd name="T27" fmla="*/ 1970 h 1996"/>
              <a:gd name="T28" fmla="*/ 884 w 5718"/>
              <a:gd name="T29" fmla="*/ 1944 h 1996"/>
              <a:gd name="T30" fmla="*/ 662 w 5718"/>
              <a:gd name="T31" fmla="*/ 1912 h 1996"/>
              <a:gd name="T32" fmla="*/ 468 w 5718"/>
              <a:gd name="T33" fmla="*/ 1879 h 1996"/>
              <a:gd name="T34" fmla="*/ 306 w 5718"/>
              <a:gd name="T35" fmla="*/ 1846 h 1996"/>
              <a:gd name="T36" fmla="*/ 175 w 5718"/>
              <a:gd name="T37" fmla="*/ 1815 h 1996"/>
              <a:gd name="T38" fmla="*/ 79 w 5718"/>
              <a:gd name="T39" fmla="*/ 1790 h 1996"/>
              <a:gd name="T40" fmla="*/ 21 w 5718"/>
              <a:gd name="T41" fmla="*/ 1773 h 1996"/>
              <a:gd name="T42" fmla="*/ 0 w 5718"/>
              <a:gd name="T43" fmla="*/ 1768 h 1996"/>
              <a:gd name="T44" fmla="*/ 238 w 5718"/>
              <a:gd name="T45" fmla="*/ 1736 h 1996"/>
              <a:gd name="T46" fmla="*/ 697 w 5718"/>
              <a:gd name="T47" fmla="*/ 1806 h 1996"/>
              <a:gd name="T48" fmla="*/ 1137 w 5718"/>
              <a:gd name="T49" fmla="*/ 1843 h 1996"/>
              <a:gd name="T50" fmla="*/ 1558 w 5718"/>
              <a:gd name="T51" fmla="*/ 1851 h 1996"/>
              <a:gd name="T52" fmla="*/ 1958 w 5718"/>
              <a:gd name="T53" fmla="*/ 1832 h 1996"/>
              <a:gd name="T54" fmla="*/ 2338 w 5718"/>
              <a:gd name="T55" fmla="*/ 1790 h 1996"/>
              <a:gd name="T56" fmla="*/ 2700 w 5718"/>
              <a:gd name="T57" fmla="*/ 1726 h 1996"/>
              <a:gd name="T58" fmla="*/ 3040 w 5718"/>
              <a:gd name="T59" fmla="*/ 1644 h 1996"/>
              <a:gd name="T60" fmla="*/ 3361 w 5718"/>
              <a:gd name="T61" fmla="*/ 1546 h 1996"/>
              <a:gd name="T62" fmla="*/ 3663 w 5718"/>
              <a:gd name="T63" fmla="*/ 1434 h 1996"/>
              <a:gd name="T64" fmla="*/ 3944 w 5718"/>
              <a:gd name="T65" fmla="*/ 1312 h 1996"/>
              <a:gd name="T66" fmla="*/ 4205 w 5718"/>
              <a:gd name="T67" fmla="*/ 1183 h 1996"/>
              <a:gd name="T68" fmla="*/ 4444 w 5718"/>
              <a:gd name="T69" fmla="*/ 1049 h 1996"/>
              <a:gd name="T70" fmla="*/ 4664 w 5718"/>
              <a:gd name="T71" fmla="*/ 911 h 1996"/>
              <a:gd name="T72" fmla="*/ 4863 w 5718"/>
              <a:gd name="T73" fmla="*/ 775 h 1996"/>
              <a:gd name="T74" fmla="*/ 5041 w 5718"/>
              <a:gd name="T75" fmla="*/ 640 h 1996"/>
              <a:gd name="T76" fmla="*/ 5200 w 5718"/>
              <a:gd name="T77" fmla="*/ 513 h 1996"/>
              <a:gd name="T78" fmla="*/ 5336 w 5718"/>
              <a:gd name="T79" fmla="*/ 392 h 1996"/>
              <a:gd name="T80" fmla="*/ 5453 w 5718"/>
              <a:gd name="T81" fmla="*/ 284 h 1996"/>
              <a:gd name="T82" fmla="*/ 5549 w 5718"/>
              <a:gd name="T83" fmla="*/ 188 h 1996"/>
              <a:gd name="T84" fmla="*/ 5622 w 5718"/>
              <a:gd name="T85" fmla="*/ 110 h 1996"/>
              <a:gd name="T86" fmla="*/ 5676 w 5718"/>
              <a:gd name="T87" fmla="*/ 50 h 1996"/>
              <a:gd name="T88" fmla="*/ 5708 w 5718"/>
              <a:gd name="T89" fmla="*/ 12 h 1996"/>
              <a:gd name="T90" fmla="*/ 5718 w 5718"/>
              <a:gd name="T91" fmla="*/ 0 h 19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5718" h="1996">
                <a:moveTo>
                  <a:pt x="5718" y="0"/>
                </a:moveTo>
                <a:lnTo>
                  <a:pt x="5718" y="665"/>
                </a:lnTo>
                <a:lnTo>
                  <a:pt x="5525" y="808"/>
                </a:lnTo>
                <a:lnTo>
                  <a:pt x="5331" y="940"/>
                </a:lnTo>
                <a:lnTo>
                  <a:pt x="5137" y="1064"/>
                </a:lnTo>
                <a:lnTo>
                  <a:pt x="4941" y="1179"/>
                </a:lnTo>
                <a:lnTo>
                  <a:pt x="4748" y="1284"/>
                </a:lnTo>
                <a:lnTo>
                  <a:pt x="4552" y="1380"/>
                </a:lnTo>
                <a:lnTo>
                  <a:pt x="4358" y="1469"/>
                </a:lnTo>
                <a:lnTo>
                  <a:pt x="4164" y="1548"/>
                </a:lnTo>
                <a:lnTo>
                  <a:pt x="3972" y="1621"/>
                </a:lnTo>
                <a:lnTo>
                  <a:pt x="3782" y="1686"/>
                </a:lnTo>
                <a:lnTo>
                  <a:pt x="3592" y="1741"/>
                </a:lnTo>
                <a:lnTo>
                  <a:pt x="3405" y="1792"/>
                </a:lnTo>
                <a:lnTo>
                  <a:pt x="3220" y="1837"/>
                </a:lnTo>
                <a:lnTo>
                  <a:pt x="3037" y="1876"/>
                </a:lnTo>
                <a:lnTo>
                  <a:pt x="2857" y="1907"/>
                </a:lnTo>
                <a:lnTo>
                  <a:pt x="2679" y="1933"/>
                </a:lnTo>
                <a:lnTo>
                  <a:pt x="2506" y="1956"/>
                </a:lnTo>
                <a:lnTo>
                  <a:pt x="2335" y="1972"/>
                </a:lnTo>
                <a:lnTo>
                  <a:pt x="2169" y="1984"/>
                </a:lnTo>
                <a:lnTo>
                  <a:pt x="2006" y="1993"/>
                </a:lnTo>
                <a:lnTo>
                  <a:pt x="1848" y="1996"/>
                </a:lnTo>
                <a:lnTo>
                  <a:pt x="1694" y="1996"/>
                </a:lnTo>
                <a:lnTo>
                  <a:pt x="1545" y="1994"/>
                </a:lnTo>
                <a:lnTo>
                  <a:pt x="1401" y="1987"/>
                </a:lnTo>
                <a:lnTo>
                  <a:pt x="1263" y="1980"/>
                </a:lnTo>
                <a:lnTo>
                  <a:pt x="1130" y="1970"/>
                </a:lnTo>
                <a:lnTo>
                  <a:pt x="1004" y="1958"/>
                </a:lnTo>
                <a:lnTo>
                  <a:pt x="884" y="1944"/>
                </a:lnTo>
                <a:lnTo>
                  <a:pt x="768" y="1928"/>
                </a:lnTo>
                <a:lnTo>
                  <a:pt x="662" y="1912"/>
                </a:lnTo>
                <a:lnTo>
                  <a:pt x="562" y="1895"/>
                </a:lnTo>
                <a:lnTo>
                  <a:pt x="468" y="1879"/>
                </a:lnTo>
                <a:lnTo>
                  <a:pt x="384" y="1862"/>
                </a:lnTo>
                <a:lnTo>
                  <a:pt x="306" y="1846"/>
                </a:lnTo>
                <a:lnTo>
                  <a:pt x="236" y="1830"/>
                </a:lnTo>
                <a:lnTo>
                  <a:pt x="175" y="1815"/>
                </a:lnTo>
                <a:lnTo>
                  <a:pt x="122" y="1802"/>
                </a:lnTo>
                <a:lnTo>
                  <a:pt x="79" y="1790"/>
                </a:lnTo>
                <a:lnTo>
                  <a:pt x="46" y="1780"/>
                </a:lnTo>
                <a:lnTo>
                  <a:pt x="21" y="1773"/>
                </a:lnTo>
                <a:lnTo>
                  <a:pt x="5" y="1769"/>
                </a:lnTo>
                <a:lnTo>
                  <a:pt x="0" y="1768"/>
                </a:lnTo>
                <a:lnTo>
                  <a:pt x="0" y="1689"/>
                </a:lnTo>
                <a:lnTo>
                  <a:pt x="238" y="1736"/>
                </a:lnTo>
                <a:lnTo>
                  <a:pt x="470" y="1776"/>
                </a:lnTo>
                <a:lnTo>
                  <a:pt x="697" y="1806"/>
                </a:lnTo>
                <a:lnTo>
                  <a:pt x="919" y="1829"/>
                </a:lnTo>
                <a:lnTo>
                  <a:pt x="1137" y="1843"/>
                </a:lnTo>
                <a:lnTo>
                  <a:pt x="1350" y="1851"/>
                </a:lnTo>
                <a:lnTo>
                  <a:pt x="1558" y="1851"/>
                </a:lnTo>
                <a:lnTo>
                  <a:pt x="1760" y="1844"/>
                </a:lnTo>
                <a:lnTo>
                  <a:pt x="1958" y="1832"/>
                </a:lnTo>
                <a:lnTo>
                  <a:pt x="2151" y="1815"/>
                </a:lnTo>
                <a:lnTo>
                  <a:pt x="2338" y="1790"/>
                </a:lnTo>
                <a:lnTo>
                  <a:pt x="2521" y="1761"/>
                </a:lnTo>
                <a:lnTo>
                  <a:pt x="2700" y="1726"/>
                </a:lnTo>
                <a:lnTo>
                  <a:pt x="2872" y="1687"/>
                </a:lnTo>
                <a:lnTo>
                  <a:pt x="3040" y="1644"/>
                </a:lnTo>
                <a:lnTo>
                  <a:pt x="3204" y="1597"/>
                </a:lnTo>
                <a:lnTo>
                  <a:pt x="3361" y="1546"/>
                </a:lnTo>
                <a:lnTo>
                  <a:pt x="3515" y="1492"/>
                </a:lnTo>
                <a:lnTo>
                  <a:pt x="3663" y="1434"/>
                </a:lnTo>
                <a:lnTo>
                  <a:pt x="3806" y="1375"/>
                </a:lnTo>
                <a:lnTo>
                  <a:pt x="3944" y="1312"/>
                </a:lnTo>
                <a:lnTo>
                  <a:pt x="4077" y="1249"/>
                </a:lnTo>
                <a:lnTo>
                  <a:pt x="4205" y="1183"/>
                </a:lnTo>
                <a:lnTo>
                  <a:pt x="4327" y="1117"/>
                </a:lnTo>
                <a:lnTo>
                  <a:pt x="4444" y="1049"/>
                </a:lnTo>
                <a:lnTo>
                  <a:pt x="4557" y="981"/>
                </a:lnTo>
                <a:lnTo>
                  <a:pt x="4664" y="911"/>
                </a:lnTo>
                <a:lnTo>
                  <a:pt x="4767" y="843"/>
                </a:lnTo>
                <a:lnTo>
                  <a:pt x="4863" y="775"/>
                </a:lnTo>
                <a:lnTo>
                  <a:pt x="4955" y="707"/>
                </a:lnTo>
                <a:lnTo>
                  <a:pt x="5041" y="640"/>
                </a:lnTo>
                <a:lnTo>
                  <a:pt x="5123" y="576"/>
                </a:lnTo>
                <a:lnTo>
                  <a:pt x="5200" y="513"/>
                </a:lnTo>
                <a:lnTo>
                  <a:pt x="5271" y="452"/>
                </a:lnTo>
                <a:lnTo>
                  <a:pt x="5336" y="392"/>
                </a:lnTo>
                <a:lnTo>
                  <a:pt x="5397" y="337"/>
                </a:lnTo>
                <a:lnTo>
                  <a:pt x="5453" y="284"/>
                </a:lnTo>
                <a:lnTo>
                  <a:pt x="5504" y="234"/>
                </a:lnTo>
                <a:lnTo>
                  <a:pt x="5549" y="188"/>
                </a:lnTo>
                <a:lnTo>
                  <a:pt x="5587" y="146"/>
                </a:lnTo>
                <a:lnTo>
                  <a:pt x="5622" y="110"/>
                </a:lnTo>
                <a:lnTo>
                  <a:pt x="5652" y="78"/>
                </a:lnTo>
                <a:lnTo>
                  <a:pt x="5676" y="50"/>
                </a:lnTo>
                <a:lnTo>
                  <a:pt x="5694" y="29"/>
                </a:lnTo>
                <a:lnTo>
                  <a:pt x="5708" y="12"/>
                </a:lnTo>
                <a:lnTo>
                  <a:pt x="5715" y="3"/>
                </a:lnTo>
                <a:lnTo>
                  <a:pt x="5718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915441" y="-200099"/>
            <a:ext cx="8640960" cy="5991291"/>
          </a:xfrm>
          <a:prstGeom prst="rect">
            <a:avLst/>
          </a:prstGeom>
        </p:spPr>
      </p:pic>
      <p:sp>
        <p:nvSpPr>
          <p:cNvPr id="10" name="Freeform 10"/>
          <p:cNvSpPr>
            <a:spLocks noEditPoints="1"/>
          </p:cNvSpPr>
          <p:nvPr/>
        </p:nvSpPr>
        <p:spPr bwMode="auto">
          <a:xfrm>
            <a:off x="5927349" y="2843929"/>
            <a:ext cx="445796" cy="447842"/>
          </a:xfrm>
          <a:custGeom>
            <a:avLst/>
            <a:gdLst>
              <a:gd name="T0" fmla="*/ 245 w 490"/>
              <a:gd name="T1" fmla="*/ 0 h 490"/>
              <a:gd name="T2" fmla="*/ 490 w 490"/>
              <a:gd name="T3" fmla="*/ 245 h 490"/>
              <a:gd name="T4" fmla="*/ 245 w 490"/>
              <a:gd name="T5" fmla="*/ 490 h 490"/>
              <a:gd name="T6" fmla="*/ 0 w 490"/>
              <a:gd name="T7" fmla="*/ 245 h 490"/>
              <a:gd name="T8" fmla="*/ 245 w 490"/>
              <a:gd name="T9" fmla="*/ 0 h 490"/>
              <a:gd name="T10" fmla="*/ 436 w 490"/>
              <a:gd name="T11" fmla="*/ 250 h 490"/>
              <a:gd name="T12" fmla="*/ 427 w 490"/>
              <a:gd name="T13" fmla="*/ 256 h 490"/>
              <a:gd name="T14" fmla="*/ 394 w 490"/>
              <a:gd name="T15" fmla="*/ 256 h 490"/>
              <a:gd name="T16" fmla="*/ 386 w 490"/>
              <a:gd name="T17" fmla="*/ 253 h 490"/>
              <a:gd name="T18" fmla="*/ 245 w 490"/>
              <a:gd name="T19" fmla="*/ 105 h 490"/>
              <a:gd name="T20" fmla="*/ 104 w 490"/>
              <a:gd name="T21" fmla="*/ 253 h 490"/>
              <a:gd name="T22" fmla="*/ 96 w 490"/>
              <a:gd name="T23" fmla="*/ 256 h 490"/>
              <a:gd name="T24" fmla="*/ 63 w 490"/>
              <a:gd name="T25" fmla="*/ 256 h 490"/>
              <a:gd name="T26" fmla="*/ 54 w 490"/>
              <a:gd name="T27" fmla="*/ 250 h 490"/>
              <a:gd name="T28" fmla="*/ 56 w 490"/>
              <a:gd name="T29" fmla="*/ 239 h 490"/>
              <a:gd name="T30" fmla="*/ 236 w 490"/>
              <a:gd name="T31" fmla="*/ 52 h 490"/>
              <a:gd name="T32" fmla="*/ 245 w 490"/>
              <a:gd name="T33" fmla="*/ 48 h 490"/>
              <a:gd name="T34" fmla="*/ 254 w 490"/>
              <a:gd name="T35" fmla="*/ 52 h 490"/>
              <a:gd name="T36" fmla="*/ 434 w 490"/>
              <a:gd name="T37" fmla="*/ 239 h 490"/>
              <a:gd name="T38" fmla="*/ 436 w 490"/>
              <a:gd name="T39" fmla="*/ 250 h 490"/>
              <a:gd name="T40" fmla="*/ 113 w 490"/>
              <a:gd name="T41" fmla="*/ 267 h 490"/>
              <a:gd name="T42" fmla="*/ 113 w 490"/>
              <a:gd name="T43" fmla="*/ 267 h 490"/>
              <a:gd name="T44" fmla="*/ 113 w 490"/>
              <a:gd name="T45" fmla="*/ 379 h 490"/>
              <a:gd name="T46" fmla="*/ 129 w 490"/>
              <a:gd name="T47" fmla="*/ 398 h 490"/>
              <a:gd name="T48" fmla="*/ 202 w 490"/>
              <a:gd name="T49" fmla="*/ 398 h 490"/>
              <a:gd name="T50" fmla="*/ 202 w 490"/>
              <a:gd name="T51" fmla="*/ 276 h 490"/>
              <a:gd name="T52" fmla="*/ 221 w 490"/>
              <a:gd name="T53" fmla="*/ 257 h 490"/>
              <a:gd name="T54" fmla="*/ 269 w 490"/>
              <a:gd name="T55" fmla="*/ 257 h 490"/>
              <a:gd name="T56" fmla="*/ 288 w 490"/>
              <a:gd name="T57" fmla="*/ 276 h 490"/>
              <a:gd name="T58" fmla="*/ 288 w 490"/>
              <a:gd name="T59" fmla="*/ 398 h 490"/>
              <a:gd name="T60" fmla="*/ 361 w 490"/>
              <a:gd name="T61" fmla="*/ 398 h 490"/>
              <a:gd name="T62" fmla="*/ 377 w 490"/>
              <a:gd name="T63" fmla="*/ 379 h 490"/>
              <a:gd name="T64" fmla="*/ 377 w 490"/>
              <a:gd name="T65" fmla="*/ 268 h 490"/>
              <a:gd name="T66" fmla="*/ 245 w 490"/>
              <a:gd name="T67" fmla="*/ 130 h 490"/>
              <a:gd name="T68" fmla="*/ 113 w 490"/>
              <a:gd name="T69" fmla="*/ 267 h 4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490" h="490">
                <a:moveTo>
                  <a:pt x="245" y="0"/>
                </a:moveTo>
                <a:cubicBezTo>
                  <a:pt x="380" y="0"/>
                  <a:pt x="490" y="110"/>
                  <a:pt x="490" y="245"/>
                </a:cubicBezTo>
                <a:cubicBezTo>
                  <a:pt x="490" y="381"/>
                  <a:pt x="380" y="490"/>
                  <a:pt x="245" y="490"/>
                </a:cubicBezTo>
                <a:cubicBezTo>
                  <a:pt x="110" y="490"/>
                  <a:pt x="0" y="381"/>
                  <a:pt x="0" y="245"/>
                </a:cubicBezTo>
                <a:cubicBezTo>
                  <a:pt x="0" y="110"/>
                  <a:pt x="110" y="0"/>
                  <a:pt x="245" y="0"/>
                </a:cubicBezTo>
                <a:close/>
                <a:moveTo>
                  <a:pt x="436" y="250"/>
                </a:moveTo>
                <a:cubicBezTo>
                  <a:pt x="435" y="254"/>
                  <a:pt x="431" y="256"/>
                  <a:pt x="427" y="256"/>
                </a:cubicBezTo>
                <a:lnTo>
                  <a:pt x="394" y="256"/>
                </a:lnTo>
                <a:cubicBezTo>
                  <a:pt x="391" y="256"/>
                  <a:pt x="388" y="255"/>
                  <a:pt x="386" y="253"/>
                </a:cubicBezTo>
                <a:lnTo>
                  <a:pt x="245" y="105"/>
                </a:lnTo>
                <a:lnTo>
                  <a:pt x="104" y="253"/>
                </a:lnTo>
                <a:cubicBezTo>
                  <a:pt x="102" y="255"/>
                  <a:pt x="99" y="256"/>
                  <a:pt x="96" y="256"/>
                </a:cubicBezTo>
                <a:lnTo>
                  <a:pt x="63" y="256"/>
                </a:lnTo>
                <a:cubicBezTo>
                  <a:pt x="59" y="256"/>
                  <a:pt x="55" y="254"/>
                  <a:pt x="54" y="250"/>
                </a:cubicBezTo>
                <a:cubicBezTo>
                  <a:pt x="52" y="246"/>
                  <a:pt x="53" y="242"/>
                  <a:pt x="56" y="239"/>
                </a:cubicBezTo>
                <a:lnTo>
                  <a:pt x="236" y="52"/>
                </a:lnTo>
                <a:cubicBezTo>
                  <a:pt x="238" y="49"/>
                  <a:pt x="242" y="48"/>
                  <a:pt x="245" y="48"/>
                </a:cubicBezTo>
                <a:cubicBezTo>
                  <a:pt x="248" y="48"/>
                  <a:pt x="252" y="49"/>
                  <a:pt x="254" y="52"/>
                </a:cubicBezTo>
                <a:lnTo>
                  <a:pt x="434" y="239"/>
                </a:lnTo>
                <a:cubicBezTo>
                  <a:pt x="437" y="242"/>
                  <a:pt x="438" y="246"/>
                  <a:pt x="436" y="250"/>
                </a:cubicBezTo>
                <a:close/>
                <a:moveTo>
                  <a:pt x="113" y="267"/>
                </a:moveTo>
                <a:lnTo>
                  <a:pt x="113" y="267"/>
                </a:lnTo>
                <a:lnTo>
                  <a:pt x="113" y="379"/>
                </a:lnTo>
                <a:cubicBezTo>
                  <a:pt x="113" y="389"/>
                  <a:pt x="120" y="398"/>
                  <a:pt x="129" y="398"/>
                </a:cubicBezTo>
                <a:lnTo>
                  <a:pt x="202" y="398"/>
                </a:lnTo>
                <a:lnTo>
                  <a:pt x="202" y="276"/>
                </a:lnTo>
                <a:cubicBezTo>
                  <a:pt x="202" y="266"/>
                  <a:pt x="211" y="257"/>
                  <a:pt x="221" y="257"/>
                </a:cubicBezTo>
                <a:lnTo>
                  <a:pt x="269" y="257"/>
                </a:lnTo>
                <a:cubicBezTo>
                  <a:pt x="279" y="257"/>
                  <a:pt x="288" y="266"/>
                  <a:pt x="288" y="276"/>
                </a:cubicBezTo>
                <a:lnTo>
                  <a:pt x="288" y="398"/>
                </a:lnTo>
                <a:lnTo>
                  <a:pt x="361" y="398"/>
                </a:lnTo>
                <a:cubicBezTo>
                  <a:pt x="370" y="398"/>
                  <a:pt x="377" y="389"/>
                  <a:pt x="377" y="379"/>
                </a:cubicBezTo>
                <a:lnTo>
                  <a:pt x="377" y="268"/>
                </a:lnTo>
                <a:lnTo>
                  <a:pt x="245" y="130"/>
                </a:lnTo>
                <a:lnTo>
                  <a:pt x="113" y="267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xtLst/>
        </p:spPr>
        <p:txBody>
          <a:bodyPr vert="horz" wrap="square" lIns="96397" tIns="48198" rIns="96397" bIns="48198" numCol="1" anchor="t" anchorCtr="0" compatLnSpc="1">
            <a:prstTxWarp prst="textNoShape">
              <a:avLst/>
            </a:prstTxWarp>
          </a:bodyPr>
          <a:lstStyle/>
          <a:p>
            <a:pPr defTabSz="1285829">
              <a:defRPr/>
            </a:pPr>
            <a:endParaRPr lang="zh-CN" altLang="en-US" sz="2531" kern="0">
              <a:solidFill>
                <a:srgbClr val="294A5A"/>
              </a:solidFill>
            </a:endParaRPr>
          </a:p>
        </p:txBody>
      </p:sp>
      <p:sp>
        <p:nvSpPr>
          <p:cNvPr id="12" name="Rectangle 4"/>
          <p:cNvSpPr txBox="1">
            <a:spLocks noChangeArrowheads="1"/>
          </p:cNvSpPr>
          <p:nvPr/>
        </p:nvSpPr>
        <p:spPr bwMode="auto">
          <a:xfrm>
            <a:off x="6491055" y="2875198"/>
            <a:ext cx="4284423" cy="3607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6397" tIns="48198" rIns="96397" bIns="48198" numCol="1" anchor="ctr" anchorCtr="0" compatLnSpc="1">
            <a:prstTxWarp prst="textNoShape">
              <a:avLst/>
            </a:prstTxWarp>
          </a:bodyPr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pPr algn="l" defTabSz="1285829">
              <a:defRPr/>
            </a:pPr>
            <a:r>
              <a:rPr lang="zh-CN" altLang="en-US" sz="2531" b="0" kern="0" dirty="0">
                <a:solidFill>
                  <a:schemeClr val="accent6">
                    <a:lumMod val="50000"/>
                  </a:schemeClr>
                </a:solidFill>
                <a:latin typeface="Arial"/>
                <a:ea typeface="微软雅黑"/>
              </a:rPr>
              <a:t>这里可以输入公司</a:t>
            </a:r>
            <a:r>
              <a:rPr lang="en-US" altLang="zh-CN" sz="2531" b="0" kern="0" dirty="0">
                <a:solidFill>
                  <a:schemeClr val="accent6">
                    <a:lumMod val="50000"/>
                  </a:schemeClr>
                </a:solidFill>
                <a:latin typeface="Arial"/>
                <a:ea typeface="微软雅黑"/>
              </a:rPr>
              <a:t>/</a:t>
            </a:r>
            <a:r>
              <a:rPr lang="zh-CN" altLang="en-US" sz="2531" b="0" kern="0" dirty="0">
                <a:solidFill>
                  <a:schemeClr val="accent6">
                    <a:lumMod val="50000"/>
                  </a:schemeClr>
                </a:solidFill>
                <a:latin typeface="Arial"/>
                <a:ea typeface="微软雅黑"/>
              </a:rPr>
              <a:t>团队名称</a:t>
            </a:r>
          </a:p>
        </p:txBody>
      </p:sp>
      <p:sp>
        <p:nvSpPr>
          <p:cNvPr id="13" name="TextBox 40"/>
          <p:cNvSpPr txBox="1"/>
          <p:nvPr/>
        </p:nvSpPr>
        <p:spPr>
          <a:xfrm>
            <a:off x="5836947" y="2012932"/>
            <a:ext cx="656909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 smtClean="0">
                <a:solidFill>
                  <a:schemeClr val="accent6">
                    <a:lumMod val="50000"/>
                  </a:schemeClr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财务分析 工作</a:t>
            </a:r>
            <a:r>
              <a:rPr lang="zh-CN" altLang="en-US" sz="4800" dirty="0">
                <a:solidFill>
                  <a:schemeClr val="accent6">
                    <a:lumMod val="50000"/>
                  </a:schemeClr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计划总结</a:t>
            </a:r>
          </a:p>
        </p:txBody>
      </p:sp>
      <p:sp>
        <p:nvSpPr>
          <p:cNvPr id="14" name="TextBox 43"/>
          <p:cNvSpPr txBox="1"/>
          <p:nvPr/>
        </p:nvSpPr>
        <p:spPr>
          <a:xfrm>
            <a:off x="6096780" y="3610270"/>
            <a:ext cx="1988779" cy="3519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87" dirty="0">
                <a:solidFill>
                  <a:schemeClr val="accent6">
                    <a:lumMod val="50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汇报人</a:t>
            </a:r>
            <a:r>
              <a:rPr lang="zh-CN" altLang="en-US" sz="1687" dirty="0" smtClean="0">
                <a:solidFill>
                  <a:schemeClr val="accent6">
                    <a:lumMod val="50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：</a:t>
            </a:r>
            <a:r>
              <a:rPr lang="en-US" altLang="zh-CN" sz="1687" dirty="0" smtClean="0">
                <a:solidFill>
                  <a:schemeClr val="accent6">
                    <a:lumMod val="50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user</a:t>
            </a:r>
            <a:endParaRPr lang="zh-CN" altLang="en-US" sz="1687" dirty="0">
              <a:solidFill>
                <a:schemeClr val="accent6">
                  <a:lumMod val="50000"/>
                </a:schemeClr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sp>
        <p:nvSpPr>
          <p:cNvPr id="15" name="TextBox 49"/>
          <p:cNvSpPr txBox="1"/>
          <p:nvPr/>
        </p:nvSpPr>
        <p:spPr>
          <a:xfrm>
            <a:off x="8008360" y="3624581"/>
            <a:ext cx="2669487" cy="3519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87" dirty="0">
                <a:solidFill>
                  <a:schemeClr val="accent6">
                    <a:lumMod val="50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日期</a:t>
            </a:r>
            <a:r>
              <a:rPr lang="zh-CN" altLang="en-US" sz="1687" dirty="0" smtClean="0">
                <a:solidFill>
                  <a:schemeClr val="accent6">
                    <a:lumMod val="50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：</a:t>
            </a:r>
            <a:r>
              <a:rPr lang="en-US" altLang="zh-CN" sz="1687" dirty="0" smtClean="0">
                <a:solidFill>
                  <a:schemeClr val="accent6">
                    <a:lumMod val="50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20XX.08.08</a:t>
            </a:r>
            <a:endParaRPr lang="zh-CN" altLang="en-US" sz="1687" dirty="0">
              <a:solidFill>
                <a:schemeClr val="accent6">
                  <a:lumMod val="50000"/>
                </a:schemeClr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598916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4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4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4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4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90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3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3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3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200"/>
                            </p:stCondLst>
                            <p:childTnLst>
                              <p:par>
                                <p:cTn id="4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3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3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3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2" grpId="0"/>
      <p:bldP spid="13" grpId="0"/>
      <p:bldP spid="14" grpId="0"/>
      <p:bldP spid="1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Group 29"/>
          <p:cNvGrpSpPr/>
          <p:nvPr/>
        </p:nvGrpSpPr>
        <p:grpSpPr>
          <a:xfrm>
            <a:off x="1672666" y="4054789"/>
            <a:ext cx="1687576" cy="1931046"/>
            <a:chOff x="676273" y="1523631"/>
            <a:chExt cx="1382117" cy="1886317"/>
          </a:xfrm>
        </p:grpSpPr>
        <p:sp>
          <p:nvSpPr>
            <p:cNvPr id="64" name="Pentagon 63"/>
            <p:cNvSpPr/>
            <p:nvPr/>
          </p:nvSpPr>
          <p:spPr>
            <a:xfrm rot="5400000">
              <a:off x="1046240" y="2397799"/>
              <a:ext cx="642182" cy="1382115"/>
            </a:xfrm>
            <a:prstGeom prst="homePlate">
              <a:avLst>
                <a:gd name="adj" fmla="val 100000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5" name="Rectangle 64"/>
            <p:cNvSpPr/>
            <p:nvPr/>
          </p:nvSpPr>
          <p:spPr>
            <a:xfrm>
              <a:off x="676275" y="1523631"/>
              <a:ext cx="1382115" cy="1244134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4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6" name="Group 25"/>
          <p:cNvGrpSpPr/>
          <p:nvPr/>
        </p:nvGrpSpPr>
        <p:grpSpPr>
          <a:xfrm flipV="1">
            <a:off x="3632036" y="2130709"/>
            <a:ext cx="1687576" cy="1931046"/>
            <a:chOff x="2280988" y="1523631"/>
            <a:chExt cx="1382117" cy="1886319"/>
          </a:xfrm>
        </p:grpSpPr>
        <p:sp>
          <p:nvSpPr>
            <p:cNvPr id="67" name="Pentagon 66"/>
            <p:cNvSpPr/>
            <p:nvPr/>
          </p:nvSpPr>
          <p:spPr>
            <a:xfrm rot="5400000">
              <a:off x="2650954" y="2397800"/>
              <a:ext cx="642184" cy="1382115"/>
            </a:xfrm>
            <a:prstGeom prst="homePlate">
              <a:avLst>
                <a:gd name="adj" fmla="val 10000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8" name="Rectangle 67"/>
            <p:cNvSpPr/>
            <p:nvPr/>
          </p:nvSpPr>
          <p:spPr>
            <a:xfrm>
              <a:off x="2280990" y="1523631"/>
              <a:ext cx="1382115" cy="1244134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4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7" name="Group 26"/>
          <p:cNvGrpSpPr/>
          <p:nvPr/>
        </p:nvGrpSpPr>
        <p:grpSpPr>
          <a:xfrm>
            <a:off x="5591408" y="4054789"/>
            <a:ext cx="1687574" cy="1931046"/>
            <a:chOff x="3885704" y="1523631"/>
            <a:chExt cx="1382116" cy="1886318"/>
          </a:xfrm>
        </p:grpSpPr>
        <p:sp>
          <p:nvSpPr>
            <p:cNvPr id="70" name="Pentagon 69"/>
            <p:cNvSpPr/>
            <p:nvPr/>
          </p:nvSpPr>
          <p:spPr>
            <a:xfrm rot="5400000">
              <a:off x="4255671" y="2397800"/>
              <a:ext cx="642182" cy="1382115"/>
            </a:xfrm>
            <a:prstGeom prst="homePlate">
              <a:avLst>
                <a:gd name="adj" fmla="val 96285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1" name="Rectangle 70"/>
            <p:cNvSpPr/>
            <p:nvPr/>
          </p:nvSpPr>
          <p:spPr>
            <a:xfrm>
              <a:off x="3885705" y="1523631"/>
              <a:ext cx="1382115" cy="1244134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4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8" name="Group 27"/>
          <p:cNvGrpSpPr/>
          <p:nvPr/>
        </p:nvGrpSpPr>
        <p:grpSpPr>
          <a:xfrm flipV="1">
            <a:off x="7550775" y="2130705"/>
            <a:ext cx="1687576" cy="1931049"/>
            <a:chOff x="5490418" y="1523631"/>
            <a:chExt cx="1382117" cy="1886319"/>
          </a:xfrm>
        </p:grpSpPr>
        <p:sp>
          <p:nvSpPr>
            <p:cNvPr id="73" name="Pentagon 72"/>
            <p:cNvSpPr/>
            <p:nvPr/>
          </p:nvSpPr>
          <p:spPr>
            <a:xfrm rot="5400000">
              <a:off x="5860384" y="2397800"/>
              <a:ext cx="642184" cy="1382115"/>
            </a:xfrm>
            <a:prstGeom prst="homePlate">
              <a:avLst>
                <a:gd name="adj" fmla="val 99622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4" name="Rectangle 73"/>
            <p:cNvSpPr/>
            <p:nvPr/>
          </p:nvSpPr>
          <p:spPr>
            <a:xfrm>
              <a:off x="5490420" y="1523631"/>
              <a:ext cx="1382115" cy="1244134"/>
            </a:xfrm>
            <a:prstGeom prst="rect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4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9" name="Group 28"/>
          <p:cNvGrpSpPr/>
          <p:nvPr/>
        </p:nvGrpSpPr>
        <p:grpSpPr>
          <a:xfrm>
            <a:off x="9510150" y="4054785"/>
            <a:ext cx="1687574" cy="1931049"/>
            <a:chOff x="7095134" y="1523631"/>
            <a:chExt cx="1382116" cy="1886319"/>
          </a:xfrm>
        </p:grpSpPr>
        <p:sp>
          <p:nvSpPr>
            <p:cNvPr id="77" name="Pentagon 76"/>
            <p:cNvSpPr/>
            <p:nvPr/>
          </p:nvSpPr>
          <p:spPr>
            <a:xfrm rot="5400000">
              <a:off x="7465100" y="2397800"/>
              <a:ext cx="642184" cy="1382115"/>
            </a:xfrm>
            <a:prstGeom prst="homePlate">
              <a:avLst>
                <a:gd name="adj" fmla="val 100000"/>
              </a:avLst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8" name="Rectangle 77"/>
            <p:cNvSpPr/>
            <p:nvPr/>
          </p:nvSpPr>
          <p:spPr>
            <a:xfrm>
              <a:off x="7095135" y="1523631"/>
              <a:ext cx="1382115" cy="1244134"/>
            </a:xfrm>
            <a:prstGeom prst="rect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4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1" name="Group 50"/>
          <p:cNvGrpSpPr/>
          <p:nvPr/>
        </p:nvGrpSpPr>
        <p:grpSpPr>
          <a:xfrm>
            <a:off x="1959425" y="3489912"/>
            <a:ext cx="1069069" cy="1069069"/>
            <a:chOff x="911127" y="2468216"/>
            <a:chExt cx="875562" cy="875562"/>
          </a:xfrm>
        </p:grpSpPr>
        <p:sp>
          <p:nvSpPr>
            <p:cNvPr id="24" name="Oval 23"/>
            <p:cNvSpPr/>
            <p:nvPr/>
          </p:nvSpPr>
          <p:spPr>
            <a:xfrm>
              <a:off x="911127" y="2468216"/>
              <a:ext cx="875562" cy="875562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6" name="Freeform 182"/>
            <p:cNvSpPr>
              <a:spLocks noEditPoints="1"/>
            </p:cNvSpPr>
            <p:nvPr/>
          </p:nvSpPr>
          <p:spPr bwMode="auto">
            <a:xfrm>
              <a:off x="1100632" y="2674032"/>
              <a:ext cx="496552" cy="463931"/>
            </a:xfrm>
            <a:custGeom>
              <a:avLst/>
              <a:gdLst/>
              <a:ahLst/>
              <a:cxnLst>
                <a:cxn ang="0">
                  <a:pos x="70" y="24"/>
                </a:cxn>
                <a:cxn ang="0">
                  <a:pos x="29" y="50"/>
                </a:cxn>
                <a:cxn ang="0">
                  <a:pos x="0" y="26"/>
                </a:cxn>
                <a:cxn ang="0">
                  <a:pos x="42" y="0"/>
                </a:cxn>
                <a:cxn ang="0">
                  <a:pos x="70" y="24"/>
                </a:cxn>
                <a:cxn ang="0">
                  <a:pos x="70" y="74"/>
                </a:cxn>
                <a:cxn ang="0">
                  <a:pos x="42" y="98"/>
                </a:cxn>
                <a:cxn ang="0">
                  <a:pos x="0" y="72"/>
                </a:cxn>
                <a:cxn ang="0">
                  <a:pos x="29" y="50"/>
                </a:cxn>
                <a:cxn ang="0">
                  <a:pos x="70" y="74"/>
                </a:cxn>
                <a:cxn ang="0">
                  <a:pos x="109" y="104"/>
                </a:cxn>
                <a:cxn ang="0">
                  <a:pos x="70" y="128"/>
                </a:cxn>
                <a:cxn ang="0">
                  <a:pos x="70" y="128"/>
                </a:cxn>
                <a:cxn ang="0">
                  <a:pos x="70" y="128"/>
                </a:cxn>
                <a:cxn ang="0">
                  <a:pos x="70" y="128"/>
                </a:cxn>
                <a:cxn ang="0">
                  <a:pos x="70" y="128"/>
                </a:cxn>
                <a:cxn ang="0">
                  <a:pos x="29" y="104"/>
                </a:cxn>
                <a:cxn ang="0">
                  <a:pos x="29" y="95"/>
                </a:cxn>
                <a:cxn ang="0">
                  <a:pos x="42" y="102"/>
                </a:cxn>
                <a:cxn ang="0">
                  <a:pos x="70" y="78"/>
                </a:cxn>
                <a:cxn ang="0">
                  <a:pos x="70" y="78"/>
                </a:cxn>
                <a:cxn ang="0">
                  <a:pos x="70" y="78"/>
                </a:cxn>
                <a:cxn ang="0">
                  <a:pos x="70" y="78"/>
                </a:cxn>
                <a:cxn ang="0">
                  <a:pos x="70" y="78"/>
                </a:cxn>
                <a:cxn ang="0">
                  <a:pos x="98" y="102"/>
                </a:cxn>
                <a:cxn ang="0">
                  <a:pos x="109" y="95"/>
                </a:cxn>
                <a:cxn ang="0">
                  <a:pos x="109" y="104"/>
                </a:cxn>
                <a:cxn ang="0">
                  <a:pos x="137" y="26"/>
                </a:cxn>
                <a:cxn ang="0">
                  <a:pos x="111" y="50"/>
                </a:cxn>
                <a:cxn ang="0">
                  <a:pos x="70" y="24"/>
                </a:cxn>
                <a:cxn ang="0">
                  <a:pos x="98" y="0"/>
                </a:cxn>
                <a:cxn ang="0">
                  <a:pos x="137" y="26"/>
                </a:cxn>
                <a:cxn ang="0">
                  <a:pos x="137" y="72"/>
                </a:cxn>
                <a:cxn ang="0">
                  <a:pos x="98" y="98"/>
                </a:cxn>
                <a:cxn ang="0">
                  <a:pos x="70" y="74"/>
                </a:cxn>
                <a:cxn ang="0">
                  <a:pos x="111" y="50"/>
                </a:cxn>
                <a:cxn ang="0">
                  <a:pos x="137" y="72"/>
                </a:cxn>
              </a:cxnLst>
              <a:rect l="0" t="0" r="r" b="b"/>
              <a:pathLst>
                <a:path w="137" h="128">
                  <a:moveTo>
                    <a:pt x="70" y="24"/>
                  </a:moveTo>
                  <a:lnTo>
                    <a:pt x="29" y="50"/>
                  </a:lnTo>
                  <a:lnTo>
                    <a:pt x="0" y="26"/>
                  </a:lnTo>
                  <a:lnTo>
                    <a:pt x="42" y="0"/>
                  </a:lnTo>
                  <a:lnTo>
                    <a:pt x="70" y="24"/>
                  </a:lnTo>
                  <a:close/>
                  <a:moveTo>
                    <a:pt x="70" y="74"/>
                  </a:moveTo>
                  <a:lnTo>
                    <a:pt x="42" y="98"/>
                  </a:lnTo>
                  <a:lnTo>
                    <a:pt x="0" y="72"/>
                  </a:lnTo>
                  <a:lnTo>
                    <a:pt x="29" y="50"/>
                  </a:lnTo>
                  <a:lnTo>
                    <a:pt x="70" y="74"/>
                  </a:lnTo>
                  <a:close/>
                  <a:moveTo>
                    <a:pt x="109" y="104"/>
                  </a:moveTo>
                  <a:lnTo>
                    <a:pt x="70" y="128"/>
                  </a:lnTo>
                  <a:lnTo>
                    <a:pt x="70" y="128"/>
                  </a:lnTo>
                  <a:lnTo>
                    <a:pt x="70" y="128"/>
                  </a:lnTo>
                  <a:lnTo>
                    <a:pt x="70" y="128"/>
                  </a:lnTo>
                  <a:lnTo>
                    <a:pt x="70" y="128"/>
                  </a:lnTo>
                  <a:lnTo>
                    <a:pt x="29" y="104"/>
                  </a:lnTo>
                  <a:lnTo>
                    <a:pt x="29" y="95"/>
                  </a:lnTo>
                  <a:lnTo>
                    <a:pt x="42" y="102"/>
                  </a:lnTo>
                  <a:lnTo>
                    <a:pt x="70" y="78"/>
                  </a:lnTo>
                  <a:lnTo>
                    <a:pt x="70" y="78"/>
                  </a:lnTo>
                  <a:lnTo>
                    <a:pt x="70" y="78"/>
                  </a:lnTo>
                  <a:lnTo>
                    <a:pt x="70" y="78"/>
                  </a:lnTo>
                  <a:lnTo>
                    <a:pt x="70" y="78"/>
                  </a:lnTo>
                  <a:lnTo>
                    <a:pt x="98" y="102"/>
                  </a:lnTo>
                  <a:lnTo>
                    <a:pt x="109" y="95"/>
                  </a:lnTo>
                  <a:lnTo>
                    <a:pt x="109" y="104"/>
                  </a:lnTo>
                  <a:close/>
                  <a:moveTo>
                    <a:pt x="137" y="26"/>
                  </a:moveTo>
                  <a:lnTo>
                    <a:pt x="111" y="50"/>
                  </a:lnTo>
                  <a:lnTo>
                    <a:pt x="70" y="24"/>
                  </a:lnTo>
                  <a:lnTo>
                    <a:pt x="98" y="0"/>
                  </a:lnTo>
                  <a:lnTo>
                    <a:pt x="137" y="26"/>
                  </a:lnTo>
                  <a:close/>
                  <a:moveTo>
                    <a:pt x="137" y="72"/>
                  </a:moveTo>
                  <a:lnTo>
                    <a:pt x="98" y="98"/>
                  </a:lnTo>
                  <a:lnTo>
                    <a:pt x="70" y="74"/>
                  </a:lnTo>
                  <a:lnTo>
                    <a:pt x="111" y="50"/>
                  </a:lnTo>
                  <a:lnTo>
                    <a:pt x="137" y="72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11648" tIns="55824" rIns="111648" bIns="55824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3941289" y="3526320"/>
            <a:ext cx="1069069" cy="1069069"/>
            <a:chOff x="2514600" y="1773306"/>
            <a:chExt cx="875562" cy="875562"/>
          </a:xfrm>
        </p:grpSpPr>
        <p:sp>
          <p:nvSpPr>
            <p:cNvPr id="31" name="Oval 30"/>
            <p:cNvSpPr/>
            <p:nvPr/>
          </p:nvSpPr>
          <p:spPr>
            <a:xfrm>
              <a:off x="2514600" y="1773306"/>
              <a:ext cx="875562" cy="875562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9" name="Freeform 172"/>
            <p:cNvSpPr>
              <a:spLocks noEditPoints="1"/>
            </p:cNvSpPr>
            <p:nvPr/>
          </p:nvSpPr>
          <p:spPr bwMode="auto">
            <a:xfrm>
              <a:off x="2705258" y="2031219"/>
              <a:ext cx="494246" cy="359736"/>
            </a:xfrm>
            <a:custGeom>
              <a:avLst/>
              <a:gdLst/>
              <a:ahLst/>
              <a:cxnLst>
                <a:cxn ang="0">
                  <a:pos x="59" y="53"/>
                </a:cxn>
                <a:cxn ang="0">
                  <a:pos x="17" y="53"/>
                </a:cxn>
                <a:cxn ang="0">
                  <a:pos x="0" y="36"/>
                </a:cxn>
                <a:cxn ang="0">
                  <a:pos x="10" y="21"/>
                </a:cxn>
                <a:cxn ang="0">
                  <a:pos x="10" y="19"/>
                </a:cxn>
                <a:cxn ang="0">
                  <a:pos x="30" y="0"/>
                </a:cxn>
                <a:cxn ang="0">
                  <a:pos x="48" y="12"/>
                </a:cxn>
                <a:cxn ang="0">
                  <a:pos x="54" y="9"/>
                </a:cxn>
                <a:cxn ang="0">
                  <a:pos x="64" y="19"/>
                </a:cxn>
                <a:cxn ang="0">
                  <a:pos x="62" y="24"/>
                </a:cxn>
                <a:cxn ang="0">
                  <a:pos x="73" y="38"/>
                </a:cxn>
                <a:cxn ang="0">
                  <a:pos x="59" y="53"/>
                </a:cxn>
                <a:cxn ang="0">
                  <a:pos x="49" y="27"/>
                </a:cxn>
                <a:cxn ang="0">
                  <a:pos x="35" y="13"/>
                </a:cxn>
                <a:cxn ang="0">
                  <a:pos x="34" y="13"/>
                </a:cxn>
                <a:cxn ang="0">
                  <a:pos x="34" y="13"/>
                </a:cxn>
                <a:cxn ang="0">
                  <a:pos x="20" y="27"/>
                </a:cxn>
                <a:cxn ang="0">
                  <a:pos x="20" y="27"/>
                </a:cxn>
                <a:cxn ang="0">
                  <a:pos x="21" y="29"/>
                </a:cxn>
                <a:cxn ang="0">
                  <a:pos x="30" y="29"/>
                </a:cxn>
                <a:cxn ang="0">
                  <a:pos x="30" y="42"/>
                </a:cxn>
                <a:cxn ang="0">
                  <a:pos x="31" y="43"/>
                </a:cxn>
                <a:cxn ang="0">
                  <a:pos x="38" y="43"/>
                </a:cxn>
                <a:cxn ang="0">
                  <a:pos x="39" y="42"/>
                </a:cxn>
                <a:cxn ang="0">
                  <a:pos x="39" y="29"/>
                </a:cxn>
                <a:cxn ang="0">
                  <a:pos x="48" y="29"/>
                </a:cxn>
                <a:cxn ang="0">
                  <a:pos x="49" y="27"/>
                </a:cxn>
                <a:cxn ang="0">
                  <a:pos x="49" y="27"/>
                </a:cxn>
              </a:cxnLst>
              <a:rect l="0" t="0" r="r" b="b"/>
              <a:pathLst>
                <a:path w="73" h="53">
                  <a:moveTo>
                    <a:pt x="59" y="53"/>
                  </a:moveTo>
                  <a:cubicBezTo>
                    <a:pt x="17" y="53"/>
                    <a:pt x="17" y="53"/>
                    <a:pt x="17" y="53"/>
                  </a:cubicBezTo>
                  <a:cubicBezTo>
                    <a:pt x="8" y="53"/>
                    <a:pt x="0" y="45"/>
                    <a:pt x="0" y="36"/>
                  </a:cubicBezTo>
                  <a:cubicBezTo>
                    <a:pt x="0" y="29"/>
                    <a:pt x="4" y="23"/>
                    <a:pt x="10" y="21"/>
                  </a:cubicBezTo>
                  <a:cubicBezTo>
                    <a:pt x="10" y="20"/>
                    <a:pt x="10" y="20"/>
                    <a:pt x="10" y="19"/>
                  </a:cubicBezTo>
                  <a:cubicBezTo>
                    <a:pt x="10" y="8"/>
                    <a:pt x="19" y="0"/>
                    <a:pt x="30" y="0"/>
                  </a:cubicBezTo>
                  <a:cubicBezTo>
                    <a:pt x="37" y="0"/>
                    <a:pt x="45" y="4"/>
                    <a:pt x="48" y="12"/>
                  </a:cubicBezTo>
                  <a:cubicBezTo>
                    <a:pt x="49" y="10"/>
                    <a:pt x="52" y="9"/>
                    <a:pt x="54" y="9"/>
                  </a:cubicBezTo>
                  <a:cubicBezTo>
                    <a:pt x="59" y="9"/>
                    <a:pt x="64" y="14"/>
                    <a:pt x="64" y="19"/>
                  </a:cubicBezTo>
                  <a:cubicBezTo>
                    <a:pt x="64" y="21"/>
                    <a:pt x="63" y="23"/>
                    <a:pt x="62" y="24"/>
                  </a:cubicBezTo>
                  <a:cubicBezTo>
                    <a:pt x="69" y="26"/>
                    <a:pt x="73" y="32"/>
                    <a:pt x="73" y="38"/>
                  </a:cubicBezTo>
                  <a:cubicBezTo>
                    <a:pt x="73" y="46"/>
                    <a:pt x="67" y="53"/>
                    <a:pt x="59" y="53"/>
                  </a:cubicBezTo>
                  <a:close/>
                  <a:moveTo>
                    <a:pt x="49" y="27"/>
                  </a:moveTo>
                  <a:cubicBezTo>
                    <a:pt x="35" y="13"/>
                    <a:pt x="35" y="13"/>
                    <a:pt x="35" y="13"/>
                  </a:cubicBezTo>
                  <a:cubicBezTo>
                    <a:pt x="35" y="13"/>
                    <a:pt x="35" y="13"/>
                    <a:pt x="34" y="13"/>
                  </a:cubicBezTo>
                  <a:cubicBezTo>
                    <a:pt x="34" y="13"/>
                    <a:pt x="34" y="13"/>
                    <a:pt x="34" y="13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20" y="28"/>
                    <a:pt x="20" y="29"/>
                    <a:pt x="21" y="29"/>
                  </a:cubicBezTo>
                  <a:cubicBezTo>
                    <a:pt x="30" y="29"/>
                    <a:pt x="30" y="29"/>
                    <a:pt x="30" y="29"/>
                  </a:cubicBezTo>
                  <a:cubicBezTo>
                    <a:pt x="30" y="42"/>
                    <a:pt x="30" y="42"/>
                    <a:pt x="30" y="42"/>
                  </a:cubicBezTo>
                  <a:cubicBezTo>
                    <a:pt x="30" y="43"/>
                    <a:pt x="30" y="43"/>
                    <a:pt x="31" y="43"/>
                  </a:cubicBezTo>
                  <a:cubicBezTo>
                    <a:pt x="38" y="43"/>
                    <a:pt x="38" y="43"/>
                    <a:pt x="38" y="43"/>
                  </a:cubicBezTo>
                  <a:cubicBezTo>
                    <a:pt x="39" y="43"/>
                    <a:pt x="39" y="43"/>
                    <a:pt x="39" y="42"/>
                  </a:cubicBezTo>
                  <a:cubicBezTo>
                    <a:pt x="39" y="29"/>
                    <a:pt x="39" y="29"/>
                    <a:pt x="39" y="29"/>
                  </a:cubicBezTo>
                  <a:cubicBezTo>
                    <a:pt x="48" y="29"/>
                    <a:pt x="48" y="29"/>
                    <a:pt x="48" y="29"/>
                  </a:cubicBezTo>
                  <a:cubicBezTo>
                    <a:pt x="49" y="29"/>
                    <a:pt x="49" y="28"/>
                    <a:pt x="49" y="27"/>
                  </a:cubicBezTo>
                  <a:cubicBezTo>
                    <a:pt x="49" y="27"/>
                    <a:pt x="49" y="27"/>
                    <a:pt x="49" y="27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11648" tIns="55824" rIns="111648" bIns="55824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5900660" y="3489912"/>
            <a:ext cx="1069069" cy="1069069"/>
            <a:chOff x="4138981" y="1773306"/>
            <a:chExt cx="875562" cy="875562"/>
          </a:xfrm>
        </p:grpSpPr>
        <p:sp>
          <p:nvSpPr>
            <p:cNvPr id="32" name="Oval 31"/>
            <p:cNvSpPr/>
            <p:nvPr/>
          </p:nvSpPr>
          <p:spPr>
            <a:xfrm>
              <a:off x="4138981" y="1773306"/>
              <a:ext cx="875562" cy="875562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2" name="Freeform 122"/>
            <p:cNvSpPr>
              <a:spLocks noEditPoints="1"/>
            </p:cNvSpPr>
            <p:nvPr/>
          </p:nvSpPr>
          <p:spPr bwMode="auto">
            <a:xfrm>
              <a:off x="4422741" y="1989575"/>
              <a:ext cx="308042" cy="443025"/>
            </a:xfrm>
            <a:custGeom>
              <a:avLst/>
              <a:gdLst/>
              <a:ahLst/>
              <a:cxnLst>
                <a:cxn ang="0">
                  <a:pos x="41" y="29"/>
                </a:cxn>
                <a:cxn ang="0">
                  <a:pos x="23" y="50"/>
                </a:cxn>
                <a:cxn ang="0">
                  <a:pos x="23" y="55"/>
                </a:cxn>
                <a:cxn ang="0">
                  <a:pos x="32" y="55"/>
                </a:cxn>
                <a:cxn ang="0">
                  <a:pos x="34" y="57"/>
                </a:cxn>
                <a:cxn ang="0">
                  <a:pos x="32" y="59"/>
                </a:cxn>
                <a:cxn ang="0">
                  <a:pos x="9" y="59"/>
                </a:cxn>
                <a:cxn ang="0">
                  <a:pos x="7" y="57"/>
                </a:cxn>
                <a:cxn ang="0">
                  <a:pos x="9" y="55"/>
                </a:cxn>
                <a:cxn ang="0">
                  <a:pos x="18" y="55"/>
                </a:cxn>
                <a:cxn ang="0">
                  <a:pos x="18" y="50"/>
                </a:cxn>
                <a:cxn ang="0">
                  <a:pos x="0" y="29"/>
                </a:cxn>
                <a:cxn ang="0">
                  <a:pos x="0" y="25"/>
                </a:cxn>
                <a:cxn ang="0">
                  <a:pos x="2" y="23"/>
                </a:cxn>
                <a:cxn ang="0">
                  <a:pos x="4" y="25"/>
                </a:cxn>
                <a:cxn ang="0">
                  <a:pos x="4" y="29"/>
                </a:cxn>
                <a:cxn ang="0">
                  <a:pos x="20" y="45"/>
                </a:cxn>
                <a:cxn ang="0">
                  <a:pos x="36" y="29"/>
                </a:cxn>
                <a:cxn ang="0">
                  <a:pos x="36" y="25"/>
                </a:cxn>
                <a:cxn ang="0">
                  <a:pos x="39" y="23"/>
                </a:cxn>
                <a:cxn ang="0">
                  <a:pos x="41" y="25"/>
                </a:cxn>
                <a:cxn ang="0">
                  <a:pos x="41" y="29"/>
                </a:cxn>
                <a:cxn ang="0">
                  <a:pos x="32" y="29"/>
                </a:cxn>
                <a:cxn ang="0">
                  <a:pos x="20" y="41"/>
                </a:cxn>
                <a:cxn ang="0">
                  <a:pos x="9" y="29"/>
                </a:cxn>
                <a:cxn ang="0">
                  <a:pos x="9" y="11"/>
                </a:cxn>
                <a:cxn ang="0">
                  <a:pos x="20" y="0"/>
                </a:cxn>
                <a:cxn ang="0">
                  <a:pos x="32" y="11"/>
                </a:cxn>
                <a:cxn ang="0">
                  <a:pos x="32" y="29"/>
                </a:cxn>
              </a:cxnLst>
              <a:rect l="0" t="0" r="r" b="b"/>
              <a:pathLst>
                <a:path w="41" h="59">
                  <a:moveTo>
                    <a:pt x="41" y="29"/>
                  </a:moveTo>
                  <a:cubicBezTo>
                    <a:pt x="41" y="40"/>
                    <a:pt x="33" y="49"/>
                    <a:pt x="23" y="50"/>
                  </a:cubicBezTo>
                  <a:cubicBezTo>
                    <a:pt x="23" y="55"/>
                    <a:pt x="23" y="55"/>
                    <a:pt x="23" y="55"/>
                  </a:cubicBezTo>
                  <a:cubicBezTo>
                    <a:pt x="32" y="55"/>
                    <a:pt x="32" y="55"/>
                    <a:pt x="32" y="55"/>
                  </a:cubicBezTo>
                  <a:cubicBezTo>
                    <a:pt x="33" y="55"/>
                    <a:pt x="34" y="56"/>
                    <a:pt x="34" y="57"/>
                  </a:cubicBezTo>
                  <a:cubicBezTo>
                    <a:pt x="34" y="58"/>
                    <a:pt x="33" y="59"/>
                    <a:pt x="32" y="59"/>
                  </a:cubicBezTo>
                  <a:cubicBezTo>
                    <a:pt x="9" y="59"/>
                    <a:pt x="9" y="59"/>
                    <a:pt x="9" y="59"/>
                  </a:cubicBezTo>
                  <a:cubicBezTo>
                    <a:pt x="8" y="59"/>
                    <a:pt x="7" y="58"/>
                    <a:pt x="7" y="57"/>
                  </a:cubicBezTo>
                  <a:cubicBezTo>
                    <a:pt x="7" y="56"/>
                    <a:pt x="8" y="55"/>
                    <a:pt x="9" y="55"/>
                  </a:cubicBezTo>
                  <a:cubicBezTo>
                    <a:pt x="18" y="55"/>
                    <a:pt x="18" y="55"/>
                    <a:pt x="18" y="55"/>
                  </a:cubicBezTo>
                  <a:cubicBezTo>
                    <a:pt x="18" y="50"/>
                    <a:pt x="18" y="50"/>
                    <a:pt x="18" y="50"/>
                  </a:cubicBezTo>
                  <a:cubicBezTo>
                    <a:pt x="8" y="49"/>
                    <a:pt x="0" y="40"/>
                    <a:pt x="0" y="29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4"/>
                    <a:pt x="1" y="23"/>
                    <a:pt x="2" y="23"/>
                  </a:cubicBezTo>
                  <a:cubicBezTo>
                    <a:pt x="3" y="23"/>
                    <a:pt x="4" y="24"/>
                    <a:pt x="4" y="25"/>
                  </a:cubicBezTo>
                  <a:cubicBezTo>
                    <a:pt x="4" y="29"/>
                    <a:pt x="4" y="29"/>
                    <a:pt x="4" y="29"/>
                  </a:cubicBezTo>
                  <a:cubicBezTo>
                    <a:pt x="4" y="38"/>
                    <a:pt x="12" y="45"/>
                    <a:pt x="20" y="45"/>
                  </a:cubicBezTo>
                  <a:cubicBezTo>
                    <a:pt x="29" y="45"/>
                    <a:pt x="36" y="38"/>
                    <a:pt x="36" y="29"/>
                  </a:cubicBezTo>
                  <a:cubicBezTo>
                    <a:pt x="36" y="25"/>
                    <a:pt x="36" y="25"/>
                    <a:pt x="36" y="25"/>
                  </a:cubicBezTo>
                  <a:cubicBezTo>
                    <a:pt x="36" y="24"/>
                    <a:pt x="37" y="23"/>
                    <a:pt x="39" y="23"/>
                  </a:cubicBezTo>
                  <a:cubicBezTo>
                    <a:pt x="40" y="23"/>
                    <a:pt x="41" y="24"/>
                    <a:pt x="41" y="25"/>
                  </a:cubicBezTo>
                  <a:lnTo>
                    <a:pt x="41" y="29"/>
                  </a:lnTo>
                  <a:close/>
                  <a:moveTo>
                    <a:pt x="32" y="29"/>
                  </a:moveTo>
                  <a:cubicBezTo>
                    <a:pt x="32" y="36"/>
                    <a:pt x="27" y="41"/>
                    <a:pt x="20" y="41"/>
                  </a:cubicBezTo>
                  <a:cubicBezTo>
                    <a:pt x="14" y="41"/>
                    <a:pt x="9" y="36"/>
                    <a:pt x="9" y="29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9" y="5"/>
                    <a:pt x="14" y="0"/>
                    <a:pt x="20" y="0"/>
                  </a:cubicBezTo>
                  <a:cubicBezTo>
                    <a:pt x="27" y="0"/>
                    <a:pt x="32" y="5"/>
                    <a:pt x="32" y="11"/>
                  </a:cubicBezTo>
                  <a:lnTo>
                    <a:pt x="32" y="29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11648" tIns="55824" rIns="111648" bIns="55824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5" name="Group 34"/>
          <p:cNvGrpSpPr/>
          <p:nvPr/>
        </p:nvGrpSpPr>
        <p:grpSpPr>
          <a:xfrm>
            <a:off x="7860027" y="3489912"/>
            <a:ext cx="1069069" cy="1069069"/>
            <a:chOff x="5743695" y="1773306"/>
            <a:chExt cx="875562" cy="875562"/>
          </a:xfrm>
        </p:grpSpPr>
        <p:sp>
          <p:nvSpPr>
            <p:cNvPr id="33" name="Oval 32"/>
            <p:cNvSpPr/>
            <p:nvPr/>
          </p:nvSpPr>
          <p:spPr>
            <a:xfrm>
              <a:off x="5743695" y="1773306"/>
              <a:ext cx="875562" cy="875562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6" name="Freeform 100"/>
            <p:cNvSpPr>
              <a:spLocks noEditPoints="1"/>
            </p:cNvSpPr>
            <p:nvPr/>
          </p:nvSpPr>
          <p:spPr bwMode="auto">
            <a:xfrm>
              <a:off x="5950694" y="1989855"/>
              <a:ext cx="461564" cy="442464"/>
            </a:xfrm>
            <a:custGeom>
              <a:avLst/>
              <a:gdLst/>
              <a:ahLst/>
              <a:cxnLst>
                <a:cxn ang="0">
                  <a:pos x="63" y="49"/>
                </a:cxn>
                <a:cxn ang="0">
                  <a:pos x="58" y="44"/>
                </a:cxn>
                <a:cxn ang="0">
                  <a:pos x="54" y="48"/>
                </a:cxn>
                <a:cxn ang="0">
                  <a:pos x="63" y="57"/>
                </a:cxn>
                <a:cxn ang="0">
                  <a:pos x="64" y="60"/>
                </a:cxn>
                <a:cxn ang="0">
                  <a:pos x="59" y="64"/>
                </a:cxn>
                <a:cxn ang="0">
                  <a:pos x="56" y="63"/>
                </a:cxn>
                <a:cxn ang="0">
                  <a:pos x="29" y="36"/>
                </a:cxn>
                <a:cxn ang="0">
                  <a:pos x="15" y="42"/>
                </a:cxn>
                <a:cxn ang="0">
                  <a:pos x="0" y="27"/>
                </a:cxn>
                <a:cxn ang="0">
                  <a:pos x="26" y="0"/>
                </a:cxn>
                <a:cxn ang="0">
                  <a:pos x="41" y="15"/>
                </a:cxn>
                <a:cxn ang="0">
                  <a:pos x="36" y="30"/>
                </a:cxn>
                <a:cxn ang="0">
                  <a:pos x="50" y="44"/>
                </a:cxn>
                <a:cxn ang="0">
                  <a:pos x="54" y="40"/>
                </a:cxn>
                <a:cxn ang="0">
                  <a:pos x="49" y="35"/>
                </a:cxn>
                <a:cxn ang="0">
                  <a:pos x="54" y="31"/>
                </a:cxn>
                <a:cxn ang="0">
                  <a:pos x="55" y="31"/>
                </a:cxn>
                <a:cxn ang="0">
                  <a:pos x="67" y="44"/>
                </a:cxn>
                <a:cxn ang="0">
                  <a:pos x="63" y="49"/>
                </a:cxn>
                <a:cxn ang="0">
                  <a:pos x="25" y="8"/>
                </a:cxn>
                <a:cxn ang="0">
                  <a:pos x="18" y="16"/>
                </a:cxn>
                <a:cxn ang="0">
                  <a:pos x="19" y="19"/>
                </a:cxn>
                <a:cxn ang="0">
                  <a:pos x="15" y="18"/>
                </a:cxn>
                <a:cxn ang="0">
                  <a:pos x="7" y="26"/>
                </a:cxn>
                <a:cxn ang="0">
                  <a:pos x="15" y="34"/>
                </a:cxn>
                <a:cxn ang="0">
                  <a:pos x="23" y="26"/>
                </a:cxn>
                <a:cxn ang="0">
                  <a:pos x="22" y="23"/>
                </a:cxn>
                <a:cxn ang="0">
                  <a:pos x="25" y="24"/>
                </a:cxn>
                <a:cxn ang="0">
                  <a:pos x="33" y="16"/>
                </a:cxn>
                <a:cxn ang="0">
                  <a:pos x="25" y="8"/>
                </a:cxn>
              </a:cxnLst>
              <a:rect l="0" t="0" r="r" b="b"/>
              <a:pathLst>
                <a:path w="67" h="64">
                  <a:moveTo>
                    <a:pt x="63" y="49"/>
                  </a:moveTo>
                  <a:cubicBezTo>
                    <a:pt x="62" y="49"/>
                    <a:pt x="58" y="45"/>
                    <a:pt x="58" y="44"/>
                  </a:cubicBezTo>
                  <a:cubicBezTo>
                    <a:pt x="54" y="48"/>
                    <a:pt x="54" y="48"/>
                    <a:pt x="54" y="48"/>
                  </a:cubicBezTo>
                  <a:cubicBezTo>
                    <a:pt x="63" y="57"/>
                    <a:pt x="63" y="57"/>
                    <a:pt x="63" y="57"/>
                  </a:cubicBezTo>
                  <a:cubicBezTo>
                    <a:pt x="63" y="58"/>
                    <a:pt x="64" y="59"/>
                    <a:pt x="64" y="60"/>
                  </a:cubicBezTo>
                  <a:cubicBezTo>
                    <a:pt x="64" y="62"/>
                    <a:pt x="61" y="64"/>
                    <a:pt x="59" y="64"/>
                  </a:cubicBezTo>
                  <a:cubicBezTo>
                    <a:pt x="58" y="64"/>
                    <a:pt x="57" y="64"/>
                    <a:pt x="56" y="63"/>
                  </a:cubicBezTo>
                  <a:cubicBezTo>
                    <a:pt x="29" y="36"/>
                    <a:pt x="29" y="36"/>
                    <a:pt x="29" y="36"/>
                  </a:cubicBezTo>
                  <a:cubicBezTo>
                    <a:pt x="25" y="39"/>
                    <a:pt x="20" y="42"/>
                    <a:pt x="15" y="42"/>
                  </a:cubicBezTo>
                  <a:cubicBezTo>
                    <a:pt x="6" y="42"/>
                    <a:pt x="0" y="36"/>
                    <a:pt x="0" y="27"/>
                  </a:cubicBezTo>
                  <a:cubicBezTo>
                    <a:pt x="0" y="14"/>
                    <a:pt x="13" y="0"/>
                    <a:pt x="26" y="0"/>
                  </a:cubicBezTo>
                  <a:cubicBezTo>
                    <a:pt x="35" y="0"/>
                    <a:pt x="41" y="6"/>
                    <a:pt x="41" y="15"/>
                  </a:cubicBezTo>
                  <a:cubicBezTo>
                    <a:pt x="41" y="21"/>
                    <a:pt x="39" y="26"/>
                    <a:pt x="36" y="30"/>
                  </a:cubicBezTo>
                  <a:cubicBezTo>
                    <a:pt x="50" y="44"/>
                    <a:pt x="50" y="44"/>
                    <a:pt x="50" y="44"/>
                  </a:cubicBezTo>
                  <a:cubicBezTo>
                    <a:pt x="54" y="40"/>
                    <a:pt x="54" y="40"/>
                    <a:pt x="54" y="40"/>
                  </a:cubicBezTo>
                  <a:cubicBezTo>
                    <a:pt x="53" y="39"/>
                    <a:pt x="49" y="36"/>
                    <a:pt x="49" y="35"/>
                  </a:cubicBezTo>
                  <a:cubicBezTo>
                    <a:pt x="49" y="34"/>
                    <a:pt x="53" y="31"/>
                    <a:pt x="54" y="31"/>
                  </a:cubicBezTo>
                  <a:cubicBezTo>
                    <a:pt x="54" y="31"/>
                    <a:pt x="54" y="31"/>
                    <a:pt x="55" y="31"/>
                  </a:cubicBezTo>
                  <a:cubicBezTo>
                    <a:pt x="56" y="32"/>
                    <a:pt x="67" y="43"/>
                    <a:pt x="67" y="44"/>
                  </a:cubicBezTo>
                  <a:cubicBezTo>
                    <a:pt x="67" y="45"/>
                    <a:pt x="64" y="49"/>
                    <a:pt x="63" y="49"/>
                  </a:cubicBezTo>
                  <a:close/>
                  <a:moveTo>
                    <a:pt x="25" y="8"/>
                  </a:moveTo>
                  <a:cubicBezTo>
                    <a:pt x="21" y="8"/>
                    <a:pt x="18" y="12"/>
                    <a:pt x="18" y="16"/>
                  </a:cubicBezTo>
                  <a:cubicBezTo>
                    <a:pt x="18" y="17"/>
                    <a:pt x="18" y="18"/>
                    <a:pt x="19" y="19"/>
                  </a:cubicBezTo>
                  <a:cubicBezTo>
                    <a:pt x="17" y="19"/>
                    <a:pt x="16" y="18"/>
                    <a:pt x="15" y="18"/>
                  </a:cubicBezTo>
                  <a:cubicBezTo>
                    <a:pt x="11" y="18"/>
                    <a:pt x="7" y="22"/>
                    <a:pt x="7" y="26"/>
                  </a:cubicBezTo>
                  <a:cubicBezTo>
                    <a:pt x="7" y="30"/>
                    <a:pt x="11" y="34"/>
                    <a:pt x="15" y="34"/>
                  </a:cubicBezTo>
                  <a:cubicBezTo>
                    <a:pt x="19" y="34"/>
                    <a:pt x="23" y="30"/>
                    <a:pt x="23" y="26"/>
                  </a:cubicBezTo>
                  <a:cubicBezTo>
                    <a:pt x="23" y="25"/>
                    <a:pt x="23" y="24"/>
                    <a:pt x="22" y="23"/>
                  </a:cubicBezTo>
                  <a:cubicBezTo>
                    <a:pt x="23" y="23"/>
                    <a:pt x="24" y="24"/>
                    <a:pt x="25" y="24"/>
                  </a:cubicBezTo>
                  <a:cubicBezTo>
                    <a:pt x="30" y="24"/>
                    <a:pt x="33" y="20"/>
                    <a:pt x="33" y="16"/>
                  </a:cubicBezTo>
                  <a:cubicBezTo>
                    <a:pt x="33" y="12"/>
                    <a:pt x="30" y="8"/>
                    <a:pt x="25" y="8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11648" tIns="55824" rIns="111648" bIns="55824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9" name="Group 38"/>
          <p:cNvGrpSpPr/>
          <p:nvPr/>
        </p:nvGrpSpPr>
        <p:grpSpPr>
          <a:xfrm>
            <a:off x="9819399" y="3489912"/>
            <a:ext cx="1069069" cy="1069069"/>
            <a:chOff x="7348411" y="2346461"/>
            <a:chExt cx="875562" cy="875562"/>
          </a:xfrm>
        </p:grpSpPr>
        <p:sp>
          <p:nvSpPr>
            <p:cNvPr id="34" name="Oval 33"/>
            <p:cNvSpPr/>
            <p:nvPr/>
          </p:nvSpPr>
          <p:spPr>
            <a:xfrm>
              <a:off x="7348411" y="2346461"/>
              <a:ext cx="875562" cy="875562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0" name="Freeform 66"/>
            <p:cNvSpPr>
              <a:spLocks noEditPoints="1"/>
            </p:cNvSpPr>
            <p:nvPr/>
          </p:nvSpPr>
          <p:spPr bwMode="auto">
            <a:xfrm>
              <a:off x="7531557" y="2585079"/>
              <a:ext cx="509273" cy="395014"/>
            </a:xfrm>
            <a:custGeom>
              <a:avLst/>
              <a:gdLst/>
              <a:ahLst/>
              <a:cxnLst>
                <a:cxn ang="0">
                  <a:pos x="29" y="41"/>
                </a:cxn>
                <a:cxn ang="0">
                  <a:pos x="22" y="40"/>
                </a:cxn>
                <a:cxn ang="0">
                  <a:pos x="11" y="45"/>
                </a:cxn>
                <a:cxn ang="0">
                  <a:pos x="7" y="46"/>
                </a:cxn>
                <a:cxn ang="0">
                  <a:pos x="7" y="46"/>
                </a:cxn>
                <a:cxn ang="0">
                  <a:pos x="6" y="45"/>
                </a:cxn>
                <a:cxn ang="0">
                  <a:pos x="6" y="43"/>
                </a:cxn>
                <a:cxn ang="0">
                  <a:pos x="11" y="36"/>
                </a:cxn>
                <a:cxn ang="0">
                  <a:pos x="0" y="20"/>
                </a:cxn>
                <a:cxn ang="0">
                  <a:pos x="29" y="0"/>
                </a:cxn>
                <a:cxn ang="0">
                  <a:pos x="57" y="20"/>
                </a:cxn>
                <a:cxn ang="0">
                  <a:pos x="29" y="41"/>
                </a:cxn>
                <a:cxn ang="0">
                  <a:pos x="62" y="47"/>
                </a:cxn>
                <a:cxn ang="0">
                  <a:pos x="66" y="53"/>
                </a:cxn>
                <a:cxn ang="0">
                  <a:pos x="67" y="55"/>
                </a:cxn>
                <a:cxn ang="0">
                  <a:pos x="66" y="56"/>
                </a:cxn>
                <a:cxn ang="0">
                  <a:pos x="62" y="55"/>
                </a:cxn>
                <a:cxn ang="0">
                  <a:pos x="51" y="50"/>
                </a:cxn>
                <a:cxn ang="0">
                  <a:pos x="44" y="51"/>
                </a:cxn>
                <a:cxn ang="0">
                  <a:pos x="25" y="46"/>
                </a:cxn>
                <a:cxn ang="0">
                  <a:pos x="29" y="46"/>
                </a:cxn>
                <a:cxn ang="0">
                  <a:pos x="52" y="39"/>
                </a:cxn>
                <a:cxn ang="0">
                  <a:pos x="62" y="20"/>
                </a:cxn>
                <a:cxn ang="0">
                  <a:pos x="61" y="14"/>
                </a:cxn>
                <a:cxn ang="0">
                  <a:pos x="72" y="30"/>
                </a:cxn>
                <a:cxn ang="0">
                  <a:pos x="62" y="47"/>
                </a:cxn>
              </a:cxnLst>
              <a:rect l="0" t="0" r="r" b="b"/>
              <a:pathLst>
                <a:path w="72" h="56">
                  <a:moveTo>
                    <a:pt x="29" y="41"/>
                  </a:moveTo>
                  <a:cubicBezTo>
                    <a:pt x="26" y="41"/>
                    <a:pt x="24" y="40"/>
                    <a:pt x="22" y="40"/>
                  </a:cubicBezTo>
                  <a:cubicBezTo>
                    <a:pt x="18" y="42"/>
                    <a:pt x="15" y="44"/>
                    <a:pt x="11" y="45"/>
                  </a:cubicBezTo>
                  <a:cubicBezTo>
                    <a:pt x="9" y="45"/>
                    <a:pt x="8" y="46"/>
                    <a:pt x="7" y="46"/>
                  </a:cubicBezTo>
                  <a:cubicBezTo>
                    <a:pt x="7" y="46"/>
                    <a:pt x="7" y="46"/>
                    <a:pt x="7" y="46"/>
                  </a:cubicBezTo>
                  <a:cubicBezTo>
                    <a:pt x="6" y="46"/>
                    <a:pt x="6" y="45"/>
                    <a:pt x="6" y="45"/>
                  </a:cubicBezTo>
                  <a:cubicBezTo>
                    <a:pt x="5" y="44"/>
                    <a:pt x="6" y="43"/>
                    <a:pt x="6" y="43"/>
                  </a:cubicBezTo>
                  <a:cubicBezTo>
                    <a:pt x="8" y="41"/>
                    <a:pt x="10" y="40"/>
                    <a:pt x="11" y="36"/>
                  </a:cubicBezTo>
                  <a:cubicBezTo>
                    <a:pt x="5" y="32"/>
                    <a:pt x="0" y="27"/>
                    <a:pt x="0" y="20"/>
                  </a:cubicBezTo>
                  <a:cubicBezTo>
                    <a:pt x="0" y="9"/>
                    <a:pt x="13" y="0"/>
                    <a:pt x="29" y="0"/>
                  </a:cubicBezTo>
                  <a:cubicBezTo>
                    <a:pt x="44" y="0"/>
                    <a:pt x="57" y="9"/>
                    <a:pt x="57" y="20"/>
                  </a:cubicBezTo>
                  <a:cubicBezTo>
                    <a:pt x="57" y="32"/>
                    <a:pt x="44" y="41"/>
                    <a:pt x="29" y="41"/>
                  </a:cubicBezTo>
                  <a:close/>
                  <a:moveTo>
                    <a:pt x="62" y="47"/>
                  </a:moveTo>
                  <a:cubicBezTo>
                    <a:pt x="63" y="50"/>
                    <a:pt x="65" y="51"/>
                    <a:pt x="66" y="53"/>
                  </a:cubicBezTo>
                  <a:cubicBezTo>
                    <a:pt x="67" y="54"/>
                    <a:pt x="67" y="54"/>
                    <a:pt x="67" y="55"/>
                  </a:cubicBezTo>
                  <a:cubicBezTo>
                    <a:pt x="67" y="56"/>
                    <a:pt x="67" y="56"/>
                    <a:pt x="66" y="56"/>
                  </a:cubicBezTo>
                  <a:cubicBezTo>
                    <a:pt x="65" y="56"/>
                    <a:pt x="63" y="56"/>
                    <a:pt x="62" y="55"/>
                  </a:cubicBezTo>
                  <a:cubicBezTo>
                    <a:pt x="58" y="54"/>
                    <a:pt x="55" y="53"/>
                    <a:pt x="51" y="50"/>
                  </a:cubicBezTo>
                  <a:cubicBezTo>
                    <a:pt x="49" y="51"/>
                    <a:pt x="47" y="51"/>
                    <a:pt x="44" y="51"/>
                  </a:cubicBezTo>
                  <a:cubicBezTo>
                    <a:pt x="37" y="51"/>
                    <a:pt x="30" y="49"/>
                    <a:pt x="25" y="46"/>
                  </a:cubicBezTo>
                  <a:cubicBezTo>
                    <a:pt x="26" y="46"/>
                    <a:pt x="28" y="46"/>
                    <a:pt x="29" y="46"/>
                  </a:cubicBezTo>
                  <a:cubicBezTo>
                    <a:pt x="37" y="46"/>
                    <a:pt x="46" y="43"/>
                    <a:pt x="52" y="39"/>
                  </a:cubicBezTo>
                  <a:cubicBezTo>
                    <a:pt x="58" y="34"/>
                    <a:pt x="62" y="27"/>
                    <a:pt x="62" y="20"/>
                  </a:cubicBezTo>
                  <a:cubicBezTo>
                    <a:pt x="62" y="18"/>
                    <a:pt x="62" y="16"/>
                    <a:pt x="61" y="14"/>
                  </a:cubicBezTo>
                  <a:cubicBezTo>
                    <a:pt x="68" y="18"/>
                    <a:pt x="72" y="24"/>
                    <a:pt x="72" y="30"/>
                  </a:cubicBezTo>
                  <a:cubicBezTo>
                    <a:pt x="72" y="37"/>
                    <a:pt x="68" y="43"/>
                    <a:pt x="62" y="47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11648" tIns="55824" rIns="111648" bIns="55824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40" name="Text Placeholder 3"/>
          <p:cNvSpPr txBox="1">
            <a:spLocks/>
          </p:cNvSpPr>
          <p:nvPr/>
        </p:nvSpPr>
        <p:spPr>
          <a:xfrm>
            <a:off x="1676743" y="2477215"/>
            <a:ext cx="1638438" cy="577338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1116488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1" name="Text Placeholder 3"/>
          <p:cNvSpPr txBox="1">
            <a:spLocks/>
          </p:cNvSpPr>
          <p:nvPr/>
        </p:nvSpPr>
        <p:spPr>
          <a:xfrm>
            <a:off x="3648298" y="4716699"/>
            <a:ext cx="1638438" cy="577338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1116488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" name="Text Placeholder 3"/>
          <p:cNvSpPr txBox="1">
            <a:spLocks/>
          </p:cNvSpPr>
          <p:nvPr/>
        </p:nvSpPr>
        <p:spPr>
          <a:xfrm>
            <a:off x="5619852" y="2477215"/>
            <a:ext cx="1638438" cy="577338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1116488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3" name="Text Placeholder 3"/>
          <p:cNvSpPr txBox="1">
            <a:spLocks/>
          </p:cNvSpPr>
          <p:nvPr/>
        </p:nvSpPr>
        <p:spPr>
          <a:xfrm>
            <a:off x="7591409" y="4716699"/>
            <a:ext cx="1638438" cy="577338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1116488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4" name="Text Placeholder 3"/>
          <p:cNvSpPr txBox="1">
            <a:spLocks/>
          </p:cNvSpPr>
          <p:nvPr/>
        </p:nvSpPr>
        <p:spPr>
          <a:xfrm>
            <a:off x="9562963" y="2477215"/>
            <a:ext cx="1638438" cy="577338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1116488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6" name="Text Placeholder 3"/>
          <p:cNvSpPr txBox="1">
            <a:spLocks/>
          </p:cNvSpPr>
          <p:nvPr/>
        </p:nvSpPr>
        <p:spPr>
          <a:xfrm>
            <a:off x="2207874" y="4693640"/>
            <a:ext cx="617157" cy="443198"/>
          </a:xfrm>
          <a:prstGeom prst="rect">
            <a:avLst/>
          </a:prstGeom>
        </p:spPr>
        <p:txBody>
          <a:bodyPr wrap="non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116488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sz="2400" b="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20%</a:t>
            </a:r>
          </a:p>
        </p:txBody>
      </p:sp>
      <p:sp>
        <p:nvSpPr>
          <p:cNvPr id="47" name="Text Placeholder 3"/>
          <p:cNvSpPr txBox="1">
            <a:spLocks/>
          </p:cNvSpPr>
          <p:nvPr/>
        </p:nvSpPr>
        <p:spPr>
          <a:xfrm>
            <a:off x="6110733" y="4693640"/>
            <a:ext cx="617157" cy="443198"/>
          </a:xfrm>
          <a:prstGeom prst="rect">
            <a:avLst/>
          </a:prstGeom>
        </p:spPr>
        <p:txBody>
          <a:bodyPr wrap="non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116488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sz="2400" b="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40%</a:t>
            </a:r>
          </a:p>
        </p:txBody>
      </p:sp>
      <p:sp>
        <p:nvSpPr>
          <p:cNvPr id="48" name="Text Placeholder 3"/>
          <p:cNvSpPr txBox="1">
            <a:spLocks/>
          </p:cNvSpPr>
          <p:nvPr/>
        </p:nvSpPr>
        <p:spPr>
          <a:xfrm>
            <a:off x="10045355" y="4693640"/>
            <a:ext cx="617157" cy="443198"/>
          </a:xfrm>
          <a:prstGeom prst="rect">
            <a:avLst/>
          </a:prstGeom>
        </p:spPr>
        <p:txBody>
          <a:bodyPr wrap="non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116488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sz="2400" b="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90%</a:t>
            </a:r>
          </a:p>
        </p:txBody>
      </p:sp>
      <p:sp>
        <p:nvSpPr>
          <p:cNvPr id="49" name="Text Placeholder 3"/>
          <p:cNvSpPr txBox="1">
            <a:spLocks/>
          </p:cNvSpPr>
          <p:nvPr/>
        </p:nvSpPr>
        <p:spPr>
          <a:xfrm>
            <a:off x="4167244" y="3048232"/>
            <a:ext cx="617157" cy="443198"/>
          </a:xfrm>
          <a:prstGeom prst="rect">
            <a:avLst/>
          </a:prstGeom>
        </p:spPr>
        <p:txBody>
          <a:bodyPr wrap="non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116488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sz="2400" b="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30%</a:t>
            </a:r>
          </a:p>
        </p:txBody>
      </p:sp>
      <p:sp>
        <p:nvSpPr>
          <p:cNvPr id="50" name="Text Placeholder 3"/>
          <p:cNvSpPr txBox="1">
            <a:spLocks/>
          </p:cNvSpPr>
          <p:nvPr/>
        </p:nvSpPr>
        <p:spPr>
          <a:xfrm>
            <a:off x="8085983" y="3048232"/>
            <a:ext cx="617157" cy="443198"/>
          </a:xfrm>
          <a:prstGeom prst="rect">
            <a:avLst/>
          </a:prstGeom>
        </p:spPr>
        <p:txBody>
          <a:bodyPr wrap="non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116488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sz="2400" b="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50%</a:t>
            </a:r>
          </a:p>
        </p:txBody>
      </p:sp>
      <p:sp>
        <p:nvSpPr>
          <p:cNvPr id="45" name="原创设计师QQ598969553      _1"/>
          <p:cNvSpPr/>
          <p:nvPr/>
        </p:nvSpPr>
        <p:spPr bwMode="auto">
          <a:xfrm>
            <a:off x="354" y="0"/>
            <a:ext cx="453157" cy="904082"/>
          </a:xfrm>
          <a:custGeom>
            <a:avLst/>
            <a:gdLst>
              <a:gd name="T0" fmla="*/ 0 w 286"/>
              <a:gd name="T1" fmla="*/ 0 h 571"/>
              <a:gd name="T2" fmla="*/ 286 w 286"/>
              <a:gd name="T3" fmla="*/ 287 h 571"/>
              <a:gd name="T4" fmla="*/ 0 w 286"/>
              <a:gd name="T5" fmla="*/ 571 h 571"/>
              <a:gd name="T6" fmla="*/ 0 w 286"/>
              <a:gd name="T7" fmla="*/ 0 h 5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86" h="571">
                <a:moveTo>
                  <a:pt x="0" y="0"/>
                </a:moveTo>
                <a:lnTo>
                  <a:pt x="286" y="287"/>
                </a:lnTo>
                <a:lnTo>
                  <a:pt x="0" y="571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 w="6350" cap="flat">
            <a:noFill/>
            <a:prstDash val="solid"/>
            <a:miter lim="800000"/>
          </a:ln>
        </p:spPr>
        <p:txBody>
          <a:bodyPr/>
          <a:lstStyle/>
          <a:p>
            <a:pPr>
              <a:defRPr/>
            </a:pPr>
            <a:endParaRPr lang="zh-CN" altLang="en-US" sz="2669"/>
          </a:p>
        </p:txBody>
      </p:sp>
      <p:sp>
        <p:nvSpPr>
          <p:cNvPr id="52" name="原创设计师QQ598969553      _2"/>
          <p:cNvSpPr>
            <a:spLocks/>
          </p:cNvSpPr>
          <p:nvPr/>
        </p:nvSpPr>
        <p:spPr bwMode="auto">
          <a:xfrm>
            <a:off x="140988" y="316987"/>
            <a:ext cx="303593" cy="609418"/>
          </a:xfrm>
          <a:custGeom>
            <a:avLst/>
            <a:gdLst>
              <a:gd name="T0" fmla="*/ 0 w 278"/>
              <a:gd name="T1" fmla="*/ 0 h 557"/>
              <a:gd name="T2" fmla="*/ 2147483646 w 278"/>
              <a:gd name="T3" fmla="*/ 2147483646 h 557"/>
              <a:gd name="T4" fmla="*/ 0 w 278"/>
              <a:gd name="T5" fmla="*/ 2147483646 h 557"/>
              <a:gd name="T6" fmla="*/ 0 w 278"/>
              <a:gd name="T7" fmla="*/ 0 h 557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78" h="557">
                <a:moveTo>
                  <a:pt x="0" y="0"/>
                </a:moveTo>
                <a:lnTo>
                  <a:pt x="278" y="278"/>
                </a:lnTo>
                <a:lnTo>
                  <a:pt x="0" y="557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zh-CN" altLang="en-US" sz="2669"/>
          </a:p>
        </p:txBody>
      </p:sp>
      <p:sp>
        <p:nvSpPr>
          <p:cNvPr id="53" name="原创设计师QQ598969553      _3"/>
          <p:cNvSpPr>
            <a:spLocks noChangeArrowheads="1"/>
          </p:cNvSpPr>
          <p:nvPr/>
        </p:nvSpPr>
        <p:spPr bwMode="auto">
          <a:xfrm>
            <a:off x="605607" y="291903"/>
            <a:ext cx="2154436" cy="4049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US" altLang="zh-CN" sz="24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6777985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0">
        <p15:prstTrans prst="crush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" presetClass="entr" presetSubtype="1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500"/>
                            </p:stCondLst>
                            <p:childTnLst>
                              <p:par>
                                <p:cTn id="44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2" presetClass="entr" presetSubtype="1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500"/>
                            </p:stCondLst>
                            <p:childTnLst>
                              <p:par>
                                <p:cTn id="54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0"/>
                            </p:stCondLst>
                            <p:childTnLst>
                              <p:par>
                                <p:cTn id="60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500"/>
                            </p:stCondLst>
                            <p:childTnLst>
                              <p:par>
                                <p:cTn id="66" presetID="2" presetClass="entr" presetSubtype="1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6000"/>
                            </p:stCondLst>
                            <p:childTnLst>
                              <p:par>
                                <p:cTn id="71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6500"/>
                            </p:stCondLst>
                            <p:childTnLst>
                              <p:par>
                                <p:cTn id="76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7000"/>
                            </p:stCondLst>
                            <p:childTnLst>
                              <p:par>
                                <p:cTn id="82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7500"/>
                            </p:stCondLst>
                            <p:childTnLst>
                              <p:par>
                                <p:cTn id="88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8000"/>
                            </p:stCondLst>
                            <p:childTnLst>
                              <p:par>
                                <p:cTn id="93" presetID="2" presetClass="entr" presetSubtype="1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8500"/>
                            </p:stCondLst>
                            <p:childTnLst>
                              <p:par>
                                <p:cTn id="98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9000"/>
                            </p:stCondLst>
                            <p:childTnLst>
                              <p:par>
                                <p:cTn id="104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9500"/>
                            </p:stCondLst>
                            <p:childTnLst>
                              <p:par>
                                <p:cTn id="110" presetID="2" presetClass="entr" presetSubtype="1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/>
      <p:bldP spid="41" grpId="0"/>
      <p:bldP spid="42" grpId="0"/>
      <p:bldP spid="43" grpId="0"/>
      <p:bldP spid="44" grpId="0"/>
      <p:bldP spid="46" grpId="0"/>
      <p:bldP spid="47" grpId="0"/>
      <p:bldP spid="48" grpId="0"/>
      <p:bldP spid="49" grpId="0"/>
      <p:bldP spid="5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3"/>
          <p:cNvSpPr/>
          <p:nvPr/>
        </p:nvSpPr>
        <p:spPr>
          <a:xfrm>
            <a:off x="0" y="3959267"/>
            <a:ext cx="12858750" cy="260476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28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31" name="Group 30"/>
          <p:cNvGrpSpPr/>
          <p:nvPr/>
        </p:nvGrpSpPr>
        <p:grpSpPr>
          <a:xfrm>
            <a:off x="1982802" y="2087558"/>
            <a:ext cx="1209531" cy="2132187"/>
            <a:chOff x="647700" y="1123950"/>
            <a:chExt cx="990600" cy="1746250"/>
          </a:xfrm>
        </p:grpSpPr>
        <p:sp>
          <p:nvSpPr>
            <p:cNvPr id="25" name="Rectangle 24"/>
            <p:cNvSpPr/>
            <p:nvPr/>
          </p:nvSpPr>
          <p:spPr>
            <a:xfrm>
              <a:off x="647700" y="2660650"/>
              <a:ext cx="990600" cy="209550"/>
            </a:xfrm>
            <a:prstGeom prst="rect">
              <a:avLst/>
            </a:prstGeom>
            <a:gradFill>
              <a:gsLst>
                <a:gs pos="9000">
                  <a:schemeClr val="accent1"/>
                </a:gs>
                <a:gs pos="50000">
                  <a:schemeClr val="accent1">
                    <a:lumMod val="75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7" name="Round Same Side Corner Rectangle 26"/>
            <p:cNvSpPr/>
            <p:nvPr/>
          </p:nvSpPr>
          <p:spPr>
            <a:xfrm>
              <a:off x="739775" y="1123950"/>
              <a:ext cx="806450" cy="1536700"/>
            </a:xfrm>
            <a:prstGeom prst="round2SameRect">
              <a:avLst/>
            </a:prstGeom>
            <a:gradFill>
              <a:gsLst>
                <a:gs pos="8700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28" name="Oval 27"/>
          <p:cNvSpPr/>
          <p:nvPr/>
        </p:nvSpPr>
        <p:spPr>
          <a:xfrm>
            <a:off x="2261926" y="2273642"/>
            <a:ext cx="651285" cy="65128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01</a:t>
            </a:r>
          </a:p>
        </p:txBody>
      </p:sp>
      <p:sp>
        <p:nvSpPr>
          <p:cNvPr id="30" name="Freeform 89"/>
          <p:cNvSpPr>
            <a:spLocks noEditPoints="1"/>
          </p:cNvSpPr>
          <p:nvPr/>
        </p:nvSpPr>
        <p:spPr bwMode="auto">
          <a:xfrm>
            <a:off x="2333646" y="3167222"/>
            <a:ext cx="507848" cy="507848"/>
          </a:xfrm>
          <a:custGeom>
            <a:avLst/>
            <a:gdLst/>
            <a:ahLst/>
            <a:cxnLst>
              <a:cxn ang="0">
                <a:pos x="68" y="3"/>
              </a:cxn>
              <a:cxn ang="0">
                <a:pos x="58" y="61"/>
              </a:cxn>
              <a:cxn ang="0">
                <a:pos x="57" y="63"/>
              </a:cxn>
              <a:cxn ang="0">
                <a:pos x="56" y="63"/>
              </a:cxn>
              <a:cxn ang="0">
                <a:pos x="55" y="63"/>
              </a:cxn>
              <a:cxn ang="0">
                <a:pos x="35" y="55"/>
              </a:cxn>
              <a:cxn ang="0">
                <a:pos x="23" y="67"/>
              </a:cxn>
              <a:cxn ang="0">
                <a:pos x="22" y="68"/>
              </a:cxn>
              <a:cxn ang="0">
                <a:pos x="21" y="68"/>
              </a:cxn>
              <a:cxn ang="0">
                <a:pos x="19" y="65"/>
              </a:cxn>
              <a:cxn ang="0">
                <a:pos x="19" y="48"/>
              </a:cxn>
              <a:cxn ang="0">
                <a:pos x="1" y="41"/>
              </a:cxn>
              <a:cxn ang="0">
                <a:pos x="0" y="39"/>
              </a:cxn>
              <a:cxn ang="0">
                <a:pos x="1" y="36"/>
              </a:cxn>
              <a:cxn ang="0">
                <a:pos x="64" y="0"/>
              </a:cxn>
              <a:cxn ang="0">
                <a:pos x="67" y="0"/>
              </a:cxn>
              <a:cxn ang="0">
                <a:pos x="68" y="3"/>
              </a:cxn>
              <a:cxn ang="0">
                <a:pos x="62" y="7"/>
              </a:cxn>
              <a:cxn ang="0">
                <a:pos x="8" y="38"/>
              </a:cxn>
              <a:cxn ang="0">
                <a:pos x="20" y="43"/>
              </a:cxn>
              <a:cxn ang="0">
                <a:pos x="53" y="19"/>
              </a:cxn>
              <a:cxn ang="0">
                <a:pos x="35" y="49"/>
              </a:cxn>
              <a:cxn ang="0">
                <a:pos x="54" y="57"/>
              </a:cxn>
              <a:cxn ang="0">
                <a:pos x="62" y="7"/>
              </a:cxn>
            </a:cxnLst>
            <a:rect l="0" t="0" r="r" b="b"/>
            <a:pathLst>
              <a:path w="68" h="68">
                <a:moveTo>
                  <a:pt x="68" y="3"/>
                </a:moveTo>
                <a:cubicBezTo>
                  <a:pt x="58" y="61"/>
                  <a:pt x="58" y="61"/>
                  <a:pt x="58" y="61"/>
                </a:cubicBezTo>
                <a:cubicBezTo>
                  <a:pt x="58" y="62"/>
                  <a:pt x="57" y="62"/>
                  <a:pt x="57" y="63"/>
                </a:cubicBezTo>
                <a:cubicBezTo>
                  <a:pt x="56" y="63"/>
                  <a:pt x="56" y="63"/>
                  <a:pt x="56" y="63"/>
                </a:cubicBezTo>
                <a:cubicBezTo>
                  <a:pt x="55" y="63"/>
                  <a:pt x="55" y="63"/>
                  <a:pt x="55" y="63"/>
                </a:cubicBezTo>
                <a:cubicBezTo>
                  <a:pt x="35" y="55"/>
                  <a:pt x="35" y="55"/>
                  <a:pt x="35" y="55"/>
                </a:cubicBezTo>
                <a:cubicBezTo>
                  <a:pt x="23" y="67"/>
                  <a:pt x="23" y="67"/>
                  <a:pt x="23" y="67"/>
                </a:cubicBezTo>
                <a:cubicBezTo>
                  <a:pt x="23" y="67"/>
                  <a:pt x="22" y="68"/>
                  <a:pt x="22" y="68"/>
                </a:cubicBezTo>
                <a:cubicBezTo>
                  <a:pt x="21" y="68"/>
                  <a:pt x="21" y="68"/>
                  <a:pt x="21" y="68"/>
                </a:cubicBezTo>
                <a:cubicBezTo>
                  <a:pt x="20" y="67"/>
                  <a:pt x="19" y="66"/>
                  <a:pt x="19" y="65"/>
                </a:cubicBezTo>
                <a:cubicBezTo>
                  <a:pt x="19" y="48"/>
                  <a:pt x="19" y="48"/>
                  <a:pt x="19" y="48"/>
                </a:cubicBezTo>
                <a:cubicBezTo>
                  <a:pt x="1" y="41"/>
                  <a:pt x="1" y="41"/>
                  <a:pt x="1" y="41"/>
                </a:cubicBezTo>
                <a:cubicBezTo>
                  <a:pt x="0" y="40"/>
                  <a:pt x="0" y="40"/>
                  <a:pt x="0" y="39"/>
                </a:cubicBezTo>
                <a:cubicBezTo>
                  <a:pt x="0" y="38"/>
                  <a:pt x="0" y="37"/>
                  <a:pt x="1" y="36"/>
                </a:cubicBezTo>
                <a:cubicBezTo>
                  <a:pt x="64" y="0"/>
                  <a:pt x="64" y="0"/>
                  <a:pt x="64" y="0"/>
                </a:cubicBezTo>
                <a:cubicBezTo>
                  <a:pt x="65" y="0"/>
                  <a:pt x="66" y="0"/>
                  <a:pt x="67" y="0"/>
                </a:cubicBezTo>
                <a:cubicBezTo>
                  <a:pt x="68" y="1"/>
                  <a:pt x="68" y="2"/>
                  <a:pt x="68" y="3"/>
                </a:cubicBezTo>
                <a:close/>
                <a:moveTo>
                  <a:pt x="62" y="7"/>
                </a:moveTo>
                <a:cubicBezTo>
                  <a:pt x="8" y="38"/>
                  <a:pt x="8" y="38"/>
                  <a:pt x="8" y="38"/>
                </a:cubicBezTo>
                <a:cubicBezTo>
                  <a:pt x="20" y="43"/>
                  <a:pt x="20" y="43"/>
                  <a:pt x="20" y="43"/>
                </a:cubicBezTo>
                <a:cubicBezTo>
                  <a:pt x="53" y="19"/>
                  <a:pt x="53" y="19"/>
                  <a:pt x="53" y="19"/>
                </a:cubicBezTo>
                <a:cubicBezTo>
                  <a:pt x="35" y="49"/>
                  <a:pt x="35" y="49"/>
                  <a:pt x="35" y="49"/>
                </a:cubicBezTo>
                <a:cubicBezTo>
                  <a:pt x="54" y="57"/>
                  <a:pt x="54" y="57"/>
                  <a:pt x="54" y="57"/>
                </a:cubicBezTo>
                <a:lnTo>
                  <a:pt x="62" y="7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11648" tIns="55824" rIns="111648" bIns="55824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28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" name="Text Placeholder 3"/>
          <p:cNvSpPr txBox="1">
            <a:spLocks/>
          </p:cNvSpPr>
          <p:nvPr/>
        </p:nvSpPr>
        <p:spPr>
          <a:xfrm>
            <a:off x="1777491" y="4567316"/>
            <a:ext cx="1577515" cy="577338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just" defTabSz="1116488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60" name="Group 59"/>
          <p:cNvGrpSpPr/>
          <p:nvPr/>
        </p:nvGrpSpPr>
        <p:grpSpPr>
          <a:xfrm>
            <a:off x="3517974" y="3963881"/>
            <a:ext cx="1209531" cy="2132187"/>
            <a:chOff x="2165350" y="2786822"/>
            <a:chExt cx="990600" cy="1746250"/>
          </a:xfrm>
        </p:grpSpPr>
        <p:sp>
          <p:nvSpPr>
            <p:cNvPr id="34" name="Rectangle 33"/>
            <p:cNvSpPr/>
            <p:nvPr/>
          </p:nvSpPr>
          <p:spPr>
            <a:xfrm flipV="1">
              <a:off x="2165350" y="2786822"/>
              <a:ext cx="990600" cy="209550"/>
            </a:xfrm>
            <a:prstGeom prst="rect">
              <a:avLst/>
            </a:prstGeom>
            <a:gradFill>
              <a:gsLst>
                <a:gs pos="9000">
                  <a:schemeClr val="accent2"/>
                </a:gs>
                <a:gs pos="50000">
                  <a:schemeClr val="accent2">
                    <a:lumMod val="75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5" name="Round Same Side Corner Rectangle 34"/>
            <p:cNvSpPr/>
            <p:nvPr/>
          </p:nvSpPr>
          <p:spPr>
            <a:xfrm flipV="1">
              <a:off x="2257425" y="2996372"/>
              <a:ext cx="806450" cy="1536700"/>
            </a:xfrm>
            <a:prstGeom prst="round2SameRect">
              <a:avLst/>
            </a:prstGeom>
            <a:gradFill>
              <a:gsLst>
                <a:gs pos="87000">
                  <a:schemeClr val="accent2"/>
                </a:gs>
                <a:gs pos="100000">
                  <a:schemeClr val="accent2">
                    <a:lumMod val="75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36" name="Oval 35"/>
          <p:cNvSpPr/>
          <p:nvPr/>
        </p:nvSpPr>
        <p:spPr>
          <a:xfrm>
            <a:off x="3797098" y="5284855"/>
            <a:ext cx="651285" cy="65128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02</a:t>
            </a:r>
          </a:p>
        </p:txBody>
      </p:sp>
      <p:sp>
        <p:nvSpPr>
          <p:cNvPr id="38" name="Text Placeholder 3"/>
          <p:cNvSpPr txBox="1">
            <a:spLocks/>
          </p:cNvSpPr>
          <p:nvPr/>
        </p:nvSpPr>
        <p:spPr>
          <a:xfrm>
            <a:off x="3364930" y="2528267"/>
            <a:ext cx="1497248" cy="577338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just" defTabSz="1116488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39" name="Group 38"/>
          <p:cNvGrpSpPr/>
          <p:nvPr/>
        </p:nvGrpSpPr>
        <p:grpSpPr>
          <a:xfrm>
            <a:off x="5053148" y="2087558"/>
            <a:ext cx="1209531" cy="2132187"/>
            <a:chOff x="647700" y="1123950"/>
            <a:chExt cx="990600" cy="1746250"/>
          </a:xfrm>
        </p:grpSpPr>
        <p:sp>
          <p:nvSpPr>
            <p:cNvPr id="40" name="Rectangle 39"/>
            <p:cNvSpPr/>
            <p:nvPr/>
          </p:nvSpPr>
          <p:spPr>
            <a:xfrm>
              <a:off x="647700" y="2660650"/>
              <a:ext cx="990600" cy="209550"/>
            </a:xfrm>
            <a:prstGeom prst="rect">
              <a:avLst/>
            </a:prstGeom>
            <a:gradFill>
              <a:gsLst>
                <a:gs pos="9000">
                  <a:schemeClr val="accent3"/>
                </a:gs>
                <a:gs pos="50000">
                  <a:schemeClr val="accent3">
                    <a:lumMod val="75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1" name="Round Same Side Corner Rectangle 40"/>
            <p:cNvSpPr/>
            <p:nvPr/>
          </p:nvSpPr>
          <p:spPr>
            <a:xfrm>
              <a:off x="739775" y="1123950"/>
              <a:ext cx="806450" cy="1536700"/>
            </a:xfrm>
            <a:prstGeom prst="round2SameRect">
              <a:avLst/>
            </a:prstGeom>
            <a:gradFill>
              <a:gsLst>
                <a:gs pos="87000">
                  <a:schemeClr val="accent3"/>
                </a:gs>
                <a:gs pos="100000">
                  <a:schemeClr val="accent3">
                    <a:lumMod val="75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42" name="Oval 41"/>
          <p:cNvSpPr/>
          <p:nvPr/>
        </p:nvSpPr>
        <p:spPr>
          <a:xfrm>
            <a:off x="5332273" y="2273642"/>
            <a:ext cx="651285" cy="65128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dirty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03</a:t>
            </a:r>
          </a:p>
        </p:txBody>
      </p:sp>
      <p:sp>
        <p:nvSpPr>
          <p:cNvPr id="44" name="Text Placeholder 3"/>
          <p:cNvSpPr txBox="1">
            <a:spLocks/>
          </p:cNvSpPr>
          <p:nvPr/>
        </p:nvSpPr>
        <p:spPr>
          <a:xfrm>
            <a:off x="4868232" y="4567316"/>
            <a:ext cx="1577515" cy="577338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just" defTabSz="1116488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61" name="Group 60"/>
          <p:cNvGrpSpPr/>
          <p:nvPr/>
        </p:nvGrpSpPr>
        <p:grpSpPr>
          <a:xfrm>
            <a:off x="6588320" y="3963881"/>
            <a:ext cx="1209531" cy="2132187"/>
            <a:chOff x="4676775" y="2786822"/>
            <a:chExt cx="990600" cy="1746250"/>
          </a:xfrm>
        </p:grpSpPr>
        <p:sp>
          <p:nvSpPr>
            <p:cNvPr id="46" name="Rectangle 45"/>
            <p:cNvSpPr/>
            <p:nvPr/>
          </p:nvSpPr>
          <p:spPr>
            <a:xfrm flipV="1">
              <a:off x="4676775" y="2786822"/>
              <a:ext cx="990600" cy="209550"/>
            </a:xfrm>
            <a:prstGeom prst="rect">
              <a:avLst/>
            </a:prstGeom>
            <a:gradFill>
              <a:gsLst>
                <a:gs pos="9000">
                  <a:schemeClr val="accent4"/>
                </a:gs>
                <a:gs pos="50000">
                  <a:schemeClr val="accent4">
                    <a:lumMod val="75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7" name="Round Same Side Corner Rectangle 46"/>
            <p:cNvSpPr/>
            <p:nvPr/>
          </p:nvSpPr>
          <p:spPr>
            <a:xfrm flipV="1">
              <a:off x="4768850" y="2996372"/>
              <a:ext cx="806450" cy="1536700"/>
            </a:xfrm>
            <a:prstGeom prst="round2SameRect">
              <a:avLst/>
            </a:prstGeom>
            <a:gradFill>
              <a:gsLst>
                <a:gs pos="87000">
                  <a:schemeClr val="accent4"/>
                </a:gs>
                <a:gs pos="100000">
                  <a:schemeClr val="accent4">
                    <a:lumMod val="75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48" name="Oval 47"/>
          <p:cNvSpPr/>
          <p:nvPr/>
        </p:nvSpPr>
        <p:spPr>
          <a:xfrm>
            <a:off x="6867446" y="5284855"/>
            <a:ext cx="651285" cy="65128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dirty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04</a:t>
            </a:r>
          </a:p>
        </p:txBody>
      </p:sp>
      <p:sp>
        <p:nvSpPr>
          <p:cNvPr id="49" name="Text Placeholder 3"/>
          <p:cNvSpPr txBox="1">
            <a:spLocks/>
          </p:cNvSpPr>
          <p:nvPr/>
        </p:nvSpPr>
        <p:spPr>
          <a:xfrm>
            <a:off x="6431401" y="2528267"/>
            <a:ext cx="1497248" cy="577338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just" defTabSz="1116488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50" name="Group 49"/>
          <p:cNvGrpSpPr/>
          <p:nvPr/>
        </p:nvGrpSpPr>
        <p:grpSpPr>
          <a:xfrm>
            <a:off x="8123495" y="2087558"/>
            <a:ext cx="1209531" cy="2132187"/>
            <a:chOff x="647700" y="1123950"/>
            <a:chExt cx="990600" cy="1746250"/>
          </a:xfrm>
        </p:grpSpPr>
        <p:sp>
          <p:nvSpPr>
            <p:cNvPr id="51" name="Rectangle 50"/>
            <p:cNvSpPr/>
            <p:nvPr/>
          </p:nvSpPr>
          <p:spPr>
            <a:xfrm>
              <a:off x="647700" y="2660650"/>
              <a:ext cx="990600" cy="209550"/>
            </a:xfrm>
            <a:prstGeom prst="rect">
              <a:avLst/>
            </a:prstGeom>
            <a:gradFill>
              <a:gsLst>
                <a:gs pos="9000">
                  <a:schemeClr val="accent5"/>
                </a:gs>
                <a:gs pos="50000">
                  <a:schemeClr val="accent5">
                    <a:lumMod val="75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2" name="Round Same Side Corner Rectangle 51"/>
            <p:cNvSpPr/>
            <p:nvPr/>
          </p:nvSpPr>
          <p:spPr>
            <a:xfrm>
              <a:off x="739775" y="1123950"/>
              <a:ext cx="806450" cy="1536700"/>
            </a:xfrm>
            <a:prstGeom prst="round2SameRect">
              <a:avLst/>
            </a:prstGeom>
            <a:gradFill>
              <a:gsLst>
                <a:gs pos="87000">
                  <a:schemeClr val="accent5"/>
                </a:gs>
                <a:gs pos="100000">
                  <a:schemeClr val="accent5">
                    <a:lumMod val="75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53" name="Oval 52"/>
          <p:cNvSpPr/>
          <p:nvPr/>
        </p:nvSpPr>
        <p:spPr>
          <a:xfrm>
            <a:off x="8402619" y="2273642"/>
            <a:ext cx="651285" cy="65128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dirty="0">
                <a:solidFill>
                  <a:schemeClr val="accent5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05</a:t>
            </a:r>
          </a:p>
        </p:txBody>
      </p:sp>
      <p:sp>
        <p:nvSpPr>
          <p:cNvPr id="55" name="Text Placeholder 3"/>
          <p:cNvSpPr txBox="1">
            <a:spLocks/>
          </p:cNvSpPr>
          <p:nvPr/>
        </p:nvSpPr>
        <p:spPr>
          <a:xfrm>
            <a:off x="7945322" y="4567316"/>
            <a:ext cx="1577515" cy="577338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just" defTabSz="1116488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62" name="Group 61"/>
          <p:cNvGrpSpPr/>
          <p:nvPr/>
        </p:nvGrpSpPr>
        <p:grpSpPr>
          <a:xfrm>
            <a:off x="9658668" y="3963881"/>
            <a:ext cx="1209531" cy="2132187"/>
            <a:chOff x="7216775" y="2786822"/>
            <a:chExt cx="990600" cy="1746250"/>
          </a:xfrm>
        </p:grpSpPr>
        <p:sp>
          <p:nvSpPr>
            <p:cNvPr id="56" name="Rectangle 55"/>
            <p:cNvSpPr/>
            <p:nvPr/>
          </p:nvSpPr>
          <p:spPr>
            <a:xfrm flipV="1">
              <a:off x="7216775" y="2786822"/>
              <a:ext cx="990600" cy="209550"/>
            </a:xfrm>
            <a:prstGeom prst="rect">
              <a:avLst/>
            </a:prstGeom>
            <a:gradFill>
              <a:gsLst>
                <a:gs pos="9000">
                  <a:schemeClr val="accent6"/>
                </a:gs>
                <a:gs pos="50000">
                  <a:schemeClr val="accent6">
                    <a:lumMod val="75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7" name="Round Same Side Corner Rectangle 56"/>
            <p:cNvSpPr/>
            <p:nvPr/>
          </p:nvSpPr>
          <p:spPr>
            <a:xfrm flipV="1">
              <a:off x="7308850" y="2996372"/>
              <a:ext cx="806450" cy="1536700"/>
            </a:xfrm>
            <a:prstGeom prst="round2SameRect">
              <a:avLst/>
            </a:prstGeom>
            <a:gradFill>
              <a:gsLst>
                <a:gs pos="87000">
                  <a:schemeClr val="accent6"/>
                </a:gs>
                <a:gs pos="100000">
                  <a:schemeClr val="accent6">
                    <a:lumMod val="75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58" name="Oval 57"/>
          <p:cNvSpPr/>
          <p:nvPr/>
        </p:nvSpPr>
        <p:spPr>
          <a:xfrm>
            <a:off x="9937791" y="5284855"/>
            <a:ext cx="651285" cy="65128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dirty="0">
                <a:solidFill>
                  <a:schemeClr val="accent6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06</a:t>
            </a:r>
          </a:p>
        </p:txBody>
      </p:sp>
      <p:sp>
        <p:nvSpPr>
          <p:cNvPr id="59" name="Text Placeholder 3"/>
          <p:cNvSpPr txBox="1">
            <a:spLocks/>
          </p:cNvSpPr>
          <p:nvPr/>
        </p:nvSpPr>
        <p:spPr>
          <a:xfrm>
            <a:off x="9520628" y="2528267"/>
            <a:ext cx="1497248" cy="577338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just" defTabSz="1116488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3" name="Freeform 184"/>
          <p:cNvSpPr>
            <a:spLocks noEditPoints="1"/>
          </p:cNvSpPr>
          <p:nvPr/>
        </p:nvSpPr>
        <p:spPr bwMode="auto">
          <a:xfrm>
            <a:off x="3846655" y="4490547"/>
            <a:ext cx="538189" cy="428355"/>
          </a:xfrm>
          <a:custGeom>
            <a:avLst/>
            <a:gdLst/>
            <a:ahLst/>
            <a:cxnLst>
              <a:cxn ang="0">
                <a:pos x="68" y="48"/>
              </a:cxn>
              <a:cxn ang="0">
                <a:pos x="62" y="54"/>
              </a:cxn>
              <a:cxn ang="0">
                <a:pos x="7" y="54"/>
              </a:cxn>
              <a:cxn ang="0">
                <a:pos x="0" y="48"/>
              </a:cxn>
              <a:cxn ang="0">
                <a:pos x="0" y="6"/>
              </a:cxn>
              <a:cxn ang="0">
                <a:pos x="7" y="0"/>
              </a:cxn>
              <a:cxn ang="0">
                <a:pos x="62" y="0"/>
              </a:cxn>
              <a:cxn ang="0">
                <a:pos x="68" y="6"/>
              </a:cxn>
              <a:cxn ang="0">
                <a:pos x="68" y="48"/>
              </a:cxn>
              <a:cxn ang="0">
                <a:pos x="62" y="5"/>
              </a:cxn>
              <a:cxn ang="0">
                <a:pos x="7" y="5"/>
              </a:cxn>
              <a:cxn ang="0">
                <a:pos x="5" y="6"/>
              </a:cxn>
              <a:cxn ang="0">
                <a:pos x="11" y="17"/>
              </a:cxn>
              <a:cxn ang="0">
                <a:pos x="26" y="29"/>
              </a:cxn>
              <a:cxn ang="0">
                <a:pos x="34" y="34"/>
              </a:cxn>
              <a:cxn ang="0">
                <a:pos x="34" y="34"/>
              </a:cxn>
              <a:cxn ang="0">
                <a:pos x="34" y="34"/>
              </a:cxn>
              <a:cxn ang="0">
                <a:pos x="43" y="29"/>
              </a:cxn>
              <a:cxn ang="0">
                <a:pos x="58" y="17"/>
              </a:cxn>
              <a:cxn ang="0">
                <a:pos x="64" y="8"/>
              </a:cxn>
              <a:cxn ang="0">
                <a:pos x="62" y="5"/>
              </a:cxn>
              <a:cxn ang="0">
                <a:pos x="64" y="19"/>
              </a:cxn>
              <a:cxn ang="0">
                <a:pos x="61" y="21"/>
              </a:cxn>
              <a:cxn ang="0">
                <a:pos x="45" y="34"/>
              </a:cxn>
              <a:cxn ang="0">
                <a:pos x="34" y="39"/>
              </a:cxn>
              <a:cxn ang="0">
                <a:pos x="34" y="39"/>
              </a:cxn>
              <a:cxn ang="0">
                <a:pos x="34" y="39"/>
              </a:cxn>
              <a:cxn ang="0">
                <a:pos x="24" y="34"/>
              </a:cxn>
              <a:cxn ang="0">
                <a:pos x="8" y="21"/>
              </a:cxn>
              <a:cxn ang="0">
                <a:pos x="5" y="19"/>
              </a:cxn>
              <a:cxn ang="0">
                <a:pos x="5" y="48"/>
              </a:cxn>
              <a:cxn ang="0">
                <a:pos x="7" y="49"/>
              </a:cxn>
              <a:cxn ang="0">
                <a:pos x="62" y="49"/>
              </a:cxn>
              <a:cxn ang="0">
                <a:pos x="64" y="48"/>
              </a:cxn>
              <a:cxn ang="0">
                <a:pos x="64" y="19"/>
              </a:cxn>
            </a:cxnLst>
            <a:rect l="0" t="0" r="r" b="b"/>
            <a:pathLst>
              <a:path w="68" h="54">
                <a:moveTo>
                  <a:pt x="68" y="48"/>
                </a:moveTo>
                <a:cubicBezTo>
                  <a:pt x="68" y="51"/>
                  <a:pt x="66" y="54"/>
                  <a:pt x="62" y="54"/>
                </a:cubicBezTo>
                <a:cubicBezTo>
                  <a:pt x="7" y="54"/>
                  <a:pt x="7" y="54"/>
                  <a:pt x="7" y="54"/>
                </a:cubicBezTo>
                <a:cubicBezTo>
                  <a:pt x="3" y="54"/>
                  <a:pt x="0" y="51"/>
                  <a:pt x="0" y="48"/>
                </a:cubicBezTo>
                <a:cubicBezTo>
                  <a:pt x="0" y="6"/>
                  <a:pt x="0" y="6"/>
                  <a:pt x="0" y="6"/>
                </a:cubicBezTo>
                <a:cubicBezTo>
                  <a:pt x="0" y="3"/>
                  <a:pt x="3" y="0"/>
                  <a:pt x="7" y="0"/>
                </a:cubicBezTo>
                <a:cubicBezTo>
                  <a:pt x="62" y="0"/>
                  <a:pt x="62" y="0"/>
                  <a:pt x="62" y="0"/>
                </a:cubicBezTo>
                <a:cubicBezTo>
                  <a:pt x="66" y="0"/>
                  <a:pt x="68" y="3"/>
                  <a:pt x="68" y="6"/>
                </a:cubicBezTo>
                <a:lnTo>
                  <a:pt x="68" y="48"/>
                </a:lnTo>
                <a:close/>
                <a:moveTo>
                  <a:pt x="62" y="5"/>
                </a:moveTo>
                <a:cubicBezTo>
                  <a:pt x="7" y="5"/>
                  <a:pt x="7" y="5"/>
                  <a:pt x="7" y="5"/>
                </a:cubicBezTo>
                <a:cubicBezTo>
                  <a:pt x="6" y="5"/>
                  <a:pt x="5" y="6"/>
                  <a:pt x="5" y="6"/>
                </a:cubicBezTo>
                <a:cubicBezTo>
                  <a:pt x="5" y="11"/>
                  <a:pt x="7" y="15"/>
                  <a:pt x="11" y="17"/>
                </a:cubicBezTo>
                <a:cubicBezTo>
                  <a:pt x="16" y="21"/>
                  <a:pt x="21" y="25"/>
                  <a:pt x="26" y="29"/>
                </a:cubicBezTo>
                <a:cubicBezTo>
                  <a:pt x="28" y="31"/>
                  <a:pt x="32" y="34"/>
                  <a:pt x="34" y="34"/>
                </a:cubicBezTo>
                <a:cubicBezTo>
                  <a:pt x="34" y="34"/>
                  <a:pt x="34" y="34"/>
                  <a:pt x="34" y="34"/>
                </a:cubicBezTo>
                <a:cubicBezTo>
                  <a:pt x="34" y="34"/>
                  <a:pt x="34" y="34"/>
                  <a:pt x="34" y="34"/>
                </a:cubicBezTo>
                <a:cubicBezTo>
                  <a:pt x="37" y="34"/>
                  <a:pt x="41" y="31"/>
                  <a:pt x="43" y="29"/>
                </a:cubicBezTo>
                <a:cubicBezTo>
                  <a:pt x="48" y="25"/>
                  <a:pt x="53" y="21"/>
                  <a:pt x="58" y="17"/>
                </a:cubicBezTo>
                <a:cubicBezTo>
                  <a:pt x="60" y="15"/>
                  <a:pt x="64" y="11"/>
                  <a:pt x="64" y="8"/>
                </a:cubicBezTo>
                <a:cubicBezTo>
                  <a:pt x="64" y="7"/>
                  <a:pt x="64" y="5"/>
                  <a:pt x="62" y="5"/>
                </a:cubicBezTo>
                <a:close/>
                <a:moveTo>
                  <a:pt x="64" y="19"/>
                </a:moveTo>
                <a:cubicBezTo>
                  <a:pt x="63" y="20"/>
                  <a:pt x="62" y="20"/>
                  <a:pt x="61" y="21"/>
                </a:cubicBezTo>
                <a:cubicBezTo>
                  <a:pt x="56" y="25"/>
                  <a:pt x="50" y="30"/>
                  <a:pt x="45" y="34"/>
                </a:cubicBezTo>
                <a:cubicBezTo>
                  <a:pt x="42" y="36"/>
                  <a:pt x="38" y="39"/>
                  <a:pt x="34" y="39"/>
                </a:cubicBezTo>
                <a:cubicBezTo>
                  <a:pt x="34" y="39"/>
                  <a:pt x="34" y="39"/>
                  <a:pt x="34" y="39"/>
                </a:cubicBezTo>
                <a:cubicBezTo>
                  <a:pt x="34" y="39"/>
                  <a:pt x="34" y="39"/>
                  <a:pt x="34" y="39"/>
                </a:cubicBezTo>
                <a:cubicBezTo>
                  <a:pt x="30" y="39"/>
                  <a:pt x="27" y="36"/>
                  <a:pt x="24" y="34"/>
                </a:cubicBezTo>
                <a:cubicBezTo>
                  <a:pt x="19" y="30"/>
                  <a:pt x="13" y="25"/>
                  <a:pt x="8" y="21"/>
                </a:cubicBezTo>
                <a:cubicBezTo>
                  <a:pt x="7" y="20"/>
                  <a:pt x="6" y="20"/>
                  <a:pt x="5" y="19"/>
                </a:cubicBezTo>
                <a:cubicBezTo>
                  <a:pt x="5" y="48"/>
                  <a:pt x="5" y="48"/>
                  <a:pt x="5" y="48"/>
                </a:cubicBezTo>
                <a:cubicBezTo>
                  <a:pt x="5" y="48"/>
                  <a:pt x="6" y="49"/>
                  <a:pt x="7" y="49"/>
                </a:cubicBezTo>
                <a:cubicBezTo>
                  <a:pt x="62" y="49"/>
                  <a:pt x="62" y="49"/>
                  <a:pt x="62" y="49"/>
                </a:cubicBezTo>
                <a:cubicBezTo>
                  <a:pt x="63" y="49"/>
                  <a:pt x="64" y="48"/>
                  <a:pt x="64" y="48"/>
                </a:cubicBezTo>
                <a:lnTo>
                  <a:pt x="64" y="19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11648" tIns="55824" rIns="111648" bIns="55824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28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5" name="Freeform 226"/>
          <p:cNvSpPr>
            <a:spLocks noEditPoints="1"/>
          </p:cNvSpPr>
          <p:nvPr/>
        </p:nvSpPr>
        <p:spPr bwMode="auto">
          <a:xfrm>
            <a:off x="5367162" y="3356404"/>
            <a:ext cx="597013" cy="400127"/>
          </a:xfrm>
          <a:custGeom>
            <a:avLst/>
            <a:gdLst/>
            <a:ahLst/>
            <a:cxnLst>
              <a:cxn ang="0">
                <a:pos x="86" y="15"/>
              </a:cxn>
              <a:cxn ang="0">
                <a:pos x="44" y="29"/>
              </a:cxn>
              <a:cxn ang="0">
                <a:pos x="43" y="29"/>
              </a:cxn>
              <a:cxn ang="0">
                <a:pos x="43" y="29"/>
              </a:cxn>
              <a:cxn ang="0">
                <a:pos x="18" y="21"/>
              </a:cxn>
              <a:cxn ang="0">
                <a:pos x="14" y="32"/>
              </a:cxn>
              <a:cxn ang="0">
                <a:pos x="17" y="36"/>
              </a:cxn>
              <a:cxn ang="0">
                <a:pos x="15" y="40"/>
              </a:cxn>
              <a:cxn ang="0">
                <a:pos x="17" y="56"/>
              </a:cxn>
              <a:cxn ang="0">
                <a:pos x="16" y="57"/>
              </a:cxn>
              <a:cxn ang="0">
                <a:pos x="16" y="58"/>
              </a:cxn>
              <a:cxn ang="0">
                <a:pos x="8" y="58"/>
              </a:cxn>
              <a:cxn ang="0">
                <a:pos x="7" y="57"/>
              </a:cxn>
              <a:cxn ang="0">
                <a:pos x="7" y="56"/>
              </a:cxn>
              <a:cxn ang="0">
                <a:pos x="9" y="40"/>
              </a:cxn>
              <a:cxn ang="0">
                <a:pos x="7" y="36"/>
              </a:cxn>
              <a:cxn ang="0">
                <a:pos x="10" y="32"/>
              </a:cxn>
              <a:cxn ang="0">
                <a:pos x="13" y="19"/>
              </a:cxn>
              <a:cxn ang="0">
                <a:pos x="1" y="15"/>
              </a:cxn>
              <a:cxn ang="0">
                <a:pos x="0" y="14"/>
              </a:cxn>
              <a:cxn ang="0">
                <a:pos x="1" y="13"/>
              </a:cxn>
              <a:cxn ang="0">
                <a:pos x="43" y="0"/>
              </a:cxn>
              <a:cxn ang="0">
                <a:pos x="43" y="0"/>
              </a:cxn>
              <a:cxn ang="0">
                <a:pos x="44" y="0"/>
              </a:cxn>
              <a:cxn ang="0">
                <a:pos x="86" y="13"/>
              </a:cxn>
              <a:cxn ang="0">
                <a:pos x="87" y="14"/>
              </a:cxn>
              <a:cxn ang="0">
                <a:pos x="86" y="15"/>
              </a:cxn>
              <a:cxn ang="0">
                <a:pos x="68" y="38"/>
              </a:cxn>
              <a:cxn ang="0">
                <a:pos x="43" y="48"/>
              </a:cxn>
              <a:cxn ang="0">
                <a:pos x="19" y="38"/>
              </a:cxn>
              <a:cxn ang="0">
                <a:pos x="20" y="26"/>
              </a:cxn>
              <a:cxn ang="0">
                <a:pos x="42" y="33"/>
              </a:cxn>
              <a:cxn ang="0">
                <a:pos x="43" y="34"/>
              </a:cxn>
              <a:cxn ang="0">
                <a:pos x="45" y="33"/>
              </a:cxn>
              <a:cxn ang="0">
                <a:pos x="67" y="26"/>
              </a:cxn>
              <a:cxn ang="0">
                <a:pos x="68" y="38"/>
              </a:cxn>
            </a:cxnLst>
            <a:rect l="0" t="0" r="r" b="b"/>
            <a:pathLst>
              <a:path w="87" h="58">
                <a:moveTo>
                  <a:pt x="86" y="15"/>
                </a:moveTo>
                <a:cubicBezTo>
                  <a:pt x="44" y="29"/>
                  <a:pt x="44" y="29"/>
                  <a:pt x="44" y="29"/>
                </a:cubicBezTo>
                <a:cubicBezTo>
                  <a:pt x="44" y="29"/>
                  <a:pt x="44" y="29"/>
                  <a:pt x="43" y="29"/>
                </a:cubicBezTo>
                <a:cubicBezTo>
                  <a:pt x="43" y="29"/>
                  <a:pt x="43" y="29"/>
                  <a:pt x="43" y="29"/>
                </a:cubicBezTo>
                <a:cubicBezTo>
                  <a:pt x="18" y="21"/>
                  <a:pt x="18" y="21"/>
                  <a:pt x="18" y="21"/>
                </a:cubicBezTo>
                <a:cubicBezTo>
                  <a:pt x="16" y="23"/>
                  <a:pt x="15" y="27"/>
                  <a:pt x="14" y="32"/>
                </a:cubicBezTo>
                <a:cubicBezTo>
                  <a:pt x="16" y="33"/>
                  <a:pt x="17" y="34"/>
                  <a:pt x="17" y="36"/>
                </a:cubicBezTo>
                <a:cubicBezTo>
                  <a:pt x="17" y="38"/>
                  <a:pt x="16" y="39"/>
                  <a:pt x="15" y="40"/>
                </a:cubicBezTo>
                <a:cubicBezTo>
                  <a:pt x="17" y="56"/>
                  <a:pt x="17" y="56"/>
                  <a:pt x="17" y="56"/>
                </a:cubicBezTo>
                <a:cubicBezTo>
                  <a:pt x="17" y="57"/>
                  <a:pt x="17" y="57"/>
                  <a:pt x="16" y="57"/>
                </a:cubicBezTo>
                <a:cubicBezTo>
                  <a:pt x="16" y="58"/>
                  <a:pt x="16" y="58"/>
                  <a:pt x="16" y="58"/>
                </a:cubicBezTo>
                <a:cubicBezTo>
                  <a:pt x="8" y="58"/>
                  <a:pt x="8" y="58"/>
                  <a:pt x="8" y="58"/>
                </a:cubicBezTo>
                <a:cubicBezTo>
                  <a:pt x="8" y="58"/>
                  <a:pt x="8" y="58"/>
                  <a:pt x="7" y="57"/>
                </a:cubicBezTo>
                <a:cubicBezTo>
                  <a:pt x="7" y="57"/>
                  <a:pt x="7" y="57"/>
                  <a:pt x="7" y="56"/>
                </a:cubicBezTo>
                <a:cubicBezTo>
                  <a:pt x="9" y="40"/>
                  <a:pt x="9" y="40"/>
                  <a:pt x="9" y="40"/>
                </a:cubicBezTo>
                <a:cubicBezTo>
                  <a:pt x="8" y="39"/>
                  <a:pt x="7" y="38"/>
                  <a:pt x="7" y="36"/>
                </a:cubicBezTo>
                <a:cubicBezTo>
                  <a:pt x="7" y="34"/>
                  <a:pt x="8" y="33"/>
                  <a:pt x="10" y="32"/>
                </a:cubicBezTo>
                <a:cubicBezTo>
                  <a:pt x="10" y="27"/>
                  <a:pt x="11" y="23"/>
                  <a:pt x="13" y="19"/>
                </a:cubicBezTo>
                <a:cubicBezTo>
                  <a:pt x="1" y="15"/>
                  <a:pt x="1" y="15"/>
                  <a:pt x="1" y="15"/>
                </a:cubicBezTo>
                <a:cubicBezTo>
                  <a:pt x="0" y="15"/>
                  <a:pt x="0" y="15"/>
                  <a:pt x="0" y="14"/>
                </a:cubicBezTo>
                <a:cubicBezTo>
                  <a:pt x="0" y="14"/>
                  <a:pt x="0" y="13"/>
                  <a:pt x="1" y="13"/>
                </a:cubicBezTo>
                <a:cubicBezTo>
                  <a:pt x="43" y="0"/>
                  <a:pt x="43" y="0"/>
                  <a:pt x="43" y="0"/>
                </a:cubicBezTo>
                <a:cubicBezTo>
                  <a:pt x="43" y="0"/>
                  <a:pt x="43" y="0"/>
                  <a:pt x="43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86" y="13"/>
                  <a:pt x="86" y="13"/>
                  <a:pt x="86" y="13"/>
                </a:cubicBezTo>
                <a:cubicBezTo>
                  <a:pt x="87" y="13"/>
                  <a:pt x="87" y="14"/>
                  <a:pt x="87" y="14"/>
                </a:cubicBezTo>
                <a:cubicBezTo>
                  <a:pt x="87" y="15"/>
                  <a:pt x="87" y="15"/>
                  <a:pt x="86" y="15"/>
                </a:cubicBezTo>
                <a:close/>
                <a:moveTo>
                  <a:pt x="68" y="38"/>
                </a:moveTo>
                <a:cubicBezTo>
                  <a:pt x="68" y="44"/>
                  <a:pt x="57" y="48"/>
                  <a:pt x="43" y="48"/>
                </a:cubicBezTo>
                <a:cubicBezTo>
                  <a:pt x="30" y="48"/>
                  <a:pt x="19" y="44"/>
                  <a:pt x="19" y="38"/>
                </a:cubicBezTo>
                <a:cubicBezTo>
                  <a:pt x="20" y="26"/>
                  <a:pt x="20" y="26"/>
                  <a:pt x="20" y="26"/>
                </a:cubicBezTo>
                <a:cubicBezTo>
                  <a:pt x="42" y="33"/>
                  <a:pt x="42" y="33"/>
                  <a:pt x="42" y="33"/>
                </a:cubicBezTo>
                <a:cubicBezTo>
                  <a:pt x="42" y="33"/>
                  <a:pt x="43" y="34"/>
                  <a:pt x="43" y="34"/>
                </a:cubicBezTo>
                <a:cubicBezTo>
                  <a:pt x="44" y="34"/>
                  <a:pt x="45" y="33"/>
                  <a:pt x="45" y="33"/>
                </a:cubicBezTo>
                <a:cubicBezTo>
                  <a:pt x="67" y="26"/>
                  <a:pt x="67" y="26"/>
                  <a:pt x="67" y="26"/>
                </a:cubicBezTo>
                <a:lnTo>
                  <a:pt x="68" y="38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11648" tIns="55824" rIns="111648" bIns="55824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28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9" name="Freeform 229"/>
          <p:cNvSpPr>
            <a:spLocks noEditPoints="1"/>
          </p:cNvSpPr>
          <p:nvPr/>
        </p:nvSpPr>
        <p:spPr bwMode="auto">
          <a:xfrm>
            <a:off x="6958163" y="4503940"/>
            <a:ext cx="466754" cy="469929"/>
          </a:xfrm>
          <a:custGeom>
            <a:avLst/>
            <a:gdLst/>
            <a:ahLst/>
            <a:cxnLst>
              <a:cxn ang="0">
                <a:pos x="68" y="64"/>
              </a:cxn>
              <a:cxn ang="0">
                <a:pos x="65" y="68"/>
              </a:cxn>
              <a:cxn ang="0">
                <a:pos x="28" y="68"/>
              </a:cxn>
              <a:cxn ang="0">
                <a:pos x="25" y="64"/>
              </a:cxn>
              <a:cxn ang="0">
                <a:pos x="25" y="58"/>
              </a:cxn>
              <a:cxn ang="0">
                <a:pos x="4" y="58"/>
              </a:cxn>
              <a:cxn ang="0">
                <a:pos x="0" y="54"/>
              </a:cxn>
              <a:cxn ang="0">
                <a:pos x="0" y="3"/>
              </a:cxn>
              <a:cxn ang="0">
                <a:pos x="4" y="0"/>
              </a:cxn>
              <a:cxn ang="0">
                <a:pos x="45" y="0"/>
              </a:cxn>
              <a:cxn ang="0">
                <a:pos x="49" y="3"/>
              </a:cxn>
              <a:cxn ang="0">
                <a:pos x="49" y="16"/>
              </a:cxn>
              <a:cxn ang="0">
                <a:pos x="50" y="17"/>
              </a:cxn>
              <a:cxn ang="0">
                <a:pos x="66" y="32"/>
              </a:cxn>
              <a:cxn ang="0">
                <a:pos x="68" y="39"/>
              </a:cxn>
              <a:cxn ang="0">
                <a:pos x="68" y="64"/>
              </a:cxn>
              <a:cxn ang="0">
                <a:pos x="39" y="6"/>
              </a:cxn>
              <a:cxn ang="0">
                <a:pos x="38" y="5"/>
              </a:cxn>
              <a:cxn ang="0">
                <a:pos x="11" y="5"/>
              </a:cxn>
              <a:cxn ang="0">
                <a:pos x="10" y="6"/>
              </a:cxn>
              <a:cxn ang="0">
                <a:pos x="10" y="8"/>
              </a:cxn>
              <a:cxn ang="0">
                <a:pos x="11" y="9"/>
              </a:cxn>
              <a:cxn ang="0">
                <a:pos x="38" y="9"/>
              </a:cxn>
              <a:cxn ang="0">
                <a:pos x="39" y="8"/>
              </a:cxn>
              <a:cxn ang="0">
                <a:pos x="39" y="6"/>
              </a:cxn>
              <a:cxn ang="0">
                <a:pos x="64" y="63"/>
              </a:cxn>
              <a:cxn ang="0">
                <a:pos x="64" y="39"/>
              </a:cxn>
              <a:cxn ang="0">
                <a:pos x="48" y="39"/>
              </a:cxn>
              <a:cxn ang="0">
                <a:pos x="44" y="35"/>
              </a:cxn>
              <a:cxn ang="0">
                <a:pos x="44" y="19"/>
              </a:cxn>
              <a:cxn ang="0">
                <a:pos x="30" y="19"/>
              </a:cxn>
              <a:cxn ang="0">
                <a:pos x="30" y="63"/>
              </a:cxn>
              <a:cxn ang="0">
                <a:pos x="64" y="63"/>
              </a:cxn>
              <a:cxn ang="0">
                <a:pos x="60" y="34"/>
              </a:cxn>
              <a:cxn ang="0">
                <a:pos x="49" y="22"/>
              </a:cxn>
              <a:cxn ang="0">
                <a:pos x="49" y="34"/>
              </a:cxn>
              <a:cxn ang="0">
                <a:pos x="60" y="34"/>
              </a:cxn>
            </a:cxnLst>
            <a:rect l="0" t="0" r="r" b="b"/>
            <a:pathLst>
              <a:path w="68" h="68">
                <a:moveTo>
                  <a:pt x="68" y="64"/>
                </a:moveTo>
                <a:cubicBezTo>
                  <a:pt x="68" y="66"/>
                  <a:pt x="67" y="68"/>
                  <a:pt x="65" y="68"/>
                </a:cubicBezTo>
                <a:cubicBezTo>
                  <a:pt x="28" y="68"/>
                  <a:pt x="28" y="68"/>
                  <a:pt x="28" y="68"/>
                </a:cubicBezTo>
                <a:cubicBezTo>
                  <a:pt x="26" y="68"/>
                  <a:pt x="25" y="66"/>
                  <a:pt x="25" y="64"/>
                </a:cubicBezTo>
                <a:cubicBezTo>
                  <a:pt x="25" y="58"/>
                  <a:pt x="25" y="58"/>
                  <a:pt x="25" y="58"/>
                </a:cubicBezTo>
                <a:cubicBezTo>
                  <a:pt x="4" y="58"/>
                  <a:pt x="4" y="58"/>
                  <a:pt x="4" y="58"/>
                </a:cubicBezTo>
                <a:cubicBezTo>
                  <a:pt x="2" y="58"/>
                  <a:pt x="0" y="56"/>
                  <a:pt x="0" y="54"/>
                </a:cubicBezTo>
                <a:cubicBezTo>
                  <a:pt x="0" y="3"/>
                  <a:pt x="0" y="3"/>
                  <a:pt x="0" y="3"/>
                </a:cubicBezTo>
                <a:cubicBezTo>
                  <a:pt x="0" y="1"/>
                  <a:pt x="2" y="0"/>
                  <a:pt x="4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47" y="0"/>
                  <a:pt x="49" y="1"/>
                  <a:pt x="49" y="3"/>
                </a:cubicBezTo>
                <a:cubicBezTo>
                  <a:pt x="49" y="16"/>
                  <a:pt x="49" y="16"/>
                  <a:pt x="49" y="16"/>
                </a:cubicBezTo>
                <a:cubicBezTo>
                  <a:pt x="50" y="16"/>
                  <a:pt x="50" y="16"/>
                  <a:pt x="50" y="17"/>
                </a:cubicBezTo>
                <a:cubicBezTo>
                  <a:pt x="66" y="32"/>
                  <a:pt x="66" y="32"/>
                  <a:pt x="66" y="32"/>
                </a:cubicBezTo>
                <a:cubicBezTo>
                  <a:pt x="67" y="34"/>
                  <a:pt x="68" y="37"/>
                  <a:pt x="68" y="39"/>
                </a:cubicBezTo>
                <a:lnTo>
                  <a:pt x="68" y="64"/>
                </a:lnTo>
                <a:close/>
                <a:moveTo>
                  <a:pt x="39" y="6"/>
                </a:moveTo>
                <a:cubicBezTo>
                  <a:pt x="39" y="5"/>
                  <a:pt x="39" y="5"/>
                  <a:pt x="38" y="5"/>
                </a:cubicBezTo>
                <a:cubicBezTo>
                  <a:pt x="11" y="5"/>
                  <a:pt x="11" y="5"/>
                  <a:pt x="11" y="5"/>
                </a:cubicBezTo>
                <a:cubicBezTo>
                  <a:pt x="11" y="5"/>
                  <a:pt x="10" y="5"/>
                  <a:pt x="10" y="6"/>
                </a:cubicBezTo>
                <a:cubicBezTo>
                  <a:pt x="10" y="8"/>
                  <a:pt x="10" y="8"/>
                  <a:pt x="10" y="8"/>
                </a:cubicBezTo>
                <a:cubicBezTo>
                  <a:pt x="10" y="9"/>
                  <a:pt x="11" y="9"/>
                  <a:pt x="11" y="9"/>
                </a:cubicBezTo>
                <a:cubicBezTo>
                  <a:pt x="38" y="9"/>
                  <a:pt x="38" y="9"/>
                  <a:pt x="38" y="9"/>
                </a:cubicBezTo>
                <a:cubicBezTo>
                  <a:pt x="39" y="9"/>
                  <a:pt x="39" y="9"/>
                  <a:pt x="39" y="8"/>
                </a:cubicBezTo>
                <a:lnTo>
                  <a:pt x="39" y="6"/>
                </a:lnTo>
                <a:close/>
                <a:moveTo>
                  <a:pt x="64" y="63"/>
                </a:moveTo>
                <a:cubicBezTo>
                  <a:pt x="64" y="39"/>
                  <a:pt x="64" y="39"/>
                  <a:pt x="64" y="39"/>
                </a:cubicBezTo>
                <a:cubicBezTo>
                  <a:pt x="48" y="39"/>
                  <a:pt x="48" y="39"/>
                  <a:pt x="48" y="39"/>
                </a:cubicBezTo>
                <a:cubicBezTo>
                  <a:pt x="46" y="39"/>
                  <a:pt x="44" y="37"/>
                  <a:pt x="44" y="35"/>
                </a:cubicBezTo>
                <a:cubicBezTo>
                  <a:pt x="44" y="19"/>
                  <a:pt x="44" y="19"/>
                  <a:pt x="44" y="19"/>
                </a:cubicBezTo>
                <a:cubicBezTo>
                  <a:pt x="30" y="19"/>
                  <a:pt x="30" y="19"/>
                  <a:pt x="30" y="19"/>
                </a:cubicBezTo>
                <a:cubicBezTo>
                  <a:pt x="30" y="63"/>
                  <a:pt x="30" y="63"/>
                  <a:pt x="30" y="63"/>
                </a:cubicBezTo>
                <a:lnTo>
                  <a:pt x="64" y="63"/>
                </a:lnTo>
                <a:close/>
                <a:moveTo>
                  <a:pt x="60" y="34"/>
                </a:moveTo>
                <a:cubicBezTo>
                  <a:pt x="49" y="22"/>
                  <a:pt x="49" y="22"/>
                  <a:pt x="49" y="22"/>
                </a:cubicBezTo>
                <a:cubicBezTo>
                  <a:pt x="49" y="34"/>
                  <a:pt x="49" y="34"/>
                  <a:pt x="49" y="34"/>
                </a:cubicBezTo>
                <a:lnTo>
                  <a:pt x="60" y="34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11648" tIns="55824" rIns="111648" bIns="55824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28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1" name="Freeform 217"/>
          <p:cNvSpPr>
            <a:spLocks noEditPoints="1"/>
          </p:cNvSpPr>
          <p:nvPr/>
        </p:nvSpPr>
        <p:spPr bwMode="auto">
          <a:xfrm>
            <a:off x="8483646" y="3356404"/>
            <a:ext cx="495053" cy="371290"/>
          </a:xfrm>
          <a:custGeom>
            <a:avLst/>
            <a:gdLst/>
            <a:ahLst/>
            <a:cxnLst>
              <a:cxn ang="0">
                <a:pos x="78" y="58"/>
              </a:cxn>
              <a:cxn ang="0">
                <a:pos x="0" y="58"/>
              </a:cxn>
              <a:cxn ang="0">
                <a:pos x="0" y="0"/>
              </a:cxn>
              <a:cxn ang="0">
                <a:pos x="5" y="0"/>
              </a:cxn>
              <a:cxn ang="0">
                <a:pos x="5" y="53"/>
              </a:cxn>
              <a:cxn ang="0">
                <a:pos x="78" y="53"/>
              </a:cxn>
              <a:cxn ang="0">
                <a:pos x="78" y="58"/>
              </a:cxn>
              <a:cxn ang="0">
                <a:pos x="73" y="22"/>
              </a:cxn>
              <a:cxn ang="0">
                <a:pos x="71" y="23"/>
              </a:cxn>
              <a:cxn ang="0">
                <a:pos x="66" y="18"/>
              </a:cxn>
              <a:cxn ang="0">
                <a:pos x="42" y="42"/>
              </a:cxn>
              <a:cxn ang="0">
                <a:pos x="40" y="42"/>
              </a:cxn>
              <a:cxn ang="0">
                <a:pos x="31" y="34"/>
              </a:cxn>
              <a:cxn ang="0">
                <a:pos x="16" y="49"/>
              </a:cxn>
              <a:cxn ang="0">
                <a:pos x="8" y="42"/>
              </a:cxn>
              <a:cxn ang="0">
                <a:pos x="30" y="20"/>
              </a:cxn>
              <a:cxn ang="0">
                <a:pos x="32" y="20"/>
              </a:cxn>
              <a:cxn ang="0">
                <a:pos x="41" y="29"/>
              </a:cxn>
              <a:cxn ang="0">
                <a:pos x="59" y="11"/>
              </a:cxn>
              <a:cxn ang="0">
                <a:pos x="54" y="6"/>
              </a:cxn>
              <a:cxn ang="0">
                <a:pos x="55" y="4"/>
              </a:cxn>
              <a:cxn ang="0">
                <a:pos x="71" y="4"/>
              </a:cxn>
              <a:cxn ang="0">
                <a:pos x="73" y="6"/>
              </a:cxn>
              <a:cxn ang="0">
                <a:pos x="73" y="22"/>
              </a:cxn>
            </a:cxnLst>
            <a:rect l="0" t="0" r="r" b="b"/>
            <a:pathLst>
              <a:path w="78" h="58">
                <a:moveTo>
                  <a:pt x="78" y="58"/>
                </a:moveTo>
                <a:cubicBezTo>
                  <a:pt x="0" y="58"/>
                  <a:pt x="0" y="58"/>
                  <a:pt x="0" y="58"/>
                </a:cubicBezTo>
                <a:cubicBezTo>
                  <a:pt x="0" y="0"/>
                  <a:pt x="0" y="0"/>
                  <a:pt x="0" y="0"/>
                </a:cubicBezTo>
                <a:cubicBezTo>
                  <a:pt x="5" y="0"/>
                  <a:pt x="5" y="0"/>
                  <a:pt x="5" y="0"/>
                </a:cubicBezTo>
                <a:cubicBezTo>
                  <a:pt x="5" y="53"/>
                  <a:pt x="5" y="53"/>
                  <a:pt x="5" y="53"/>
                </a:cubicBezTo>
                <a:cubicBezTo>
                  <a:pt x="78" y="53"/>
                  <a:pt x="78" y="53"/>
                  <a:pt x="78" y="53"/>
                </a:cubicBezTo>
                <a:lnTo>
                  <a:pt x="78" y="58"/>
                </a:lnTo>
                <a:close/>
                <a:moveTo>
                  <a:pt x="73" y="22"/>
                </a:moveTo>
                <a:cubicBezTo>
                  <a:pt x="73" y="23"/>
                  <a:pt x="71" y="24"/>
                  <a:pt x="71" y="23"/>
                </a:cubicBezTo>
                <a:cubicBezTo>
                  <a:pt x="66" y="18"/>
                  <a:pt x="66" y="18"/>
                  <a:pt x="66" y="18"/>
                </a:cubicBezTo>
                <a:cubicBezTo>
                  <a:pt x="42" y="42"/>
                  <a:pt x="42" y="42"/>
                  <a:pt x="42" y="42"/>
                </a:cubicBezTo>
                <a:cubicBezTo>
                  <a:pt x="41" y="43"/>
                  <a:pt x="41" y="43"/>
                  <a:pt x="40" y="42"/>
                </a:cubicBezTo>
                <a:cubicBezTo>
                  <a:pt x="31" y="34"/>
                  <a:pt x="31" y="34"/>
                  <a:pt x="31" y="34"/>
                </a:cubicBezTo>
                <a:cubicBezTo>
                  <a:pt x="16" y="49"/>
                  <a:pt x="16" y="49"/>
                  <a:pt x="16" y="49"/>
                </a:cubicBezTo>
                <a:cubicBezTo>
                  <a:pt x="8" y="42"/>
                  <a:pt x="8" y="42"/>
                  <a:pt x="8" y="42"/>
                </a:cubicBezTo>
                <a:cubicBezTo>
                  <a:pt x="30" y="20"/>
                  <a:pt x="30" y="20"/>
                  <a:pt x="30" y="20"/>
                </a:cubicBezTo>
                <a:cubicBezTo>
                  <a:pt x="31" y="19"/>
                  <a:pt x="32" y="19"/>
                  <a:pt x="32" y="20"/>
                </a:cubicBezTo>
                <a:cubicBezTo>
                  <a:pt x="41" y="29"/>
                  <a:pt x="41" y="29"/>
                  <a:pt x="41" y="29"/>
                </a:cubicBezTo>
                <a:cubicBezTo>
                  <a:pt x="59" y="11"/>
                  <a:pt x="59" y="11"/>
                  <a:pt x="59" y="11"/>
                </a:cubicBezTo>
                <a:cubicBezTo>
                  <a:pt x="54" y="6"/>
                  <a:pt x="54" y="6"/>
                  <a:pt x="54" y="6"/>
                </a:cubicBezTo>
                <a:cubicBezTo>
                  <a:pt x="53" y="6"/>
                  <a:pt x="54" y="4"/>
                  <a:pt x="55" y="4"/>
                </a:cubicBezTo>
                <a:cubicBezTo>
                  <a:pt x="71" y="4"/>
                  <a:pt x="71" y="4"/>
                  <a:pt x="71" y="4"/>
                </a:cubicBezTo>
                <a:cubicBezTo>
                  <a:pt x="72" y="4"/>
                  <a:pt x="73" y="5"/>
                  <a:pt x="73" y="6"/>
                </a:cubicBezTo>
                <a:lnTo>
                  <a:pt x="73" y="22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11648" tIns="55824" rIns="111648" bIns="55824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28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7" name="Freeform 66"/>
          <p:cNvSpPr>
            <a:spLocks noEditPoints="1"/>
          </p:cNvSpPr>
          <p:nvPr/>
        </p:nvSpPr>
        <p:spPr bwMode="auto">
          <a:xfrm>
            <a:off x="10012228" y="4490546"/>
            <a:ext cx="504357" cy="391203"/>
          </a:xfrm>
          <a:custGeom>
            <a:avLst/>
            <a:gdLst/>
            <a:ahLst/>
            <a:cxnLst>
              <a:cxn ang="0">
                <a:pos x="29" y="41"/>
              </a:cxn>
              <a:cxn ang="0">
                <a:pos x="22" y="40"/>
              </a:cxn>
              <a:cxn ang="0">
                <a:pos x="11" y="45"/>
              </a:cxn>
              <a:cxn ang="0">
                <a:pos x="7" y="46"/>
              </a:cxn>
              <a:cxn ang="0">
                <a:pos x="7" y="46"/>
              </a:cxn>
              <a:cxn ang="0">
                <a:pos x="6" y="45"/>
              </a:cxn>
              <a:cxn ang="0">
                <a:pos x="6" y="43"/>
              </a:cxn>
              <a:cxn ang="0">
                <a:pos x="11" y="36"/>
              </a:cxn>
              <a:cxn ang="0">
                <a:pos x="0" y="20"/>
              </a:cxn>
              <a:cxn ang="0">
                <a:pos x="29" y="0"/>
              </a:cxn>
              <a:cxn ang="0">
                <a:pos x="57" y="20"/>
              </a:cxn>
              <a:cxn ang="0">
                <a:pos x="29" y="41"/>
              </a:cxn>
              <a:cxn ang="0">
                <a:pos x="62" y="47"/>
              </a:cxn>
              <a:cxn ang="0">
                <a:pos x="66" y="53"/>
              </a:cxn>
              <a:cxn ang="0">
                <a:pos x="67" y="55"/>
              </a:cxn>
              <a:cxn ang="0">
                <a:pos x="66" y="56"/>
              </a:cxn>
              <a:cxn ang="0">
                <a:pos x="62" y="55"/>
              </a:cxn>
              <a:cxn ang="0">
                <a:pos x="51" y="50"/>
              </a:cxn>
              <a:cxn ang="0">
                <a:pos x="44" y="51"/>
              </a:cxn>
              <a:cxn ang="0">
                <a:pos x="25" y="46"/>
              </a:cxn>
              <a:cxn ang="0">
                <a:pos x="29" y="46"/>
              </a:cxn>
              <a:cxn ang="0">
                <a:pos x="52" y="39"/>
              </a:cxn>
              <a:cxn ang="0">
                <a:pos x="62" y="20"/>
              </a:cxn>
              <a:cxn ang="0">
                <a:pos x="61" y="14"/>
              </a:cxn>
              <a:cxn ang="0">
                <a:pos x="72" y="30"/>
              </a:cxn>
              <a:cxn ang="0">
                <a:pos x="62" y="47"/>
              </a:cxn>
            </a:cxnLst>
            <a:rect l="0" t="0" r="r" b="b"/>
            <a:pathLst>
              <a:path w="72" h="56">
                <a:moveTo>
                  <a:pt x="29" y="41"/>
                </a:moveTo>
                <a:cubicBezTo>
                  <a:pt x="26" y="41"/>
                  <a:pt x="24" y="40"/>
                  <a:pt x="22" y="40"/>
                </a:cubicBezTo>
                <a:cubicBezTo>
                  <a:pt x="18" y="42"/>
                  <a:pt x="15" y="44"/>
                  <a:pt x="11" y="45"/>
                </a:cubicBezTo>
                <a:cubicBezTo>
                  <a:pt x="9" y="45"/>
                  <a:pt x="8" y="46"/>
                  <a:pt x="7" y="46"/>
                </a:cubicBezTo>
                <a:cubicBezTo>
                  <a:pt x="7" y="46"/>
                  <a:pt x="7" y="46"/>
                  <a:pt x="7" y="46"/>
                </a:cubicBezTo>
                <a:cubicBezTo>
                  <a:pt x="6" y="46"/>
                  <a:pt x="6" y="45"/>
                  <a:pt x="6" y="45"/>
                </a:cubicBezTo>
                <a:cubicBezTo>
                  <a:pt x="5" y="44"/>
                  <a:pt x="6" y="43"/>
                  <a:pt x="6" y="43"/>
                </a:cubicBezTo>
                <a:cubicBezTo>
                  <a:pt x="8" y="41"/>
                  <a:pt x="10" y="40"/>
                  <a:pt x="11" y="36"/>
                </a:cubicBezTo>
                <a:cubicBezTo>
                  <a:pt x="5" y="32"/>
                  <a:pt x="0" y="27"/>
                  <a:pt x="0" y="20"/>
                </a:cubicBezTo>
                <a:cubicBezTo>
                  <a:pt x="0" y="9"/>
                  <a:pt x="13" y="0"/>
                  <a:pt x="29" y="0"/>
                </a:cubicBezTo>
                <a:cubicBezTo>
                  <a:pt x="44" y="0"/>
                  <a:pt x="57" y="9"/>
                  <a:pt x="57" y="20"/>
                </a:cubicBezTo>
                <a:cubicBezTo>
                  <a:pt x="57" y="32"/>
                  <a:pt x="44" y="41"/>
                  <a:pt x="29" y="41"/>
                </a:cubicBezTo>
                <a:close/>
                <a:moveTo>
                  <a:pt x="62" y="47"/>
                </a:moveTo>
                <a:cubicBezTo>
                  <a:pt x="63" y="50"/>
                  <a:pt x="65" y="51"/>
                  <a:pt x="66" y="53"/>
                </a:cubicBezTo>
                <a:cubicBezTo>
                  <a:pt x="67" y="54"/>
                  <a:pt x="67" y="54"/>
                  <a:pt x="67" y="55"/>
                </a:cubicBezTo>
                <a:cubicBezTo>
                  <a:pt x="67" y="56"/>
                  <a:pt x="67" y="56"/>
                  <a:pt x="66" y="56"/>
                </a:cubicBezTo>
                <a:cubicBezTo>
                  <a:pt x="65" y="56"/>
                  <a:pt x="63" y="56"/>
                  <a:pt x="62" y="55"/>
                </a:cubicBezTo>
                <a:cubicBezTo>
                  <a:pt x="58" y="54"/>
                  <a:pt x="55" y="53"/>
                  <a:pt x="51" y="50"/>
                </a:cubicBezTo>
                <a:cubicBezTo>
                  <a:pt x="49" y="51"/>
                  <a:pt x="47" y="51"/>
                  <a:pt x="44" y="51"/>
                </a:cubicBezTo>
                <a:cubicBezTo>
                  <a:pt x="37" y="51"/>
                  <a:pt x="30" y="49"/>
                  <a:pt x="25" y="46"/>
                </a:cubicBezTo>
                <a:cubicBezTo>
                  <a:pt x="26" y="46"/>
                  <a:pt x="28" y="46"/>
                  <a:pt x="29" y="46"/>
                </a:cubicBezTo>
                <a:cubicBezTo>
                  <a:pt x="37" y="46"/>
                  <a:pt x="46" y="43"/>
                  <a:pt x="52" y="39"/>
                </a:cubicBezTo>
                <a:cubicBezTo>
                  <a:pt x="58" y="34"/>
                  <a:pt x="62" y="27"/>
                  <a:pt x="62" y="20"/>
                </a:cubicBezTo>
                <a:cubicBezTo>
                  <a:pt x="62" y="18"/>
                  <a:pt x="62" y="16"/>
                  <a:pt x="61" y="14"/>
                </a:cubicBezTo>
                <a:cubicBezTo>
                  <a:pt x="68" y="18"/>
                  <a:pt x="72" y="24"/>
                  <a:pt x="72" y="30"/>
                </a:cubicBezTo>
                <a:cubicBezTo>
                  <a:pt x="72" y="37"/>
                  <a:pt x="68" y="43"/>
                  <a:pt x="62" y="47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11648" tIns="55824" rIns="111648" bIns="55824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28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3" name="原创设计师QQ598969553      _1"/>
          <p:cNvSpPr/>
          <p:nvPr/>
        </p:nvSpPr>
        <p:spPr bwMode="auto">
          <a:xfrm>
            <a:off x="354" y="0"/>
            <a:ext cx="453157" cy="904082"/>
          </a:xfrm>
          <a:custGeom>
            <a:avLst/>
            <a:gdLst>
              <a:gd name="T0" fmla="*/ 0 w 286"/>
              <a:gd name="T1" fmla="*/ 0 h 571"/>
              <a:gd name="T2" fmla="*/ 286 w 286"/>
              <a:gd name="T3" fmla="*/ 287 h 571"/>
              <a:gd name="T4" fmla="*/ 0 w 286"/>
              <a:gd name="T5" fmla="*/ 571 h 571"/>
              <a:gd name="T6" fmla="*/ 0 w 286"/>
              <a:gd name="T7" fmla="*/ 0 h 5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86" h="571">
                <a:moveTo>
                  <a:pt x="0" y="0"/>
                </a:moveTo>
                <a:lnTo>
                  <a:pt x="286" y="287"/>
                </a:lnTo>
                <a:lnTo>
                  <a:pt x="0" y="571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 w="6350" cap="flat">
            <a:noFill/>
            <a:prstDash val="solid"/>
            <a:miter lim="800000"/>
          </a:ln>
        </p:spPr>
        <p:txBody>
          <a:bodyPr/>
          <a:lstStyle/>
          <a:p>
            <a:pPr>
              <a:defRPr/>
            </a:pPr>
            <a:endParaRPr lang="zh-CN" altLang="en-US" sz="2669"/>
          </a:p>
        </p:txBody>
      </p:sp>
      <p:sp>
        <p:nvSpPr>
          <p:cNvPr id="45" name="原创设计师QQ598969553      _2"/>
          <p:cNvSpPr>
            <a:spLocks/>
          </p:cNvSpPr>
          <p:nvPr/>
        </p:nvSpPr>
        <p:spPr bwMode="auto">
          <a:xfrm>
            <a:off x="140988" y="316987"/>
            <a:ext cx="303593" cy="609418"/>
          </a:xfrm>
          <a:custGeom>
            <a:avLst/>
            <a:gdLst>
              <a:gd name="T0" fmla="*/ 0 w 278"/>
              <a:gd name="T1" fmla="*/ 0 h 557"/>
              <a:gd name="T2" fmla="*/ 2147483646 w 278"/>
              <a:gd name="T3" fmla="*/ 2147483646 h 557"/>
              <a:gd name="T4" fmla="*/ 0 w 278"/>
              <a:gd name="T5" fmla="*/ 2147483646 h 557"/>
              <a:gd name="T6" fmla="*/ 0 w 278"/>
              <a:gd name="T7" fmla="*/ 0 h 557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78" h="557">
                <a:moveTo>
                  <a:pt x="0" y="0"/>
                </a:moveTo>
                <a:lnTo>
                  <a:pt x="278" y="278"/>
                </a:lnTo>
                <a:lnTo>
                  <a:pt x="0" y="557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zh-CN" altLang="en-US" sz="2669"/>
          </a:p>
        </p:txBody>
      </p:sp>
      <p:sp>
        <p:nvSpPr>
          <p:cNvPr id="54" name="原创设计师QQ598969553      _3"/>
          <p:cNvSpPr>
            <a:spLocks noChangeArrowheads="1"/>
          </p:cNvSpPr>
          <p:nvPr/>
        </p:nvSpPr>
        <p:spPr bwMode="auto">
          <a:xfrm>
            <a:off x="605607" y="291903"/>
            <a:ext cx="2154436" cy="4049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US" altLang="zh-CN" sz="24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945396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switch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2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2" presetClass="entr" presetSubtype="2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500"/>
                            </p:stCondLst>
                            <p:childTnLst>
                              <p:par>
                                <p:cTn id="42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000"/>
                            </p:stCondLst>
                            <p:childTnLst>
                              <p:par>
                                <p:cTn id="48" presetID="2" presetClass="entr" presetSubtype="1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500"/>
                            </p:stCondLst>
                            <p:childTnLst>
                              <p:par>
                                <p:cTn id="53" presetID="2" presetClass="entr" presetSubtype="2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000"/>
                            </p:stCondLst>
                            <p:childTnLst>
                              <p:par>
                                <p:cTn id="58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500"/>
                            </p:stCondLst>
                            <p:childTnLst>
                              <p:par>
                                <p:cTn id="64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6000"/>
                            </p:stCondLst>
                            <p:childTnLst>
                              <p:par>
                                <p:cTn id="70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6500"/>
                            </p:stCondLst>
                            <p:childTnLst>
                              <p:par>
                                <p:cTn id="75" presetID="2" presetClass="entr" presetSubtype="2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7000"/>
                            </p:stCondLst>
                            <p:childTnLst>
                              <p:par>
                                <p:cTn id="80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7500"/>
                            </p:stCondLst>
                            <p:childTnLst>
                              <p:par>
                                <p:cTn id="86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8000"/>
                            </p:stCondLst>
                            <p:childTnLst>
                              <p:par>
                                <p:cTn id="92" presetID="2" presetClass="entr" presetSubtype="1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8500"/>
                            </p:stCondLst>
                            <p:childTnLst>
                              <p:par>
                                <p:cTn id="97" presetID="2" presetClass="entr" presetSubtype="2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9000"/>
                            </p:stCondLst>
                            <p:childTnLst>
                              <p:par>
                                <p:cTn id="102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9500"/>
                            </p:stCondLst>
                            <p:childTnLst>
                              <p:par>
                                <p:cTn id="108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10000"/>
                            </p:stCondLst>
                            <p:childTnLst>
                              <p:par>
                                <p:cTn id="114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10500"/>
                            </p:stCondLst>
                            <p:childTnLst>
                              <p:par>
                                <p:cTn id="119" presetID="2" presetClass="entr" presetSubtype="2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11000"/>
                            </p:stCondLst>
                            <p:childTnLst>
                              <p:par>
                                <p:cTn id="124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11500"/>
                            </p:stCondLst>
                            <p:childTnLst>
                              <p:par>
                                <p:cTn id="130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>
                            <p:stCondLst>
                              <p:cond delay="12000"/>
                            </p:stCondLst>
                            <p:childTnLst>
                              <p:par>
                                <p:cTn id="136" presetID="2" presetClass="entr" presetSubtype="1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9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8" grpId="0" animBg="1"/>
      <p:bldP spid="30" grpId="0" animBg="1"/>
      <p:bldP spid="32" grpId="0"/>
      <p:bldP spid="36" grpId="0" animBg="1"/>
      <p:bldP spid="38" grpId="0"/>
      <p:bldP spid="42" grpId="0" animBg="1"/>
      <p:bldP spid="44" grpId="0"/>
      <p:bldP spid="48" grpId="0" animBg="1"/>
      <p:bldP spid="49" grpId="0"/>
      <p:bldP spid="53" grpId="0" animBg="1"/>
      <p:bldP spid="55" grpId="0"/>
      <p:bldP spid="58" grpId="0" animBg="1"/>
      <p:bldP spid="59" grpId="0"/>
      <p:bldP spid="63" grpId="0" animBg="1"/>
      <p:bldP spid="75" grpId="0" animBg="1"/>
      <p:bldP spid="79" grpId="0" animBg="1"/>
      <p:bldP spid="81" grpId="0" animBg="1"/>
      <p:bldP spid="8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294547" y="1117027"/>
            <a:ext cx="4028238" cy="2890627"/>
          </a:xfrm>
          <a:prstGeom prst="rect">
            <a:avLst/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415256" y="1117027"/>
            <a:ext cx="4028238" cy="2890627"/>
          </a:xfrm>
          <a:prstGeom prst="rect">
            <a:avLst/>
          </a:prstGeom>
          <a:solidFill>
            <a:schemeClr val="accent2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8535965" y="1117027"/>
            <a:ext cx="4028238" cy="2890627"/>
          </a:xfrm>
          <a:prstGeom prst="rect">
            <a:avLst/>
          </a:prstGeom>
          <a:blipFill dpi="0"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294547" y="4082786"/>
            <a:ext cx="4028238" cy="2890627"/>
          </a:xfrm>
          <a:prstGeom prst="rect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415256" y="4082786"/>
            <a:ext cx="4028238" cy="2890627"/>
          </a:xfrm>
          <a:prstGeom prst="rect">
            <a:avLst/>
          </a:prstGeom>
          <a:blipFill dpi="0"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8535965" y="4082785"/>
            <a:ext cx="4028238" cy="2890627"/>
          </a:xfrm>
          <a:prstGeom prst="rect">
            <a:avLst/>
          </a:prstGeom>
          <a:solidFill>
            <a:schemeClr val="accent3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TextBox 3"/>
          <p:cNvSpPr>
            <a:spLocks noChangeArrowheads="1"/>
          </p:cNvSpPr>
          <p:nvPr/>
        </p:nvSpPr>
        <p:spPr bwMode="auto">
          <a:xfrm>
            <a:off x="5038058" y="1764351"/>
            <a:ext cx="2754535" cy="14311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</a:t>
            </a:r>
            <a:r>
              <a:rPr lang="zh-CN" altLang="en-US" sz="800" dirty="0" smtClean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r>
              <a:rPr lang="zh-CN" altLang="en-US" sz="800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</a:t>
            </a:r>
            <a:r>
              <a:rPr lang="zh-CN" altLang="en-US" sz="800" dirty="0" smtClean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endParaRPr lang="zh-CN" altLang="en-US" sz="800" dirty="0">
              <a:solidFill>
                <a:schemeClr val="bg1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TextBox 3"/>
          <p:cNvSpPr>
            <a:spLocks noChangeArrowheads="1"/>
          </p:cNvSpPr>
          <p:nvPr/>
        </p:nvSpPr>
        <p:spPr bwMode="auto">
          <a:xfrm>
            <a:off x="867276" y="4847534"/>
            <a:ext cx="2753787" cy="14311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</a:t>
            </a:r>
            <a:r>
              <a:rPr lang="zh-CN" altLang="en-US" sz="800" dirty="0" smtClean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endParaRPr lang="zh-CN" altLang="en-US" sz="800" dirty="0">
              <a:solidFill>
                <a:schemeClr val="bg1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TextBox 3"/>
          <p:cNvSpPr>
            <a:spLocks noChangeArrowheads="1"/>
          </p:cNvSpPr>
          <p:nvPr/>
        </p:nvSpPr>
        <p:spPr bwMode="auto">
          <a:xfrm>
            <a:off x="9209588" y="4847534"/>
            <a:ext cx="2836361" cy="14311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</a:t>
            </a:r>
            <a:r>
              <a:rPr lang="zh-CN" altLang="en-US" sz="800" dirty="0" smtClean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endParaRPr lang="zh-CN" altLang="en-US" sz="800" dirty="0">
              <a:solidFill>
                <a:schemeClr val="bg1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矩形 32"/>
          <p:cNvSpPr/>
          <p:nvPr/>
        </p:nvSpPr>
        <p:spPr>
          <a:xfrm flipH="1">
            <a:off x="4415256" y="3040294"/>
            <a:ext cx="931359" cy="967360"/>
          </a:xfrm>
          <a:custGeom>
            <a:avLst/>
            <a:gdLst/>
            <a:ahLst/>
            <a:cxnLst/>
            <a:rect l="l" t="t" r="r" b="b"/>
            <a:pathLst>
              <a:path w="1862852" h="1934859">
                <a:moveTo>
                  <a:pt x="895422" y="0"/>
                </a:moveTo>
                <a:lnTo>
                  <a:pt x="1862852" y="967430"/>
                </a:lnTo>
                <a:lnTo>
                  <a:pt x="1830523" y="999758"/>
                </a:lnTo>
                <a:lnTo>
                  <a:pt x="1830523" y="999758"/>
                </a:lnTo>
                <a:lnTo>
                  <a:pt x="895421" y="1934859"/>
                </a:lnTo>
                <a:lnTo>
                  <a:pt x="863093" y="1902531"/>
                </a:lnTo>
                <a:lnTo>
                  <a:pt x="1770654" y="994970"/>
                </a:lnTo>
                <a:lnTo>
                  <a:pt x="0" y="994970"/>
                </a:lnTo>
                <a:lnTo>
                  <a:pt x="0" y="949251"/>
                </a:lnTo>
                <a:lnTo>
                  <a:pt x="1780016" y="949251"/>
                </a:lnTo>
                <a:lnTo>
                  <a:pt x="863094" y="3232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矩形 32"/>
          <p:cNvSpPr/>
          <p:nvPr/>
        </p:nvSpPr>
        <p:spPr>
          <a:xfrm>
            <a:off x="3391426" y="6006054"/>
            <a:ext cx="931359" cy="967360"/>
          </a:xfrm>
          <a:custGeom>
            <a:avLst/>
            <a:gdLst/>
            <a:ahLst/>
            <a:cxnLst/>
            <a:rect l="l" t="t" r="r" b="b"/>
            <a:pathLst>
              <a:path w="1862852" h="1934859">
                <a:moveTo>
                  <a:pt x="895422" y="0"/>
                </a:moveTo>
                <a:lnTo>
                  <a:pt x="1862852" y="967430"/>
                </a:lnTo>
                <a:lnTo>
                  <a:pt x="1830523" y="999758"/>
                </a:lnTo>
                <a:lnTo>
                  <a:pt x="1830523" y="999758"/>
                </a:lnTo>
                <a:lnTo>
                  <a:pt x="895421" y="1934859"/>
                </a:lnTo>
                <a:lnTo>
                  <a:pt x="863093" y="1902531"/>
                </a:lnTo>
                <a:lnTo>
                  <a:pt x="1770654" y="994970"/>
                </a:lnTo>
                <a:lnTo>
                  <a:pt x="0" y="994970"/>
                </a:lnTo>
                <a:lnTo>
                  <a:pt x="0" y="949251"/>
                </a:lnTo>
                <a:lnTo>
                  <a:pt x="1780016" y="949251"/>
                </a:lnTo>
                <a:lnTo>
                  <a:pt x="863094" y="3232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" name="矩形 32"/>
          <p:cNvSpPr/>
          <p:nvPr/>
        </p:nvSpPr>
        <p:spPr>
          <a:xfrm rot="16200000">
            <a:off x="8553966" y="4064786"/>
            <a:ext cx="931359" cy="967360"/>
          </a:xfrm>
          <a:custGeom>
            <a:avLst/>
            <a:gdLst/>
            <a:ahLst/>
            <a:cxnLst/>
            <a:rect l="l" t="t" r="r" b="b"/>
            <a:pathLst>
              <a:path w="1862852" h="1934859">
                <a:moveTo>
                  <a:pt x="895422" y="0"/>
                </a:moveTo>
                <a:lnTo>
                  <a:pt x="1862852" y="967430"/>
                </a:lnTo>
                <a:lnTo>
                  <a:pt x="1830523" y="999758"/>
                </a:lnTo>
                <a:lnTo>
                  <a:pt x="1830523" y="999758"/>
                </a:lnTo>
                <a:lnTo>
                  <a:pt x="895421" y="1934859"/>
                </a:lnTo>
                <a:lnTo>
                  <a:pt x="863093" y="1902531"/>
                </a:lnTo>
                <a:lnTo>
                  <a:pt x="1770654" y="994970"/>
                </a:lnTo>
                <a:lnTo>
                  <a:pt x="0" y="994970"/>
                </a:lnTo>
                <a:lnTo>
                  <a:pt x="0" y="949251"/>
                </a:lnTo>
                <a:lnTo>
                  <a:pt x="1780016" y="949251"/>
                </a:lnTo>
                <a:lnTo>
                  <a:pt x="863094" y="3232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" name="原创设计师QQ598969553      _1"/>
          <p:cNvSpPr/>
          <p:nvPr/>
        </p:nvSpPr>
        <p:spPr bwMode="auto">
          <a:xfrm>
            <a:off x="354" y="0"/>
            <a:ext cx="453157" cy="904082"/>
          </a:xfrm>
          <a:custGeom>
            <a:avLst/>
            <a:gdLst>
              <a:gd name="T0" fmla="*/ 0 w 286"/>
              <a:gd name="T1" fmla="*/ 0 h 571"/>
              <a:gd name="T2" fmla="*/ 286 w 286"/>
              <a:gd name="T3" fmla="*/ 287 h 571"/>
              <a:gd name="T4" fmla="*/ 0 w 286"/>
              <a:gd name="T5" fmla="*/ 571 h 571"/>
              <a:gd name="T6" fmla="*/ 0 w 286"/>
              <a:gd name="T7" fmla="*/ 0 h 5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86" h="571">
                <a:moveTo>
                  <a:pt x="0" y="0"/>
                </a:moveTo>
                <a:lnTo>
                  <a:pt x="286" y="287"/>
                </a:lnTo>
                <a:lnTo>
                  <a:pt x="0" y="571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 w="6350" cap="flat">
            <a:noFill/>
            <a:prstDash val="solid"/>
            <a:miter lim="800000"/>
          </a:ln>
        </p:spPr>
        <p:txBody>
          <a:bodyPr/>
          <a:lstStyle/>
          <a:p>
            <a:pPr>
              <a:defRPr/>
            </a:pPr>
            <a:endParaRPr lang="zh-CN" altLang="en-US" sz="2669"/>
          </a:p>
        </p:txBody>
      </p:sp>
      <p:sp>
        <p:nvSpPr>
          <p:cNvPr id="26" name="原创设计师QQ598969553      _2"/>
          <p:cNvSpPr>
            <a:spLocks/>
          </p:cNvSpPr>
          <p:nvPr/>
        </p:nvSpPr>
        <p:spPr bwMode="auto">
          <a:xfrm>
            <a:off x="140988" y="316987"/>
            <a:ext cx="303593" cy="609418"/>
          </a:xfrm>
          <a:custGeom>
            <a:avLst/>
            <a:gdLst>
              <a:gd name="T0" fmla="*/ 0 w 278"/>
              <a:gd name="T1" fmla="*/ 0 h 557"/>
              <a:gd name="T2" fmla="*/ 2147483646 w 278"/>
              <a:gd name="T3" fmla="*/ 2147483646 h 557"/>
              <a:gd name="T4" fmla="*/ 0 w 278"/>
              <a:gd name="T5" fmla="*/ 2147483646 h 557"/>
              <a:gd name="T6" fmla="*/ 0 w 278"/>
              <a:gd name="T7" fmla="*/ 0 h 557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78" h="557">
                <a:moveTo>
                  <a:pt x="0" y="0"/>
                </a:moveTo>
                <a:lnTo>
                  <a:pt x="278" y="278"/>
                </a:lnTo>
                <a:lnTo>
                  <a:pt x="0" y="557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zh-CN" altLang="en-US" sz="2669"/>
          </a:p>
        </p:txBody>
      </p:sp>
      <p:sp>
        <p:nvSpPr>
          <p:cNvPr id="27" name="原创设计师QQ598969553      _3"/>
          <p:cNvSpPr>
            <a:spLocks noChangeArrowheads="1"/>
          </p:cNvSpPr>
          <p:nvPr/>
        </p:nvSpPr>
        <p:spPr bwMode="auto">
          <a:xfrm>
            <a:off x="605607" y="291903"/>
            <a:ext cx="2154436" cy="4049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US" altLang="zh-CN" sz="24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381999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switch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49" presetClass="entr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9" presetClass="entr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9" presetClass="entr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9" presetClass="entr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49" presetClass="entr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49" presetClass="entr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500"/>
                            </p:stCondLst>
                            <p:childTnLst>
                              <p:par>
                                <p:cTn id="7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1000"/>
                            </p:stCondLst>
                            <p:childTnLst>
                              <p:par>
                                <p:cTn id="83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1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6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2000"/>
                            </p:stCondLst>
                            <p:childTnLst>
                              <p:par>
                                <p:cTn id="8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2500"/>
                            </p:stCondLst>
                            <p:childTnLst>
                              <p:par>
                                <p:cTn id="93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1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96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3500"/>
                            </p:stCondLst>
                            <p:childTnLst>
                              <p:par>
                                <p:cTn id="9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4000"/>
                            </p:stCondLst>
                            <p:childTnLst>
                              <p:par>
                                <p:cTn id="10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1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06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2" grpId="1" animBg="1"/>
      <p:bldP spid="14" grpId="0" animBg="1"/>
      <p:bldP spid="14" grpId="1" animBg="1"/>
      <p:bldP spid="15" grpId="0" animBg="1"/>
      <p:bldP spid="15" grpId="1" animBg="1"/>
      <p:bldP spid="16" grpId="0" animBg="1"/>
      <p:bldP spid="16" grpId="1" animBg="1"/>
      <p:bldP spid="17" grpId="0" animBg="1"/>
      <p:bldP spid="17" grpId="1" animBg="1"/>
      <p:bldP spid="18" grpId="0" animBg="1"/>
      <p:bldP spid="18" grpId="1" animBg="1"/>
      <p:bldP spid="19" grpId="0"/>
      <p:bldP spid="20" grpId="0"/>
      <p:bldP spid="21" grpId="0"/>
      <p:bldP spid="22" grpId="0" animBg="1"/>
      <p:bldP spid="23" grpId="0" animBg="1"/>
      <p:bldP spid="2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353" y="0"/>
            <a:ext cx="12858044" cy="7232650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450672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" name="Rectangle 31"/>
          <p:cNvSpPr/>
          <p:nvPr/>
        </p:nvSpPr>
        <p:spPr>
          <a:xfrm>
            <a:off x="353" y="3859647"/>
            <a:ext cx="12858044" cy="275465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450672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TextBox 20"/>
          <p:cNvSpPr txBox="1">
            <a:spLocks noChangeArrowheads="1"/>
          </p:cNvSpPr>
          <p:nvPr/>
        </p:nvSpPr>
        <p:spPr bwMode="auto">
          <a:xfrm>
            <a:off x="6809773" y="5127005"/>
            <a:ext cx="5350526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030288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030288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030288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030288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</a:t>
            </a:r>
            <a:endParaRPr lang="en-US" altLang="zh-CN" sz="800" dirty="0">
              <a:solidFill>
                <a:schemeClr val="bg1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9" name="Rectangle 38"/>
          <p:cNvSpPr/>
          <p:nvPr/>
        </p:nvSpPr>
        <p:spPr>
          <a:xfrm>
            <a:off x="353" y="6614304"/>
            <a:ext cx="12858044" cy="24332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450672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0" name="Rectangle 39"/>
          <p:cNvSpPr>
            <a:spLocks noChangeArrowheads="1"/>
          </p:cNvSpPr>
          <p:nvPr/>
        </p:nvSpPr>
        <p:spPr bwMode="auto">
          <a:xfrm>
            <a:off x="6809772" y="4539473"/>
            <a:ext cx="2614223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030288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030288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030288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030288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直接复制你的内容到此</a:t>
            </a:r>
            <a:endParaRPr lang="en-US" altLang="zh-CN" dirty="0">
              <a:solidFill>
                <a:schemeClr val="bg1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cxnSp>
        <p:nvCxnSpPr>
          <p:cNvPr id="42" name="Straight Connector 41"/>
          <p:cNvCxnSpPr/>
          <p:nvPr/>
        </p:nvCxnSpPr>
        <p:spPr>
          <a:xfrm>
            <a:off x="6809772" y="4964046"/>
            <a:ext cx="5350526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Rounded Rectangle 23"/>
          <p:cNvSpPr>
            <a:spLocks noChangeAspect="1"/>
          </p:cNvSpPr>
          <p:nvPr/>
        </p:nvSpPr>
        <p:spPr>
          <a:xfrm>
            <a:off x="1245976" y="4632023"/>
            <a:ext cx="1205442" cy="1207673"/>
          </a:xfrm>
          <a:prstGeom prst="roundRect">
            <a:avLst/>
          </a:prstGeom>
          <a:noFill/>
          <a:ln w="381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450672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937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01</a:t>
            </a:r>
            <a:endParaRPr lang="en-US" sz="3937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" name="Rounded Rectangle 24"/>
          <p:cNvSpPr>
            <a:spLocks noChangeAspect="1"/>
          </p:cNvSpPr>
          <p:nvPr/>
        </p:nvSpPr>
        <p:spPr>
          <a:xfrm>
            <a:off x="2784032" y="4632023"/>
            <a:ext cx="1207673" cy="1207673"/>
          </a:xfrm>
          <a:prstGeom prst="roundRect">
            <a:avLst/>
          </a:prstGeom>
          <a:noFill/>
          <a:ln w="381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128580" anchor="ctr"/>
          <a:lstStyle/>
          <a:p>
            <a:pPr algn="ctr" defTabSz="1450672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937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02</a:t>
            </a:r>
            <a:endParaRPr lang="en-US" sz="3937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" name="Rounded Rectangle 25"/>
          <p:cNvSpPr>
            <a:spLocks noChangeAspect="1"/>
          </p:cNvSpPr>
          <p:nvPr/>
        </p:nvSpPr>
        <p:spPr>
          <a:xfrm>
            <a:off x="4331013" y="4632023"/>
            <a:ext cx="1207675" cy="1207673"/>
          </a:xfrm>
          <a:prstGeom prst="roundRect">
            <a:avLst/>
          </a:prstGeom>
          <a:noFill/>
          <a:ln w="381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450672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937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03</a:t>
            </a:r>
            <a:endParaRPr lang="en-US" sz="3937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原创设计师QQ598969553      _1"/>
          <p:cNvSpPr/>
          <p:nvPr/>
        </p:nvSpPr>
        <p:spPr bwMode="auto">
          <a:xfrm>
            <a:off x="354" y="0"/>
            <a:ext cx="453157" cy="904082"/>
          </a:xfrm>
          <a:custGeom>
            <a:avLst/>
            <a:gdLst>
              <a:gd name="T0" fmla="*/ 0 w 286"/>
              <a:gd name="T1" fmla="*/ 0 h 571"/>
              <a:gd name="T2" fmla="*/ 286 w 286"/>
              <a:gd name="T3" fmla="*/ 287 h 571"/>
              <a:gd name="T4" fmla="*/ 0 w 286"/>
              <a:gd name="T5" fmla="*/ 571 h 571"/>
              <a:gd name="T6" fmla="*/ 0 w 286"/>
              <a:gd name="T7" fmla="*/ 0 h 5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86" h="571">
                <a:moveTo>
                  <a:pt x="0" y="0"/>
                </a:moveTo>
                <a:lnTo>
                  <a:pt x="286" y="287"/>
                </a:lnTo>
                <a:lnTo>
                  <a:pt x="0" y="571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 w="6350" cap="flat">
            <a:noFill/>
            <a:prstDash val="solid"/>
            <a:miter lim="800000"/>
          </a:ln>
        </p:spPr>
        <p:txBody>
          <a:bodyPr/>
          <a:lstStyle/>
          <a:p>
            <a:pPr>
              <a:defRPr/>
            </a:pPr>
            <a:endParaRPr lang="zh-CN" altLang="en-US" sz="2669"/>
          </a:p>
        </p:txBody>
      </p:sp>
      <p:sp>
        <p:nvSpPr>
          <p:cNvPr id="13" name="原创设计师QQ598969553      _2"/>
          <p:cNvSpPr>
            <a:spLocks/>
          </p:cNvSpPr>
          <p:nvPr/>
        </p:nvSpPr>
        <p:spPr bwMode="auto">
          <a:xfrm>
            <a:off x="140988" y="316987"/>
            <a:ext cx="303593" cy="609418"/>
          </a:xfrm>
          <a:custGeom>
            <a:avLst/>
            <a:gdLst>
              <a:gd name="T0" fmla="*/ 0 w 278"/>
              <a:gd name="T1" fmla="*/ 0 h 557"/>
              <a:gd name="T2" fmla="*/ 2147483646 w 278"/>
              <a:gd name="T3" fmla="*/ 2147483646 h 557"/>
              <a:gd name="T4" fmla="*/ 0 w 278"/>
              <a:gd name="T5" fmla="*/ 2147483646 h 557"/>
              <a:gd name="T6" fmla="*/ 0 w 278"/>
              <a:gd name="T7" fmla="*/ 0 h 557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78" h="557">
                <a:moveTo>
                  <a:pt x="0" y="0"/>
                </a:moveTo>
                <a:lnTo>
                  <a:pt x="278" y="278"/>
                </a:lnTo>
                <a:lnTo>
                  <a:pt x="0" y="557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zh-CN" altLang="en-US" sz="2669"/>
          </a:p>
        </p:txBody>
      </p:sp>
      <p:sp>
        <p:nvSpPr>
          <p:cNvPr id="14" name="原创设计师QQ598969553      _3"/>
          <p:cNvSpPr>
            <a:spLocks noChangeArrowheads="1"/>
          </p:cNvSpPr>
          <p:nvPr/>
        </p:nvSpPr>
        <p:spPr bwMode="auto">
          <a:xfrm>
            <a:off x="605607" y="291903"/>
            <a:ext cx="2154436" cy="4049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US" altLang="zh-CN" sz="24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976368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switch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32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37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32" grpId="0" animBg="1"/>
      <p:bldP spid="21" grpId="0"/>
      <p:bldP spid="39" grpId="0" animBg="1"/>
      <p:bldP spid="40" grpId="0"/>
      <p:bldP spid="24" grpId="0" animBg="1"/>
      <p:bldP spid="25" grpId="0" animBg="1"/>
      <p:bldP spid="2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entagon 3"/>
          <p:cNvSpPr/>
          <p:nvPr/>
        </p:nvSpPr>
        <p:spPr>
          <a:xfrm rot="16200000">
            <a:off x="-340828" y="4178271"/>
            <a:ext cx="5526793" cy="581964"/>
          </a:xfrm>
          <a:prstGeom prst="homePlate">
            <a:avLst/>
          </a:prstGeom>
          <a:solidFill>
            <a:schemeClr val="tx1">
              <a:lumMod val="25000"/>
              <a:lumOff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2442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11" name="Group 10"/>
          <p:cNvGrpSpPr/>
          <p:nvPr/>
        </p:nvGrpSpPr>
        <p:grpSpPr>
          <a:xfrm>
            <a:off x="1840608" y="2311641"/>
            <a:ext cx="4041207" cy="933491"/>
            <a:chOff x="914399" y="1504950"/>
            <a:chExt cx="3703984" cy="990601"/>
          </a:xfrm>
        </p:grpSpPr>
        <p:sp>
          <p:nvSpPr>
            <p:cNvPr id="10" name="Pentagon 9"/>
            <p:cNvSpPr/>
            <p:nvPr/>
          </p:nvSpPr>
          <p:spPr>
            <a:xfrm>
              <a:off x="1722783" y="1657351"/>
              <a:ext cx="2895600" cy="838200"/>
            </a:xfrm>
            <a:prstGeom prst="homePlat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44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" name="Rectangle 4"/>
            <p:cNvSpPr/>
            <p:nvPr/>
          </p:nvSpPr>
          <p:spPr>
            <a:xfrm>
              <a:off x="914400" y="1504950"/>
              <a:ext cx="1066800" cy="83820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r>
                <a:rPr lang="en-US" sz="3907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01</a:t>
              </a:r>
            </a:p>
          </p:txBody>
        </p:sp>
        <p:sp>
          <p:nvSpPr>
            <p:cNvPr id="6" name="Right Triangle 5"/>
            <p:cNvSpPr/>
            <p:nvPr/>
          </p:nvSpPr>
          <p:spPr>
            <a:xfrm rot="10800000">
              <a:off x="914399" y="2343150"/>
              <a:ext cx="266699" cy="152400"/>
            </a:xfrm>
            <a:prstGeom prst="rtTriangl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44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" name="Right Triangle 6"/>
            <p:cNvSpPr/>
            <p:nvPr/>
          </p:nvSpPr>
          <p:spPr>
            <a:xfrm rot="10800000" flipH="1">
              <a:off x="1714501" y="2343150"/>
              <a:ext cx="266699" cy="152400"/>
            </a:xfrm>
            <a:prstGeom prst="rtTriangl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44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2" name="Group 11"/>
          <p:cNvGrpSpPr/>
          <p:nvPr/>
        </p:nvGrpSpPr>
        <p:grpSpPr>
          <a:xfrm>
            <a:off x="1840608" y="3283384"/>
            <a:ext cx="4041207" cy="933491"/>
            <a:chOff x="914399" y="1504950"/>
            <a:chExt cx="3703984" cy="990601"/>
          </a:xfrm>
        </p:grpSpPr>
        <p:sp>
          <p:nvSpPr>
            <p:cNvPr id="13" name="Pentagon 12"/>
            <p:cNvSpPr/>
            <p:nvPr/>
          </p:nvSpPr>
          <p:spPr>
            <a:xfrm>
              <a:off x="1722783" y="1657351"/>
              <a:ext cx="2895600" cy="838200"/>
            </a:xfrm>
            <a:prstGeom prst="homePlat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44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4" name="Rectangle 13"/>
            <p:cNvSpPr/>
            <p:nvPr/>
          </p:nvSpPr>
          <p:spPr>
            <a:xfrm>
              <a:off x="914400" y="1504950"/>
              <a:ext cx="1066800" cy="8382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r>
                <a:rPr lang="en-US" sz="3907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02</a:t>
              </a:r>
            </a:p>
          </p:txBody>
        </p:sp>
        <p:sp>
          <p:nvSpPr>
            <p:cNvPr id="15" name="Right Triangle 14"/>
            <p:cNvSpPr/>
            <p:nvPr/>
          </p:nvSpPr>
          <p:spPr>
            <a:xfrm rot="10800000">
              <a:off x="914399" y="2343150"/>
              <a:ext cx="266699" cy="152400"/>
            </a:xfrm>
            <a:prstGeom prst="rtTriangle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44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6" name="Right Triangle 15"/>
            <p:cNvSpPr/>
            <p:nvPr/>
          </p:nvSpPr>
          <p:spPr>
            <a:xfrm rot="10800000" flipH="1">
              <a:off x="1714501" y="2343150"/>
              <a:ext cx="266699" cy="152400"/>
            </a:xfrm>
            <a:prstGeom prst="rtTriangle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44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7" name="Group 16"/>
          <p:cNvGrpSpPr/>
          <p:nvPr/>
        </p:nvGrpSpPr>
        <p:grpSpPr>
          <a:xfrm>
            <a:off x="1840608" y="4255129"/>
            <a:ext cx="4041207" cy="933491"/>
            <a:chOff x="914399" y="1504950"/>
            <a:chExt cx="3703984" cy="990601"/>
          </a:xfrm>
        </p:grpSpPr>
        <p:sp>
          <p:nvSpPr>
            <p:cNvPr id="18" name="Pentagon 17"/>
            <p:cNvSpPr/>
            <p:nvPr/>
          </p:nvSpPr>
          <p:spPr>
            <a:xfrm>
              <a:off x="1722783" y="1657351"/>
              <a:ext cx="2895600" cy="838200"/>
            </a:xfrm>
            <a:prstGeom prst="homePlat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44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" name="Rectangle 18"/>
            <p:cNvSpPr/>
            <p:nvPr/>
          </p:nvSpPr>
          <p:spPr>
            <a:xfrm>
              <a:off x="914400" y="1504950"/>
              <a:ext cx="1066800" cy="8382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r>
                <a:rPr lang="en-US" sz="3907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03</a:t>
              </a:r>
            </a:p>
          </p:txBody>
        </p:sp>
        <p:sp>
          <p:nvSpPr>
            <p:cNvPr id="20" name="Right Triangle 19"/>
            <p:cNvSpPr/>
            <p:nvPr/>
          </p:nvSpPr>
          <p:spPr>
            <a:xfrm rot="10800000">
              <a:off x="914399" y="2343150"/>
              <a:ext cx="266699" cy="152400"/>
            </a:xfrm>
            <a:prstGeom prst="rtTriangl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44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1" name="Right Triangle 20"/>
            <p:cNvSpPr/>
            <p:nvPr/>
          </p:nvSpPr>
          <p:spPr>
            <a:xfrm rot="10800000" flipH="1">
              <a:off x="1714501" y="2343150"/>
              <a:ext cx="266699" cy="152400"/>
            </a:xfrm>
            <a:prstGeom prst="rtTriangl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44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1840611" y="5226874"/>
            <a:ext cx="4041208" cy="933491"/>
            <a:chOff x="914399" y="1504950"/>
            <a:chExt cx="3703985" cy="990601"/>
          </a:xfrm>
        </p:grpSpPr>
        <p:sp>
          <p:nvSpPr>
            <p:cNvPr id="23" name="Pentagon 22"/>
            <p:cNvSpPr/>
            <p:nvPr/>
          </p:nvSpPr>
          <p:spPr>
            <a:xfrm>
              <a:off x="1722783" y="1657351"/>
              <a:ext cx="2895601" cy="838200"/>
            </a:xfrm>
            <a:prstGeom prst="homePlat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44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4" name="Rectangle 23"/>
            <p:cNvSpPr/>
            <p:nvPr/>
          </p:nvSpPr>
          <p:spPr>
            <a:xfrm>
              <a:off x="914400" y="1504950"/>
              <a:ext cx="1066800" cy="8382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r>
                <a:rPr lang="en-US" sz="3907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04</a:t>
              </a:r>
            </a:p>
          </p:txBody>
        </p:sp>
        <p:sp>
          <p:nvSpPr>
            <p:cNvPr id="25" name="Right Triangle 24"/>
            <p:cNvSpPr/>
            <p:nvPr/>
          </p:nvSpPr>
          <p:spPr>
            <a:xfrm rot="10800000">
              <a:off x="914399" y="2343150"/>
              <a:ext cx="266699" cy="152400"/>
            </a:xfrm>
            <a:prstGeom prst="rtTriangl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44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6" name="Right Triangle 25"/>
            <p:cNvSpPr/>
            <p:nvPr/>
          </p:nvSpPr>
          <p:spPr>
            <a:xfrm rot="10800000" flipH="1">
              <a:off x="1714501" y="2343150"/>
              <a:ext cx="266699" cy="152400"/>
            </a:xfrm>
            <a:prstGeom prst="rtTriangl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44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28" name="Freeform 122"/>
          <p:cNvSpPr>
            <a:spLocks noEditPoints="1"/>
          </p:cNvSpPr>
          <p:nvPr/>
        </p:nvSpPr>
        <p:spPr bwMode="auto">
          <a:xfrm>
            <a:off x="4910955" y="2625151"/>
            <a:ext cx="546371" cy="428798"/>
          </a:xfrm>
          <a:custGeom>
            <a:avLst/>
            <a:gdLst/>
            <a:ahLst/>
            <a:cxnLst>
              <a:cxn ang="0">
                <a:pos x="57" y="37"/>
              </a:cxn>
              <a:cxn ang="0">
                <a:pos x="38" y="56"/>
              </a:cxn>
              <a:cxn ang="0">
                <a:pos x="34" y="57"/>
              </a:cxn>
              <a:cxn ang="0">
                <a:pos x="31" y="56"/>
              </a:cxn>
              <a:cxn ang="0">
                <a:pos x="4" y="28"/>
              </a:cxn>
              <a:cxn ang="0">
                <a:pos x="0" y="20"/>
              </a:cxn>
              <a:cxn ang="0">
                <a:pos x="0" y="4"/>
              </a:cxn>
              <a:cxn ang="0">
                <a:pos x="5" y="0"/>
              </a:cxn>
              <a:cxn ang="0">
                <a:pos x="21" y="0"/>
              </a:cxn>
              <a:cxn ang="0">
                <a:pos x="29" y="3"/>
              </a:cxn>
              <a:cxn ang="0">
                <a:pos x="57" y="30"/>
              </a:cxn>
              <a:cxn ang="0">
                <a:pos x="58" y="34"/>
              </a:cxn>
              <a:cxn ang="0">
                <a:pos x="57" y="37"/>
              </a:cxn>
              <a:cxn ang="0">
                <a:pos x="13" y="7"/>
              </a:cxn>
              <a:cxn ang="0">
                <a:pos x="8" y="12"/>
              </a:cxn>
              <a:cxn ang="0">
                <a:pos x="13" y="17"/>
              </a:cxn>
              <a:cxn ang="0">
                <a:pos x="17" y="12"/>
              </a:cxn>
              <a:cxn ang="0">
                <a:pos x="13" y="7"/>
              </a:cxn>
              <a:cxn ang="0">
                <a:pos x="71" y="37"/>
              </a:cxn>
              <a:cxn ang="0">
                <a:pos x="52" y="56"/>
              </a:cxn>
              <a:cxn ang="0">
                <a:pos x="49" y="57"/>
              </a:cxn>
              <a:cxn ang="0">
                <a:pos x="45" y="55"/>
              </a:cxn>
              <a:cxn ang="0">
                <a:pos x="63" y="37"/>
              </a:cxn>
              <a:cxn ang="0">
                <a:pos x="64" y="34"/>
              </a:cxn>
              <a:cxn ang="0">
                <a:pos x="63" y="30"/>
              </a:cxn>
              <a:cxn ang="0">
                <a:pos x="35" y="3"/>
              </a:cxn>
              <a:cxn ang="0">
                <a:pos x="27" y="0"/>
              </a:cxn>
              <a:cxn ang="0">
                <a:pos x="36" y="0"/>
              </a:cxn>
              <a:cxn ang="0">
                <a:pos x="44" y="3"/>
              </a:cxn>
              <a:cxn ang="0">
                <a:pos x="71" y="30"/>
              </a:cxn>
              <a:cxn ang="0">
                <a:pos x="73" y="34"/>
              </a:cxn>
              <a:cxn ang="0">
                <a:pos x="71" y="37"/>
              </a:cxn>
            </a:cxnLst>
            <a:rect l="0" t="0" r="r" b="b"/>
            <a:pathLst>
              <a:path w="73" h="57">
                <a:moveTo>
                  <a:pt x="57" y="37"/>
                </a:moveTo>
                <a:cubicBezTo>
                  <a:pt x="38" y="56"/>
                  <a:pt x="38" y="56"/>
                  <a:pt x="38" y="56"/>
                </a:cubicBezTo>
                <a:cubicBezTo>
                  <a:pt x="37" y="57"/>
                  <a:pt x="36" y="57"/>
                  <a:pt x="34" y="57"/>
                </a:cubicBezTo>
                <a:cubicBezTo>
                  <a:pt x="33" y="57"/>
                  <a:pt x="32" y="57"/>
                  <a:pt x="31" y="56"/>
                </a:cubicBezTo>
                <a:cubicBezTo>
                  <a:pt x="4" y="28"/>
                  <a:pt x="4" y="28"/>
                  <a:pt x="4" y="28"/>
                </a:cubicBezTo>
                <a:cubicBezTo>
                  <a:pt x="2" y="27"/>
                  <a:pt x="0" y="23"/>
                  <a:pt x="0" y="20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3" y="0"/>
                  <a:pt x="5" y="0"/>
                </a:cubicBezTo>
                <a:cubicBezTo>
                  <a:pt x="21" y="0"/>
                  <a:pt x="21" y="0"/>
                  <a:pt x="21" y="0"/>
                </a:cubicBezTo>
                <a:cubicBezTo>
                  <a:pt x="24" y="0"/>
                  <a:pt x="27" y="1"/>
                  <a:pt x="29" y="3"/>
                </a:cubicBezTo>
                <a:cubicBezTo>
                  <a:pt x="57" y="30"/>
                  <a:pt x="57" y="30"/>
                  <a:pt x="57" y="30"/>
                </a:cubicBezTo>
                <a:cubicBezTo>
                  <a:pt x="57" y="31"/>
                  <a:pt x="58" y="32"/>
                  <a:pt x="58" y="34"/>
                </a:cubicBezTo>
                <a:cubicBezTo>
                  <a:pt x="58" y="35"/>
                  <a:pt x="57" y="36"/>
                  <a:pt x="57" y="37"/>
                </a:cubicBezTo>
                <a:close/>
                <a:moveTo>
                  <a:pt x="13" y="7"/>
                </a:moveTo>
                <a:cubicBezTo>
                  <a:pt x="10" y="7"/>
                  <a:pt x="8" y="9"/>
                  <a:pt x="8" y="12"/>
                </a:cubicBezTo>
                <a:cubicBezTo>
                  <a:pt x="8" y="14"/>
                  <a:pt x="10" y="17"/>
                  <a:pt x="13" y="17"/>
                </a:cubicBezTo>
                <a:cubicBezTo>
                  <a:pt x="15" y="17"/>
                  <a:pt x="17" y="14"/>
                  <a:pt x="17" y="12"/>
                </a:cubicBezTo>
                <a:cubicBezTo>
                  <a:pt x="17" y="9"/>
                  <a:pt x="15" y="7"/>
                  <a:pt x="13" y="7"/>
                </a:cubicBezTo>
                <a:close/>
                <a:moveTo>
                  <a:pt x="71" y="37"/>
                </a:moveTo>
                <a:cubicBezTo>
                  <a:pt x="52" y="56"/>
                  <a:pt x="52" y="56"/>
                  <a:pt x="52" y="56"/>
                </a:cubicBezTo>
                <a:cubicBezTo>
                  <a:pt x="52" y="57"/>
                  <a:pt x="50" y="57"/>
                  <a:pt x="49" y="57"/>
                </a:cubicBezTo>
                <a:cubicBezTo>
                  <a:pt x="47" y="57"/>
                  <a:pt x="46" y="56"/>
                  <a:pt x="45" y="55"/>
                </a:cubicBezTo>
                <a:cubicBezTo>
                  <a:pt x="63" y="37"/>
                  <a:pt x="63" y="37"/>
                  <a:pt x="63" y="37"/>
                </a:cubicBezTo>
                <a:cubicBezTo>
                  <a:pt x="63" y="36"/>
                  <a:pt x="64" y="35"/>
                  <a:pt x="64" y="34"/>
                </a:cubicBezTo>
                <a:cubicBezTo>
                  <a:pt x="64" y="32"/>
                  <a:pt x="63" y="31"/>
                  <a:pt x="63" y="30"/>
                </a:cubicBezTo>
                <a:cubicBezTo>
                  <a:pt x="35" y="3"/>
                  <a:pt x="35" y="3"/>
                  <a:pt x="35" y="3"/>
                </a:cubicBezTo>
                <a:cubicBezTo>
                  <a:pt x="34" y="1"/>
                  <a:pt x="30" y="0"/>
                  <a:pt x="27" y="0"/>
                </a:cubicBezTo>
                <a:cubicBezTo>
                  <a:pt x="36" y="0"/>
                  <a:pt x="36" y="0"/>
                  <a:pt x="36" y="0"/>
                </a:cubicBezTo>
                <a:cubicBezTo>
                  <a:pt x="38" y="0"/>
                  <a:pt x="42" y="1"/>
                  <a:pt x="44" y="3"/>
                </a:cubicBezTo>
                <a:cubicBezTo>
                  <a:pt x="71" y="30"/>
                  <a:pt x="71" y="30"/>
                  <a:pt x="71" y="30"/>
                </a:cubicBezTo>
                <a:cubicBezTo>
                  <a:pt x="72" y="31"/>
                  <a:pt x="73" y="32"/>
                  <a:pt x="73" y="34"/>
                </a:cubicBezTo>
                <a:cubicBezTo>
                  <a:pt x="73" y="35"/>
                  <a:pt x="72" y="36"/>
                  <a:pt x="71" y="37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11648" tIns="55824" rIns="111648" bIns="55824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2442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" name="Freeform 175"/>
          <p:cNvSpPr>
            <a:spLocks noEditPoints="1"/>
          </p:cNvSpPr>
          <p:nvPr/>
        </p:nvSpPr>
        <p:spPr bwMode="auto">
          <a:xfrm>
            <a:off x="4860871" y="3590377"/>
            <a:ext cx="596455" cy="474729"/>
          </a:xfrm>
          <a:custGeom>
            <a:avLst/>
            <a:gdLst/>
            <a:ahLst/>
            <a:cxnLst>
              <a:cxn ang="0">
                <a:pos x="54" y="20"/>
              </a:cxn>
              <a:cxn ang="0">
                <a:pos x="27" y="39"/>
              </a:cxn>
              <a:cxn ang="0">
                <a:pos x="20" y="39"/>
              </a:cxn>
              <a:cxn ang="0">
                <a:pos x="10" y="44"/>
              </a:cxn>
              <a:cxn ang="0">
                <a:pos x="7" y="44"/>
              </a:cxn>
              <a:cxn ang="0">
                <a:pos x="7" y="44"/>
              </a:cxn>
              <a:cxn ang="0">
                <a:pos x="5" y="43"/>
              </a:cxn>
              <a:cxn ang="0">
                <a:pos x="6" y="41"/>
              </a:cxn>
              <a:cxn ang="0">
                <a:pos x="11" y="35"/>
              </a:cxn>
              <a:cxn ang="0">
                <a:pos x="0" y="20"/>
              </a:cxn>
              <a:cxn ang="0">
                <a:pos x="27" y="0"/>
              </a:cxn>
              <a:cxn ang="0">
                <a:pos x="54" y="20"/>
              </a:cxn>
              <a:cxn ang="0">
                <a:pos x="5" y="20"/>
              </a:cxn>
              <a:cxn ang="0">
                <a:pos x="13" y="31"/>
              </a:cxn>
              <a:cxn ang="0">
                <a:pos x="17" y="33"/>
              </a:cxn>
              <a:cxn ang="0">
                <a:pos x="15" y="36"/>
              </a:cxn>
              <a:cxn ang="0">
                <a:pos x="18" y="35"/>
              </a:cxn>
              <a:cxn ang="0">
                <a:pos x="19" y="34"/>
              </a:cxn>
              <a:cxn ang="0">
                <a:pos x="21" y="34"/>
              </a:cxn>
              <a:cxn ang="0">
                <a:pos x="27" y="34"/>
              </a:cxn>
              <a:cxn ang="0">
                <a:pos x="49" y="20"/>
              </a:cxn>
              <a:cxn ang="0">
                <a:pos x="27" y="5"/>
              </a:cxn>
              <a:cxn ang="0">
                <a:pos x="5" y="20"/>
              </a:cxn>
              <a:cxn ang="0">
                <a:pos x="63" y="51"/>
              </a:cxn>
              <a:cxn ang="0">
                <a:pos x="64" y="53"/>
              </a:cxn>
              <a:cxn ang="0">
                <a:pos x="62" y="54"/>
              </a:cxn>
              <a:cxn ang="0">
                <a:pos x="59" y="53"/>
              </a:cxn>
              <a:cxn ang="0">
                <a:pos x="48" y="48"/>
              </a:cxn>
              <a:cxn ang="0">
                <a:pos x="42" y="49"/>
              </a:cxn>
              <a:cxn ang="0">
                <a:pos x="24" y="44"/>
              </a:cxn>
              <a:cxn ang="0">
                <a:pos x="27" y="44"/>
              </a:cxn>
              <a:cxn ang="0">
                <a:pos x="49" y="38"/>
              </a:cxn>
              <a:cxn ang="0">
                <a:pos x="59" y="20"/>
              </a:cxn>
              <a:cxn ang="0">
                <a:pos x="58" y="14"/>
              </a:cxn>
              <a:cxn ang="0">
                <a:pos x="68" y="30"/>
              </a:cxn>
              <a:cxn ang="0">
                <a:pos x="58" y="45"/>
              </a:cxn>
              <a:cxn ang="0">
                <a:pos x="63" y="51"/>
              </a:cxn>
            </a:cxnLst>
            <a:rect l="0" t="0" r="r" b="b"/>
            <a:pathLst>
              <a:path w="68" h="54">
                <a:moveTo>
                  <a:pt x="54" y="20"/>
                </a:moveTo>
                <a:cubicBezTo>
                  <a:pt x="54" y="31"/>
                  <a:pt x="42" y="39"/>
                  <a:pt x="27" y="39"/>
                </a:cubicBezTo>
                <a:cubicBezTo>
                  <a:pt x="25" y="39"/>
                  <a:pt x="23" y="39"/>
                  <a:pt x="20" y="39"/>
                </a:cubicBezTo>
                <a:cubicBezTo>
                  <a:pt x="17" y="41"/>
                  <a:pt x="14" y="43"/>
                  <a:pt x="10" y="44"/>
                </a:cubicBezTo>
                <a:cubicBezTo>
                  <a:pt x="9" y="44"/>
                  <a:pt x="8" y="44"/>
                  <a:pt x="7" y="44"/>
                </a:cubicBezTo>
                <a:cubicBezTo>
                  <a:pt x="7" y="44"/>
                  <a:pt x="7" y="44"/>
                  <a:pt x="7" y="44"/>
                </a:cubicBezTo>
                <a:cubicBezTo>
                  <a:pt x="6" y="44"/>
                  <a:pt x="5" y="44"/>
                  <a:pt x="5" y="43"/>
                </a:cubicBezTo>
                <a:cubicBezTo>
                  <a:pt x="5" y="42"/>
                  <a:pt x="6" y="42"/>
                  <a:pt x="6" y="41"/>
                </a:cubicBezTo>
                <a:cubicBezTo>
                  <a:pt x="8" y="40"/>
                  <a:pt x="9" y="38"/>
                  <a:pt x="11" y="35"/>
                </a:cubicBezTo>
                <a:cubicBezTo>
                  <a:pt x="4" y="32"/>
                  <a:pt x="0" y="26"/>
                  <a:pt x="0" y="20"/>
                </a:cubicBezTo>
                <a:cubicBezTo>
                  <a:pt x="0" y="9"/>
                  <a:pt x="12" y="0"/>
                  <a:pt x="27" y="0"/>
                </a:cubicBezTo>
                <a:cubicBezTo>
                  <a:pt x="42" y="0"/>
                  <a:pt x="54" y="9"/>
                  <a:pt x="54" y="20"/>
                </a:cubicBezTo>
                <a:close/>
                <a:moveTo>
                  <a:pt x="5" y="20"/>
                </a:moveTo>
                <a:cubicBezTo>
                  <a:pt x="5" y="24"/>
                  <a:pt x="8" y="28"/>
                  <a:pt x="13" y="31"/>
                </a:cubicBezTo>
                <a:cubicBezTo>
                  <a:pt x="17" y="33"/>
                  <a:pt x="17" y="33"/>
                  <a:pt x="17" y="33"/>
                </a:cubicBezTo>
                <a:cubicBezTo>
                  <a:pt x="15" y="36"/>
                  <a:pt x="15" y="36"/>
                  <a:pt x="15" y="36"/>
                </a:cubicBezTo>
                <a:cubicBezTo>
                  <a:pt x="16" y="36"/>
                  <a:pt x="17" y="35"/>
                  <a:pt x="18" y="35"/>
                </a:cubicBezTo>
                <a:cubicBezTo>
                  <a:pt x="19" y="34"/>
                  <a:pt x="19" y="34"/>
                  <a:pt x="19" y="34"/>
                </a:cubicBezTo>
                <a:cubicBezTo>
                  <a:pt x="21" y="34"/>
                  <a:pt x="21" y="34"/>
                  <a:pt x="21" y="34"/>
                </a:cubicBezTo>
                <a:cubicBezTo>
                  <a:pt x="23" y="34"/>
                  <a:pt x="25" y="34"/>
                  <a:pt x="27" y="34"/>
                </a:cubicBezTo>
                <a:cubicBezTo>
                  <a:pt x="39" y="34"/>
                  <a:pt x="49" y="28"/>
                  <a:pt x="49" y="20"/>
                </a:cubicBezTo>
                <a:cubicBezTo>
                  <a:pt x="49" y="12"/>
                  <a:pt x="39" y="5"/>
                  <a:pt x="27" y="5"/>
                </a:cubicBezTo>
                <a:cubicBezTo>
                  <a:pt x="15" y="5"/>
                  <a:pt x="5" y="12"/>
                  <a:pt x="5" y="20"/>
                </a:cubicBezTo>
                <a:close/>
                <a:moveTo>
                  <a:pt x="63" y="51"/>
                </a:moveTo>
                <a:cubicBezTo>
                  <a:pt x="63" y="52"/>
                  <a:pt x="64" y="52"/>
                  <a:pt x="64" y="53"/>
                </a:cubicBezTo>
                <a:cubicBezTo>
                  <a:pt x="63" y="53"/>
                  <a:pt x="63" y="54"/>
                  <a:pt x="62" y="54"/>
                </a:cubicBezTo>
                <a:cubicBezTo>
                  <a:pt x="61" y="54"/>
                  <a:pt x="60" y="54"/>
                  <a:pt x="59" y="53"/>
                </a:cubicBezTo>
                <a:cubicBezTo>
                  <a:pt x="55" y="52"/>
                  <a:pt x="52" y="51"/>
                  <a:pt x="48" y="48"/>
                </a:cubicBezTo>
                <a:cubicBezTo>
                  <a:pt x="46" y="49"/>
                  <a:pt x="44" y="49"/>
                  <a:pt x="42" y="49"/>
                </a:cubicBezTo>
                <a:cubicBezTo>
                  <a:pt x="35" y="49"/>
                  <a:pt x="29" y="47"/>
                  <a:pt x="24" y="44"/>
                </a:cubicBezTo>
                <a:cubicBezTo>
                  <a:pt x="25" y="44"/>
                  <a:pt x="26" y="44"/>
                  <a:pt x="27" y="44"/>
                </a:cubicBezTo>
                <a:cubicBezTo>
                  <a:pt x="35" y="44"/>
                  <a:pt x="43" y="42"/>
                  <a:pt x="49" y="38"/>
                </a:cubicBezTo>
                <a:cubicBezTo>
                  <a:pt x="55" y="33"/>
                  <a:pt x="59" y="27"/>
                  <a:pt x="59" y="20"/>
                </a:cubicBezTo>
                <a:cubicBezTo>
                  <a:pt x="59" y="18"/>
                  <a:pt x="58" y="16"/>
                  <a:pt x="58" y="14"/>
                </a:cubicBezTo>
                <a:cubicBezTo>
                  <a:pt x="64" y="18"/>
                  <a:pt x="68" y="23"/>
                  <a:pt x="68" y="30"/>
                </a:cubicBezTo>
                <a:cubicBezTo>
                  <a:pt x="68" y="36"/>
                  <a:pt x="65" y="41"/>
                  <a:pt x="58" y="45"/>
                </a:cubicBezTo>
                <a:cubicBezTo>
                  <a:pt x="60" y="48"/>
                  <a:pt x="61" y="49"/>
                  <a:pt x="63" y="51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11648" tIns="55824" rIns="111648" bIns="55824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2442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" name="Freeform 132"/>
          <p:cNvSpPr>
            <a:spLocks noEditPoints="1"/>
          </p:cNvSpPr>
          <p:nvPr/>
        </p:nvSpPr>
        <p:spPr bwMode="auto">
          <a:xfrm>
            <a:off x="4914190" y="4514126"/>
            <a:ext cx="555008" cy="530878"/>
          </a:xfrm>
          <a:custGeom>
            <a:avLst/>
            <a:gdLst/>
            <a:ahLst/>
            <a:cxnLst>
              <a:cxn ang="0">
                <a:pos x="62" y="31"/>
              </a:cxn>
              <a:cxn ang="0">
                <a:pos x="62" y="31"/>
              </a:cxn>
              <a:cxn ang="0">
                <a:pos x="54" y="27"/>
              </a:cxn>
              <a:cxn ang="0">
                <a:pos x="45" y="33"/>
              </a:cxn>
              <a:cxn ang="0">
                <a:pos x="44" y="35"/>
              </a:cxn>
              <a:cxn ang="0">
                <a:pos x="43" y="35"/>
              </a:cxn>
              <a:cxn ang="0">
                <a:pos x="42" y="35"/>
              </a:cxn>
              <a:cxn ang="0">
                <a:pos x="41" y="33"/>
              </a:cxn>
              <a:cxn ang="0">
                <a:pos x="32" y="27"/>
              </a:cxn>
              <a:cxn ang="0">
                <a:pos x="23" y="33"/>
              </a:cxn>
              <a:cxn ang="0">
                <a:pos x="22" y="35"/>
              </a:cxn>
              <a:cxn ang="0">
                <a:pos x="21" y="35"/>
              </a:cxn>
              <a:cxn ang="0">
                <a:pos x="20" y="35"/>
              </a:cxn>
              <a:cxn ang="0">
                <a:pos x="19" y="33"/>
              </a:cxn>
              <a:cxn ang="0">
                <a:pos x="10" y="27"/>
              </a:cxn>
              <a:cxn ang="0">
                <a:pos x="3" y="31"/>
              </a:cxn>
              <a:cxn ang="0">
                <a:pos x="2" y="31"/>
              </a:cxn>
              <a:cxn ang="0">
                <a:pos x="0" y="30"/>
              </a:cxn>
              <a:cxn ang="0">
                <a:pos x="0" y="30"/>
              </a:cxn>
              <a:cxn ang="0">
                <a:pos x="32" y="7"/>
              </a:cxn>
              <a:cxn ang="0">
                <a:pos x="64" y="30"/>
              </a:cxn>
              <a:cxn ang="0">
                <a:pos x="64" y="30"/>
              </a:cxn>
              <a:cxn ang="0">
                <a:pos x="62" y="31"/>
              </a:cxn>
              <a:cxn ang="0">
                <a:pos x="34" y="51"/>
              </a:cxn>
              <a:cxn ang="0">
                <a:pos x="25" y="61"/>
              </a:cxn>
              <a:cxn ang="0">
                <a:pos x="15" y="51"/>
              </a:cxn>
              <a:cxn ang="0">
                <a:pos x="17" y="49"/>
              </a:cxn>
              <a:cxn ang="0">
                <a:pos x="20" y="51"/>
              </a:cxn>
              <a:cxn ang="0">
                <a:pos x="25" y="56"/>
              </a:cxn>
              <a:cxn ang="0">
                <a:pos x="30" y="51"/>
              </a:cxn>
              <a:cxn ang="0">
                <a:pos x="30" y="29"/>
              </a:cxn>
              <a:cxn ang="0">
                <a:pos x="32" y="29"/>
              </a:cxn>
              <a:cxn ang="0">
                <a:pos x="34" y="29"/>
              </a:cxn>
              <a:cxn ang="0">
                <a:pos x="34" y="51"/>
              </a:cxn>
              <a:cxn ang="0">
                <a:pos x="34" y="6"/>
              </a:cxn>
              <a:cxn ang="0">
                <a:pos x="32" y="6"/>
              </a:cxn>
              <a:cxn ang="0">
                <a:pos x="30" y="6"/>
              </a:cxn>
              <a:cxn ang="0">
                <a:pos x="30" y="3"/>
              </a:cxn>
              <a:cxn ang="0">
                <a:pos x="32" y="0"/>
              </a:cxn>
              <a:cxn ang="0">
                <a:pos x="34" y="3"/>
              </a:cxn>
              <a:cxn ang="0">
                <a:pos x="34" y="6"/>
              </a:cxn>
            </a:cxnLst>
            <a:rect l="0" t="0" r="r" b="b"/>
            <a:pathLst>
              <a:path w="64" h="61">
                <a:moveTo>
                  <a:pt x="62" y="31"/>
                </a:moveTo>
                <a:cubicBezTo>
                  <a:pt x="62" y="31"/>
                  <a:pt x="62" y="31"/>
                  <a:pt x="62" y="31"/>
                </a:cubicBezTo>
                <a:cubicBezTo>
                  <a:pt x="59" y="29"/>
                  <a:pt x="57" y="27"/>
                  <a:pt x="54" y="27"/>
                </a:cubicBezTo>
                <a:cubicBezTo>
                  <a:pt x="51" y="27"/>
                  <a:pt x="47" y="30"/>
                  <a:pt x="45" y="33"/>
                </a:cubicBezTo>
                <a:cubicBezTo>
                  <a:pt x="45" y="33"/>
                  <a:pt x="45" y="34"/>
                  <a:pt x="44" y="35"/>
                </a:cubicBezTo>
                <a:cubicBezTo>
                  <a:pt x="44" y="35"/>
                  <a:pt x="44" y="35"/>
                  <a:pt x="43" y="35"/>
                </a:cubicBezTo>
                <a:cubicBezTo>
                  <a:pt x="43" y="35"/>
                  <a:pt x="42" y="35"/>
                  <a:pt x="42" y="35"/>
                </a:cubicBezTo>
                <a:cubicBezTo>
                  <a:pt x="42" y="34"/>
                  <a:pt x="41" y="33"/>
                  <a:pt x="41" y="33"/>
                </a:cubicBezTo>
                <a:cubicBezTo>
                  <a:pt x="39" y="30"/>
                  <a:pt x="36" y="27"/>
                  <a:pt x="32" y="27"/>
                </a:cubicBezTo>
                <a:cubicBezTo>
                  <a:pt x="28" y="27"/>
                  <a:pt x="25" y="30"/>
                  <a:pt x="23" y="33"/>
                </a:cubicBezTo>
                <a:cubicBezTo>
                  <a:pt x="23" y="33"/>
                  <a:pt x="22" y="34"/>
                  <a:pt x="22" y="35"/>
                </a:cubicBezTo>
                <a:cubicBezTo>
                  <a:pt x="22" y="35"/>
                  <a:pt x="22" y="35"/>
                  <a:pt x="21" y="35"/>
                </a:cubicBezTo>
                <a:cubicBezTo>
                  <a:pt x="20" y="35"/>
                  <a:pt x="20" y="35"/>
                  <a:pt x="20" y="35"/>
                </a:cubicBezTo>
                <a:cubicBezTo>
                  <a:pt x="19" y="34"/>
                  <a:pt x="19" y="33"/>
                  <a:pt x="19" y="33"/>
                </a:cubicBezTo>
                <a:cubicBezTo>
                  <a:pt x="17" y="30"/>
                  <a:pt x="14" y="27"/>
                  <a:pt x="10" y="27"/>
                </a:cubicBezTo>
                <a:cubicBezTo>
                  <a:pt x="7" y="27"/>
                  <a:pt x="5" y="29"/>
                  <a:pt x="3" y="31"/>
                </a:cubicBezTo>
                <a:cubicBezTo>
                  <a:pt x="2" y="31"/>
                  <a:pt x="2" y="31"/>
                  <a:pt x="2" y="31"/>
                </a:cubicBezTo>
                <a:cubicBezTo>
                  <a:pt x="1" y="31"/>
                  <a:pt x="0" y="31"/>
                  <a:pt x="0" y="30"/>
                </a:cubicBezTo>
                <a:cubicBezTo>
                  <a:pt x="0" y="30"/>
                  <a:pt x="0" y="30"/>
                  <a:pt x="0" y="30"/>
                </a:cubicBezTo>
                <a:cubicBezTo>
                  <a:pt x="4" y="16"/>
                  <a:pt x="18" y="7"/>
                  <a:pt x="32" y="7"/>
                </a:cubicBezTo>
                <a:cubicBezTo>
                  <a:pt x="46" y="7"/>
                  <a:pt x="60" y="16"/>
                  <a:pt x="64" y="30"/>
                </a:cubicBezTo>
                <a:cubicBezTo>
                  <a:pt x="64" y="30"/>
                  <a:pt x="64" y="30"/>
                  <a:pt x="64" y="30"/>
                </a:cubicBezTo>
                <a:cubicBezTo>
                  <a:pt x="64" y="31"/>
                  <a:pt x="63" y="31"/>
                  <a:pt x="62" y="31"/>
                </a:cubicBezTo>
                <a:close/>
                <a:moveTo>
                  <a:pt x="34" y="51"/>
                </a:moveTo>
                <a:cubicBezTo>
                  <a:pt x="34" y="56"/>
                  <a:pt x="30" y="61"/>
                  <a:pt x="25" y="61"/>
                </a:cubicBezTo>
                <a:cubicBezTo>
                  <a:pt x="19" y="61"/>
                  <a:pt x="15" y="56"/>
                  <a:pt x="15" y="51"/>
                </a:cubicBezTo>
                <a:cubicBezTo>
                  <a:pt x="15" y="50"/>
                  <a:pt x="16" y="49"/>
                  <a:pt x="17" y="49"/>
                </a:cubicBezTo>
                <a:cubicBezTo>
                  <a:pt x="19" y="49"/>
                  <a:pt x="20" y="50"/>
                  <a:pt x="20" y="51"/>
                </a:cubicBezTo>
                <a:cubicBezTo>
                  <a:pt x="20" y="54"/>
                  <a:pt x="22" y="56"/>
                  <a:pt x="25" y="56"/>
                </a:cubicBezTo>
                <a:cubicBezTo>
                  <a:pt x="27" y="56"/>
                  <a:pt x="30" y="54"/>
                  <a:pt x="30" y="51"/>
                </a:cubicBezTo>
                <a:cubicBezTo>
                  <a:pt x="30" y="29"/>
                  <a:pt x="30" y="29"/>
                  <a:pt x="30" y="29"/>
                </a:cubicBezTo>
                <a:cubicBezTo>
                  <a:pt x="30" y="29"/>
                  <a:pt x="31" y="29"/>
                  <a:pt x="32" y="29"/>
                </a:cubicBezTo>
                <a:cubicBezTo>
                  <a:pt x="33" y="29"/>
                  <a:pt x="34" y="29"/>
                  <a:pt x="34" y="29"/>
                </a:cubicBezTo>
                <a:lnTo>
                  <a:pt x="34" y="51"/>
                </a:lnTo>
                <a:close/>
                <a:moveTo>
                  <a:pt x="34" y="6"/>
                </a:moveTo>
                <a:cubicBezTo>
                  <a:pt x="34" y="6"/>
                  <a:pt x="33" y="6"/>
                  <a:pt x="32" y="6"/>
                </a:cubicBezTo>
                <a:cubicBezTo>
                  <a:pt x="31" y="6"/>
                  <a:pt x="30" y="6"/>
                  <a:pt x="30" y="6"/>
                </a:cubicBezTo>
                <a:cubicBezTo>
                  <a:pt x="30" y="3"/>
                  <a:pt x="30" y="3"/>
                  <a:pt x="30" y="3"/>
                </a:cubicBezTo>
                <a:cubicBezTo>
                  <a:pt x="30" y="1"/>
                  <a:pt x="31" y="0"/>
                  <a:pt x="32" y="0"/>
                </a:cubicBezTo>
                <a:cubicBezTo>
                  <a:pt x="33" y="0"/>
                  <a:pt x="34" y="1"/>
                  <a:pt x="34" y="3"/>
                </a:cubicBezTo>
                <a:lnTo>
                  <a:pt x="34" y="6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11648" tIns="55824" rIns="111648" bIns="55824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2442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" name="Freeform 36"/>
          <p:cNvSpPr>
            <a:spLocks noEditPoints="1"/>
          </p:cNvSpPr>
          <p:nvPr/>
        </p:nvSpPr>
        <p:spPr bwMode="auto">
          <a:xfrm>
            <a:off x="4977702" y="5495910"/>
            <a:ext cx="479623" cy="520839"/>
          </a:xfrm>
          <a:custGeom>
            <a:avLst/>
            <a:gdLst/>
            <a:ahLst/>
            <a:cxnLst>
              <a:cxn ang="0">
                <a:pos x="55" y="64"/>
              </a:cxn>
              <a:cxn ang="0">
                <a:pos x="0" y="59"/>
              </a:cxn>
              <a:cxn ang="0">
                <a:pos x="4" y="9"/>
              </a:cxn>
              <a:cxn ang="0">
                <a:pos x="9" y="5"/>
              </a:cxn>
              <a:cxn ang="0">
                <a:pos x="17" y="0"/>
              </a:cxn>
              <a:cxn ang="0">
                <a:pos x="23" y="9"/>
              </a:cxn>
              <a:cxn ang="0">
                <a:pos x="36" y="5"/>
              </a:cxn>
              <a:cxn ang="0">
                <a:pos x="44" y="0"/>
              </a:cxn>
              <a:cxn ang="0">
                <a:pos x="50" y="9"/>
              </a:cxn>
              <a:cxn ang="0">
                <a:pos x="59" y="13"/>
              </a:cxn>
              <a:cxn ang="0">
                <a:pos x="15" y="33"/>
              </a:cxn>
              <a:cxn ang="0">
                <a:pos x="4" y="23"/>
              </a:cxn>
              <a:cxn ang="0">
                <a:pos x="15" y="33"/>
              </a:cxn>
              <a:cxn ang="0">
                <a:pos x="15" y="35"/>
              </a:cxn>
              <a:cxn ang="0">
                <a:pos x="4" y="47"/>
              </a:cxn>
              <a:cxn ang="0">
                <a:pos x="15" y="59"/>
              </a:cxn>
              <a:cxn ang="0">
                <a:pos x="4" y="49"/>
              </a:cxn>
              <a:cxn ang="0">
                <a:pos x="15" y="59"/>
              </a:cxn>
              <a:cxn ang="0">
                <a:pos x="17" y="4"/>
              </a:cxn>
              <a:cxn ang="0">
                <a:pos x="13" y="5"/>
              </a:cxn>
              <a:cxn ang="0">
                <a:pos x="15" y="17"/>
              </a:cxn>
              <a:cxn ang="0">
                <a:pos x="18" y="16"/>
              </a:cxn>
              <a:cxn ang="0">
                <a:pos x="28" y="33"/>
              </a:cxn>
              <a:cxn ang="0">
                <a:pos x="17" y="23"/>
              </a:cxn>
              <a:cxn ang="0">
                <a:pos x="28" y="33"/>
              </a:cxn>
              <a:cxn ang="0">
                <a:pos x="28" y="35"/>
              </a:cxn>
              <a:cxn ang="0">
                <a:pos x="17" y="47"/>
              </a:cxn>
              <a:cxn ang="0">
                <a:pos x="28" y="59"/>
              </a:cxn>
              <a:cxn ang="0">
                <a:pos x="17" y="49"/>
              </a:cxn>
              <a:cxn ang="0">
                <a:pos x="28" y="59"/>
              </a:cxn>
              <a:cxn ang="0">
                <a:pos x="42" y="23"/>
              </a:cxn>
              <a:cxn ang="0">
                <a:pos x="31" y="33"/>
              </a:cxn>
              <a:cxn ang="0">
                <a:pos x="42" y="47"/>
              </a:cxn>
              <a:cxn ang="0">
                <a:pos x="31" y="35"/>
              </a:cxn>
              <a:cxn ang="0">
                <a:pos x="42" y="47"/>
              </a:cxn>
              <a:cxn ang="0">
                <a:pos x="42" y="49"/>
              </a:cxn>
              <a:cxn ang="0">
                <a:pos x="31" y="59"/>
              </a:cxn>
              <a:cxn ang="0">
                <a:pos x="45" y="5"/>
              </a:cxn>
              <a:cxn ang="0">
                <a:pos x="42" y="4"/>
              </a:cxn>
              <a:cxn ang="0">
                <a:pos x="41" y="16"/>
              </a:cxn>
              <a:cxn ang="0">
                <a:pos x="44" y="17"/>
              </a:cxn>
              <a:cxn ang="0">
                <a:pos x="45" y="5"/>
              </a:cxn>
              <a:cxn ang="0">
                <a:pos x="55" y="23"/>
              </a:cxn>
              <a:cxn ang="0">
                <a:pos x="44" y="33"/>
              </a:cxn>
              <a:cxn ang="0">
                <a:pos x="55" y="47"/>
              </a:cxn>
              <a:cxn ang="0">
                <a:pos x="44" y="35"/>
              </a:cxn>
              <a:cxn ang="0">
                <a:pos x="55" y="47"/>
              </a:cxn>
              <a:cxn ang="0">
                <a:pos x="55" y="49"/>
              </a:cxn>
              <a:cxn ang="0">
                <a:pos x="44" y="59"/>
              </a:cxn>
            </a:cxnLst>
            <a:rect l="0" t="0" r="r" b="b"/>
            <a:pathLst>
              <a:path w="59" h="64">
                <a:moveTo>
                  <a:pt x="59" y="59"/>
                </a:moveTo>
                <a:cubicBezTo>
                  <a:pt x="59" y="62"/>
                  <a:pt x="57" y="64"/>
                  <a:pt x="55" y="64"/>
                </a:cubicBezTo>
                <a:cubicBezTo>
                  <a:pt x="4" y="64"/>
                  <a:pt x="4" y="64"/>
                  <a:pt x="4" y="64"/>
                </a:cubicBezTo>
                <a:cubicBezTo>
                  <a:pt x="2" y="64"/>
                  <a:pt x="0" y="62"/>
                  <a:pt x="0" y="59"/>
                </a:cubicBezTo>
                <a:cubicBezTo>
                  <a:pt x="0" y="13"/>
                  <a:pt x="0" y="13"/>
                  <a:pt x="0" y="13"/>
                </a:cubicBezTo>
                <a:cubicBezTo>
                  <a:pt x="0" y="11"/>
                  <a:pt x="2" y="9"/>
                  <a:pt x="4" y="9"/>
                </a:cubicBezTo>
                <a:cubicBezTo>
                  <a:pt x="9" y="9"/>
                  <a:pt x="9" y="9"/>
                  <a:pt x="9" y="9"/>
                </a:cubicBezTo>
                <a:cubicBezTo>
                  <a:pt x="9" y="5"/>
                  <a:pt x="9" y="5"/>
                  <a:pt x="9" y="5"/>
                </a:cubicBezTo>
                <a:cubicBezTo>
                  <a:pt x="9" y="2"/>
                  <a:pt x="11" y="0"/>
                  <a:pt x="15" y="0"/>
                </a:cubicBezTo>
                <a:cubicBezTo>
                  <a:pt x="17" y="0"/>
                  <a:pt x="17" y="0"/>
                  <a:pt x="17" y="0"/>
                </a:cubicBezTo>
                <a:cubicBezTo>
                  <a:pt x="20" y="0"/>
                  <a:pt x="23" y="2"/>
                  <a:pt x="23" y="5"/>
                </a:cubicBezTo>
                <a:cubicBezTo>
                  <a:pt x="23" y="9"/>
                  <a:pt x="23" y="9"/>
                  <a:pt x="23" y="9"/>
                </a:cubicBezTo>
                <a:cubicBezTo>
                  <a:pt x="36" y="9"/>
                  <a:pt x="36" y="9"/>
                  <a:pt x="36" y="9"/>
                </a:cubicBezTo>
                <a:cubicBezTo>
                  <a:pt x="36" y="5"/>
                  <a:pt x="36" y="5"/>
                  <a:pt x="36" y="5"/>
                </a:cubicBezTo>
                <a:cubicBezTo>
                  <a:pt x="36" y="2"/>
                  <a:pt x="39" y="0"/>
                  <a:pt x="42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47" y="0"/>
                  <a:pt x="50" y="2"/>
                  <a:pt x="50" y="5"/>
                </a:cubicBezTo>
                <a:cubicBezTo>
                  <a:pt x="50" y="9"/>
                  <a:pt x="50" y="9"/>
                  <a:pt x="50" y="9"/>
                </a:cubicBezTo>
                <a:cubicBezTo>
                  <a:pt x="55" y="9"/>
                  <a:pt x="55" y="9"/>
                  <a:pt x="55" y="9"/>
                </a:cubicBezTo>
                <a:cubicBezTo>
                  <a:pt x="57" y="9"/>
                  <a:pt x="59" y="11"/>
                  <a:pt x="59" y="13"/>
                </a:cubicBezTo>
                <a:lnTo>
                  <a:pt x="59" y="59"/>
                </a:lnTo>
                <a:close/>
                <a:moveTo>
                  <a:pt x="15" y="33"/>
                </a:moveTo>
                <a:cubicBezTo>
                  <a:pt x="15" y="23"/>
                  <a:pt x="15" y="23"/>
                  <a:pt x="15" y="23"/>
                </a:cubicBezTo>
                <a:cubicBezTo>
                  <a:pt x="4" y="23"/>
                  <a:pt x="4" y="23"/>
                  <a:pt x="4" y="23"/>
                </a:cubicBezTo>
                <a:cubicBezTo>
                  <a:pt x="4" y="33"/>
                  <a:pt x="4" y="33"/>
                  <a:pt x="4" y="33"/>
                </a:cubicBezTo>
                <a:lnTo>
                  <a:pt x="15" y="33"/>
                </a:lnTo>
                <a:close/>
                <a:moveTo>
                  <a:pt x="15" y="47"/>
                </a:moveTo>
                <a:cubicBezTo>
                  <a:pt x="15" y="35"/>
                  <a:pt x="15" y="35"/>
                  <a:pt x="15" y="35"/>
                </a:cubicBezTo>
                <a:cubicBezTo>
                  <a:pt x="4" y="35"/>
                  <a:pt x="4" y="35"/>
                  <a:pt x="4" y="35"/>
                </a:cubicBezTo>
                <a:cubicBezTo>
                  <a:pt x="4" y="47"/>
                  <a:pt x="4" y="47"/>
                  <a:pt x="4" y="47"/>
                </a:cubicBezTo>
                <a:lnTo>
                  <a:pt x="15" y="47"/>
                </a:lnTo>
                <a:close/>
                <a:moveTo>
                  <a:pt x="15" y="59"/>
                </a:moveTo>
                <a:cubicBezTo>
                  <a:pt x="15" y="49"/>
                  <a:pt x="15" y="49"/>
                  <a:pt x="15" y="49"/>
                </a:cubicBezTo>
                <a:cubicBezTo>
                  <a:pt x="4" y="49"/>
                  <a:pt x="4" y="49"/>
                  <a:pt x="4" y="49"/>
                </a:cubicBezTo>
                <a:cubicBezTo>
                  <a:pt x="4" y="59"/>
                  <a:pt x="4" y="59"/>
                  <a:pt x="4" y="59"/>
                </a:cubicBezTo>
                <a:lnTo>
                  <a:pt x="15" y="59"/>
                </a:lnTo>
                <a:close/>
                <a:moveTo>
                  <a:pt x="18" y="5"/>
                </a:moveTo>
                <a:cubicBezTo>
                  <a:pt x="18" y="5"/>
                  <a:pt x="18" y="4"/>
                  <a:pt x="17" y="4"/>
                </a:cubicBezTo>
                <a:cubicBezTo>
                  <a:pt x="15" y="4"/>
                  <a:pt x="15" y="4"/>
                  <a:pt x="15" y="4"/>
                </a:cubicBezTo>
                <a:cubicBezTo>
                  <a:pt x="14" y="4"/>
                  <a:pt x="13" y="5"/>
                  <a:pt x="13" y="5"/>
                </a:cubicBezTo>
                <a:cubicBezTo>
                  <a:pt x="13" y="16"/>
                  <a:pt x="13" y="16"/>
                  <a:pt x="13" y="16"/>
                </a:cubicBezTo>
                <a:cubicBezTo>
                  <a:pt x="13" y="16"/>
                  <a:pt x="14" y="17"/>
                  <a:pt x="15" y="17"/>
                </a:cubicBezTo>
                <a:cubicBezTo>
                  <a:pt x="17" y="17"/>
                  <a:pt x="17" y="17"/>
                  <a:pt x="17" y="17"/>
                </a:cubicBezTo>
                <a:cubicBezTo>
                  <a:pt x="18" y="17"/>
                  <a:pt x="18" y="16"/>
                  <a:pt x="18" y="16"/>
                </a:cubicBezTo>
                <a:lnTo>
                  <a:pt x="18" y="5"/>
                </a:lnTo>
                <a:close/>
                <a:moveTo>
                  <a:pt x="28" y="33"/>
                </a:moveTo>
                <a:cubicBezTo>
                  <a:pt x="28" y="23"/>
                  <a:pt x="28" y="23"/>
                  <a:pt x="28" y="23"/>
                </a:cubicBezTo>
                <a:cubicBezTo>
                  <a:pt x="17" y="23"/>
                  <a:pt x="17" y="23"/>
                  <a:pt x="17" y="23"/>
                </a:cubicBezTo>
                <a:cubicBezTo>
                  <a:pt x="17" y="33"/>
                  <a:pt x="17" y="33"/>
                  <a:pt x="17" y="33"/>
                </a:cubicBezTo>
                <a:lnTo>
                  <a:pt x="28" y="33"/>
                </a:lnTo>
                <a:close/>
                <a:moveTo>
                  <a:pt x="28" y="47"/>
                </a:moveTo>
                <a:cubicBezTo>
                  <a:pt x="28" y="35"/>
                  <a:pt x="28" y="35"/>
                  <a:pt x="28" y="35"/>
                </a:cubicBezTo>
                <a:cubicBezTo>
                  <a:pt x="17" y="35"/>
                  <a:pt x="17" y="35"/>
                  <a:pt x="17" y="35"/>
                </a:cubicBezTo>
                <a:cubicBezTo>
                  <a:pt x="17" y="47"/>
                  <a:pt x="17" y="47"/>
                  <a:pt x="17" y="47"/>
                </a:cubicBezTo>
                <a:lnTo>
                  <a:pt x="28" y="47"/>
                </a:lnTo>
                <a:close/>
                <a:moveTo>
                  <a:pt x="28" y="59"/>
                </a:moveTo>
                <a:cubicBezTo>
                  <a:pt x="28" y="49"/>
                  <a:pt x="28" y="49"/>
                  <a:pt x="28" y="49"/>
                </a:cubicBezTo>
                <a:cubicBezTo>
                  <a:pt x="17" y="49"/>
                  <a:pt x="17" y="49"/>
                  <a:pt x="17" y="49"/>
                </a:cubicBezTo>
                <a:cubicBezTo>
                  <a:pt x="17" y="59"/>
                  <a:pt x="17" y="59"/>
                  <a:pt x="17" y="59"/>
                </a:cubicBezTo>
                <a:lnTo>
                  <a:pt x="28" y="59"/>
                </a:lnTo>
                <a:close/>
                <a:moveTo>
                  <a:pt x="42" y="33"/>
                </a:moveTo>
                <a:cubicBezTo>
                  <a:pt x="42" y="23"/>
                  <a:pt x="42" y="23"/>
                  <a:pt x="42" y="23"/>
                </a:cubicBezTo>
                <a:cubicBezTo>
                  <a:pt x="31" y="23"/>
                  <a:pt x="31" y="23"/>
                  <a:pt x="31" y="23"/>
                </a:cubicBezTo>
                <a:cubicBezTo>
                  <a:pt x="31" y="33"/>
                  <a:pt x="31" y="33"/>
                  <a:pt x="31" y="33"/>
                </a:cubicBezTo>
                <a:lnTo>
                  <a:pt x="42" y="33"/>
                </a:lnTo>
                <a:close/>
                <a:moveTo>
                  <a:pt x="42" y="47"/>
                </a:moveTo>
                <a:cubicBezTo>
                  <a:pt x="42" y="35"/>
                  <a:pt x="42" y="35"/>
                  <a:pt x="42" y="35"/>
                </a:cubicBezTo>
                <a:cubicBezTo>
                  <a:pt x="31" y="35"/>
                  <a:pt x="31" y="35"/>
                  <a:pt x="31" y="35"/>
                </a:cubicBezTo>
                <a:cubicBezTo>
                  <a:pt x="31" y="47"/>
                  <a:pt x="31" y="47"/>
                  <a:pt x="31" y="47"/>
                </a:cubicBezTo>
                <a:lnTo>
                  <a:pt x="42" y="47"/>
                </a:lnTo>
                <a:close/>
                <a:moveTo>
                  <a:pt x="42" y="59"/>
                </a:moveTo>
                <a:cubicBezTo>
                  <a:pt x="42" y="49"/>
                  <a:pt x="42" y="49"/>
                  <a:pt x="42" y="49"/>
                </a:cubicBezTo>
                <a:cubicBezTo>
                  <a:pt x="31" y="49"/>
                  <a:pt x="31" y="49"/>
                  <a:pt x="31" y="49"/>
                </a:cubicBezTo>
                <a:cubicBezTo>
                  <a:pt x="31" y="59"/>
                  <a:pt x="31" y="59"/>
                  <a:pt x="31" y="59"/>
                </a:cubicBezTo>
                <a:lnTo>
                  <a:pt x="42" y="59"/>
                </a:lnTo>
                <a:close/>
                <a:moveTo>
                  <a:pt x="45" y="5"/>
                </a:moveTo>
                <a:cubicBezTo>
                  <a:pt x="45" y="5"/>
                  <a:pt x="45" y="4"/>
                  <a:pt x="44" y="4"/>
                </a:cubicBezTo>
                <a:cubicBezTo>
                  <a:pt x="42" y="4"/>
                  <a:pt x="42" y="4"/>
                  <a:pt x="42" y="4"/>
                </a:cubicBezTo>
                <a:cubicBezTo>
                  <a:pt x="41" y="4"/>
                  <a:pt x="41" y="5"/>
                  <a:pt x="41" y="5"/>
                </a:cubicBezTo>
                <a:cubicBezTo>
                  <a:pt x="41" y="16"/>
                  <a:pt x="41" y="16"/>
                  <a:pt x="41" y="16"/>
                </a:cubicBezTo>
                <a:cubicBezTo>
                  <a:pt x="41" y="16"/>
                  <a:pt x="41" y="17"/>
                  <a:pt x="42" y="17"/>
                </a:cubicBezTo>
                <a:cubicBezTo>
                  <a:pt x="44" y="17"/>
                  <a:pt x="44" y="17"/>
                  <a:pt x="44" y="17"/>
                </a:cubicBezTo>
                <a:cubicBezTo>
                  <a:pt x="45" y="17"/>
                  <a:pt x="45" y="16"/>
                  <a:pt x="45" y="16"/>
                </a:cubicBezTo>
                <a:lnTo>
                  <a:pt x="45" y="5"/>
                </a:lnTo>
                <a:close/>
                <a:moveTo>
                  <a:pt x="55" y="33"/>
                </a:moveTo>
                <a:cubicBezTo>
                  <a:pt x="55" y="23"/>
                  <a:pt x="55" y="23"/>
                  <a:pt x="55" y="23"/>
                </a:cubicBezTo>
                <a:cubicBezTo>
                  <a:pt x="44" y="23"/>
                  <a:pt x="44" y="23"/>
                  <a:pt x="44" y="23"/>
                </a:cubicBezTo>
                <a:cubicBezTo>
                  <a:pt x="44" y="33"/>
                  <a:pt x="44" y="33"/>
                  <a:pt x="44" y="33"/>
                </a:cubicBezTo>
                <a:lnTo>
                  <a:pt x="55" y="33"/>
                </a:lnTo>
                <a:close/>
                <a:moveTo>
                  <a:pt x="55" y="47"/>
                </a:moveTo>
                <a:cubicBezTo>
                  <a:pt x="55" y="35"/>
                  <a:pt x="55" y="35"/>
                  <a:pt x="55" y="35"/>
                </a:cubicBezTo>
                <a:cubicBezTo>
                  <a:pt x="44" y="35"/>
                  <a:pt x="44" y="35"/>
                  <a:pt x="44" y="35"/>
                </a:cubicBezTo>
                <a:cubicBezTo>
                  <a:pt x="44" y="47"/>
                  <a:pt x="44" y="47"/>
                  <a:pt x="44" y="47"/>
                </a:cubicBezTo>
                <a:lnTo>
                  <a:pt x="55" y="47"/>
                </a:lnTo>
                <a:close/>
                <a:moveTo>
                  <a:pt x="55" y="59"/>
                </a:moveTo>
                <a:cubicBezTo>
                  <a:pt x="55" y="49"/>
                  <a:pt x="55" y="49"/>
                  <a:pt x="55" y="49"/>
                </a:cubicBezTo>
                <a:cubicBezTo>
                  <a:pt x="44" y="49"/>
                  <a:pt x="44" y="49"/>
                  <a:pt x="44" y="49"/>
                </a:cubicBezTo>
                <a:cubicBezTo>
                  <a:pt x="44" y="59"/>
                  <a:pt x="44" y="59"/>
                  <a:pt x="44" y="59"/>
                </a:cubicBezTo>
                <a:lnTo>
                  <a:pt x="55" y="59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11648" tIns="55824" rIns="111648" bIns="55824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2442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7968054" y="2732680"/>
            <a:ext cx="3590346" cy="28187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1116488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6711123" y="2202927"/>
            <a:ext cx="2431095" cy="443198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US" sz="2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9" name="Rectangle 38"/>
          <p:cNvSpPr/>
          <p:nvPr/>
        </p:nvSpPr>
        <p:spPr>
          <a:xfrm>
            <a:off x="6689426" y="2498993"/>
            <a:ext cx="1196494" cy="81176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4396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80%</a:t>
            </a:r>
            <a:endParaRPr lang="en-US" sz="293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6711120" y="3257046"/>
            <a:ext cx="4847280" cy="4431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1116488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1" name="Freeform 40"/>
          <p:cNvSpPr/>
          <p:nvPr/>
        </p:nvSpPr>
        <p:spPr>
          <a:xfrm rot="10800000">
            <a:off x="6689427" y="5237901"/>
            <a:ext cx="2071550" cy="930408"/>
          </a:xfrm>
          <a:custGeom>
            <a:avLst/>
            <a:gdLst>
              <a:gd name="connsiteX0" fmla="*/ 0 w 1324961"/>
              <a:gd name="connsiteY0" fmla="*/ 0 h 1468980"/>
              <a:gd name="connsiteX1" fmla="*/ 769166 w 1324961"/>
              <a:gd name="connsiteY1" fmla="*/ 0 h 1468980"/>
              <a:gd name="connsiteX2" fmla="*/ 769166 w 1324961"/>
              <a:gd name="connsiteY2" fmla="*/ 0 h 1468980"/>
              <a:gd name="connsiteX3" fmla="*/ 1324961 w 1324961"/>
              <a:gd name="connsiteY3" fmla="*/ 734490 h 1468980"/>
              <a:gd name="connsiteX4" fmla="*/ 769166 w 1324961"/>
              <a:gd name="connsiteY4" fmla="*/ 1468980 h 1468980"/>
              <a:gd name="connsiteX5" fmla="*/ 769166 w 1324961"/>
              <a:gd name="connsiteY5" fmla="*/ 1468980 h 1468980"/>
              <a:gd name="connsiteX6" fmla="*/ 0 w 1324961"/>
              <a:gd name="connsiteY6" fmla="*/ 1468980 h 1468980"/>
              <a:gd name="connsiteX7" fmla="*/ 555795 w 1324961"/>
              <a:gd name="connsiteY7" fmla="*/ 734490 h 1468980"/>
              <a:gd name="connsiteX8" fmla="*/ 0 w 1324961"/>
              <a:gd name="connsiteY8" fmla="*/ 0 h 1468980"/>
              <a:gd name="connsiteX0" fmla="*/ 0 w 1324961"/>
              <a:gd name="connsiteY0" fmla="*/ 0 h 1468980"/>
              <a:gd name="connsiteX1" fmla="*/ 769166 w 1324961"/>
              <a:gd name="connsiteY1" fmla="*/ 0 h 1468980"/>
              <a:gd name="connsiteX2" fmla="*/ 1324961 w 1324961"/>
              <a:gd name="connsiteY2" fmla="*/ 2 h 1468980"/>
              <a:gd name="connsiteX3" fmla="*/ 1324961 w 1324961"/>
              <a:gd name="connsiteY3" fmla="*/ 734490 h 1468980"/>
              <a:gd name="connsiteX4" fmla="*/ 769166 w 1324961"/>
              <a:gd name="connsiteY4" fmla="*/ 1468980 h 1468980"/>
              <a:gd name="connsiteX5" fmla="*/ 769166 w 1324961"/>
              <a:gd name="connsiteY5" fmla="*/ 1468980 h 1468980"/>
              <a:gd name="connsiteX6" fmla="*/ 0 w 1324961"/>
              <a:gd name="connsiteY6" fmla="*/ 1468980 h 1468980"/>
              <a:gd name="connsiteX7" fmla="*/ 555795 w 1324961"/>
              <a:gd name="connsiteY7" fmla="*/ 734490 h 1468980"/>
              <a:gd name="connsiteX8" fmla="*/ 0 w 1324961"/>
              <a:gd name="connsiteY8" fmla="*/ 0 h 1468980"/>
              <a:gd name="connsiteX0" fmla="*/ 0 w 1324963"/>
              <a:gd name="connsiteY0" fmla="*/ 0 h 1468983"/>
              <a:gd name="connsiteX1" fmla="*/ 769166 w 1324963"/>
              <a:gd name="connsiteY1" fmla="*/ 0 h 1468983"/>
              <a:gd name="connsiteX2" fmla="*/ 1324961 w 1324963"/>
              <a:gd name="connsiteY2" fmla="*/ 2 h 1468983"/>
              <a:gd name="connsiteX3" fmla="*/ 1324961 w 1324963"/>
              <a:gd name="connsiteY3" fmla="*/ 734490 h 1468983"/>
              <a:gd name="connsiteX4" fmla="*/ 769166 w 1324963"/>
              <a:gd name="connsiteY4" fmla="*/ 1468980 h 1468983"/>
              <a:gd name="connsiteX5" fmla="*/ 1324963 w 1324963"/>
              <a:gd name="connsiteY5" fmla="*/ 1468983 h 1468983"/>
              <a:gd name="connsiteX6" fmla="*/ 0 w 1324963"/>
              <a:gd name="connsiteY6" fmla="*/ 1468980 h 1468983"/>
              <a:gd name="connsiteX7" fmla="*/ 555795 w 1324963"/>
              <a:gd name="connsiteY7" fmla="*/ 734490 h 1468983"/>
              <a:gd name="connsiteX8" fmla="*/ 0 w 1324963"/>
              <a:gd name="connsiteY8" fmla="*/ 0 h 1468983"/>
              <a:gd name="connsiteX0" fmla="*/ 0 w 1324964"/>
              <a:gd name="connsiteY0" fmla="*/ 0 h 1468983"/>
              <a:gd name="connsiteX1" fmla="*/ 769166 w 1324964"/>
              <a:gd name="connsiteY1" fmla="*/ 0 h 1468983"/>
              <a:gd name="connsiteX2" fmla="*/ 1324961 w 1324964"/>
              <a:gd name="connsiteY2" fmla="*/ 2 h 1468983"/>
              <a:gd name="connsiteX3" fmla="*/ 1324961 w 1324964"/>
              <a:gd name="connsiteY3" fmla="*/ 734490 h 1468983"/>
              <a:gd name="connsiteX4" fmla="*/ 1324964 w 1324964"/>
              <a:gd name="connsiteY4" fmla="*/ 1324961 h 1468983"/>
              <a:gd name="connsiteX5" fmla="*/ 1324963 w 1324964"/>
              <a:gd name="connsiteY5" fmla="*/ 1468983 h 1468983"/>
              <a:gd name="connsiteX6" fmla="*/ 0 w 1324964"/>
              <a:gd name="connsiteY6" fmla="*/ 1468980 h 1468983"/>
              <a:gd name="connsiteX7" fmla="*/ 555795 w 1324964"/>
              <a:gd name="connsiteY7" fmla="*/ 734490 h 1468983"/>
              <a:gd name="connsiteX8" fmla="*/ 0 w 1324964"/>
              <a:gd name="connsiteY8" fmla="*/ 0 h 1468983"/>
              <a:gd name="connsiteX0" fmla="*/ 0 w 1324964"/>
              <a:gd name="connsiteY0" fmla="*/ 0 h 1468983"/>
              <a:gd name="connsiteX1" fmla="*/ 769166 w 1324964"/>
              <a:gd name="connsiteY1" fmla="*/ 0 h 1468983"/>
              <a:gd name="connsiteX2" fmla="*/ 1324961 w 1324964"/>
              <a:gd name="connsiteY2" fmla="*/ 2 h 1468983"/>
              <a:gd name="connsiteX3" fmla="*/ 1324961 w 1324964"/>
              <a:gd name="connsiteY3" fmla="*/ 734490 h 1468983"/>
              <a:gd name="connsiteX4" fmla="*/ 1324964 w 1324964"/>
              <a:gd name="connsiteY4" fmla="*/ 1324961 h 1468983"/>
              <a:gd name="connsiteX5" fmla="*/ 1324963 w 1324964"/>
              <a:gd name="connsiteY5" fmla="*/ 1468983 h 1468983"/>
              <a:gd name="connsiteX6" fmla="*/ 0 w 1324964"/>
              <a:gd name="connsiteY6" fmla="*/ 1468980 h 1468983"/>
              <a:gd name="connsiteX7" fmla="*/ 403253 w 1324964"/>
              <a:gd name="connsiteY7" fmla="*/ 734492 h 1468983"/>
              <a:gd name="connsiteX8" fmla="*/ 0 w 1324964"/>
              <a:gd name="connsiteY8" fmla="*/ 0 h 1468983"/>
              <a:gd name="connsiteX0" fmla="*/ 0 w 1324964"/>
              <a:gd name="connsiteY0" fmla="*/ 0 h 1468983"/>
              <a:gd name="connsiteX1" fmla="*/ 769166 w 1324964"/>
              <a:gd name="connsiteY1" fmla="*/ 0 h 1468983"/>
              <a:gd name="connsiteX2" fmla="*/ 1324961 w 1324964"/>
              <a:gd name="connsiteY2" fmla="*/ 2 h 1468983"/>
              <a:gd name="connsiteX3" fmla="*/ 1324961 w 1324964"/>
              <a:gd name="connsiteY3" fmla="*/ 734490 h 1468983"/>
              <a:gd name="connsiteX4" fmla="*/ 1324964 w 1324964"/>
              <a:gd name="connsiteY4" fmla="*/ 1324961 h 1468983"/>
              <a:gd name="connsiteX5" fmla="*/ 1324963 w 1324964"/>
              <a:gd name="connsiteY5" fmla="*/ 1468983 h 1468983"/>
              <a:gd name="connsiteX6" fmla="*/ 0 w 1324964"/>
              <a:gd name="connsiteY6" fmla="*/ 1468980 h 1468983"/>
              <a:gd name="connsiteX7" fmla="*/ 195993 w 1324964"/>
              <a:gd name="connsiteY7" fmla="*/ 688586 h 1468983"/>
              <a:gd name="connsiteX8" fmla="*/ 0 w 1324964"/>
              <a:gd name="connsiteY8" fmla="*/ 0 h 14689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24964" h="1468983">
                <a:moveTo>
                  <a:pt x="0" y="0"/>
                </a:moveTo>
                <a:lnTo>
                  <a:pt x="769166" y="0"/>
                </a:lnTo>
                <a:lnTo>
                  <a:pt x="1324961" y="2"/>
                </a:lnTo>
                <a:lnTo>
                  <a:pt x="1324961" y="734490"/>
                </a:lnTo>
                <a:cubicBezTo>
                  <a:pt x="1324962" y="931314"/>
                  <a:pt x="1324963" y="1128137"/>
                  <a:pt x="1324964" y="1324961"/>
                </a:cubicBezTo>
                <a:cubicBezTo>
                  <a:pt x="1324964" y="1372968"/>
                  <a:pt x="1324963" y="1420976"/>
                  <a:pt x="1324963" y="1468983"/>
                </a:cubicBezTo>
                <a:lnTo>
                  <a:pt x="0" y="1468980"/>
                </a:lnTo>
                <a:lnTo>
                  <a:pt x="195993" y="688586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2442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" name="Text Placeholder 3"/>
          <p:cNvSpPr txBox="1">
            <a:spLocks/>
          </p:cNvSpPr>
          <p:nvPr/>
        </p:nvSpPr>
        <p:spPr>
          <a:xfrm>
            <a:off x="7445183" y="5477627"/>
            <a:ext cx="750205" cy="541238"/>
          </a:xfrm>
          <a:prstGeom prst="rect">
            <a:avLst/>
          </a:prstGeom>
        </p:spPr>
        <p:txBody>
          <a:bodyPr wrap="none" lIns="0" tIns="0" rIns="0" bIns="0" anchor="t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116488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sz="293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25%</a:t>
            </a:r>
          </a:p>
        </p:txBody>
      </p:sp>
      <p:sp>
        <p:nvSpPr>
          <p:cNvPr id="43" name="Freeform 42"/>
          <p:cNvSpPr/>
          <p:nvPr/>
        </p:nvSpPr>
        <p:spPr>
          <a:xfrm rot="10800000">
            <a:off x="6689427" y="4142210"/>
            <a:ext cx="2071550" cy="930408"/>
          </a:xfrm>
          <a:custGeom>
            <a:avLst/>
            <a:gdLst>
              <a:gd name="connsiteX0" fmla="*/ 0 w 1324961"/>
              <a:gd name="connsiteY0" fmla="*/ 0 h 1468980"/>
              <a:gd name="connsiteX1" fmla="*/ 769166 w 1324961"/>
              <a:gd name="connsiteY1" fmla="*/ 0 h 1468980"/>
              <a:gd name="connsiteX2" fmla="*/ 769166 w 1324961"/>
              <a:gd name="connsiteY2" fmla="*/ 0 h 1468980"/>
              <a:gd name="connsiteX3" fmla="*/ 1324961 w 1324961"/>
              <a:gd name="connsiteY3" fmla="*/ 734490 h 1468980"/>
              <a:gd name="connsiteX4" fmla="*/ 769166 w 1324961"/>
              <a:gd name="connsiteY4" fmla="*/ 1468980 h 1468980"/>
              <a:gd name="connsiteX5" fmla="*/ 769166 w 1324961"/>
              <a:gd name="connsiteY5" fmla="*/ 1468980 h 1468980"/>
              <a:gd name="connsiteX6" fmla="*/ 0 w 1324961"/>
              <a:gd name="connsiteY6" fmla="*/ 1468980 h 1468980"/>
              <a:gd name="connsiteX7" fmla="*/ 555795 w 1324961"/>
              <a:gd name="connsiteY7" fmla="*/ 734490 h 1468980"/>
              <a:gd name="connsiteX8" fmla="*/ 0 w 1324961"/>
              <a:gd name="connsiteY8" fmla="*/ 0 h 1468980"/>
              <a:gd name="connsiteX0" fmla="*/ 0 w 1324961"/>
              <a:gd name="connsiteY0" fmla="*/ 0 h 1468980"/>
              <a:gd name="connsiteX1" fmla="*/ 769166 w 1324961"/>
              <a:gd name="connsiteY1" fmla="*/ 0 h 1468980"/>
              <a:gd name="connsiteX2" fmla="*/ 1324961 w 1324961"/>
              <a:gd name="connsiteY2" fmla="*/ 2 h 1468980"/>
              <a:gd name="connsiteX3" fmla="*/ 1324961 w 1324961"/>
              <a:gd name="connsiteY3" fmla="*/ 734490 h 1468980"/>
              <a:gd name="connsiteX4" fmla="*/ 769166 w 1324961"/>
              <a:gd name="connsiteY4" fmla="*/ 1468980 h 1468980"/>
              <a:gd name="connsiteX5" fmla="*/ 769166 w 1324961"/>
              <a:gd name="connsiteY5" fmla="*/ 1468980 h 1468980"/>
              <a:gd name="connsiteX6" fmla="*/ 0 w 1324961"/>
              <a:gd name="connsiteY6" fmla="*/ 1468980 h 1468980"/>
              <a:gd name="connsiteX7" fmla="*/ 555795 w 1324961"/>
              <a:gd name="connsiteY7" fmla="*/ 734490 h 1468980"/>
              <a:gd name="connsiteX8" fmla="*/ 0 w 1324961"/>
              <a:gd name="connsiteY8" fmla="*/ 0 h 1468980"/>
              <a:gd name="connsiteX0" fmla="*/ 0 w 1324963"/>
              <a:gd name="connsiteY0" fmla="*/ 0 h 1468983"/>
              <a:gd name="connsiteX1" fmla="*/ 769166 w 1324963"/>
              <a:gd name="connsiteY1" fmla="*/ 0 h 1468983"/>
              <a:gd name="connsiteX2" fmla="*/ 1324961 w 1324963"/>
              <a:gd name="connsiteY2" fmla="*/ 2 h 1468983"/>
              <a:gd name="connsiteX3" fmla="*/ 1324961 w 1324963"/>
              <a:gd name="connsiteY3" fmla="*/ 734490 h 1468983"/>
              <a:gd name="connsiteX4" fmla="*/ 769166 w 1324963"/>
              <a:gd name="connsiteY4" fmla="*/ 1468980 h 1468983"/>
              <a:gd name="connsiteX5" fmla="*/ 1324963 w 1324963"/>
              <a:gd name="connsiteY5" fmla="*/ 1468983 h 1468983"/>
              <a:gd name="connsiteX6" fmla="*/ 0 w 1324963"/>
              <a:gd name="connsiteY6" fmla="*/ 1468980 h 1468983"/>
              <a:gd name="connsiteX7" fmla="*/ 555795 w 1324963"/>
              <a:gd name="connsiteY7" fmla="*/ 734490 h 1468983"/>
              <a:gd name="connsiteX8" fmla="*/ 0 w 1324963"/>
              <a:gd name="connsiteY8" fmla="*/ 0 h 1468983"/>
              <a:gd name="connsiteX0" fmla="*/ 0 w 1324964"/>
              <a:gd name="connsiteY0" fmla="*/ 0 h 1468983"/>
              <a:gd name="connsiteX1" fmla="*/ 769166 w 1324964"/>
              <a:gd name="connsiteY1" fmla="*/ 0 h 1468983"/>
              <a:gd name="connsiteX2" fmla="*/ 1324961 w 1324964"/>
              <a:gd name="connsiteY2" fmla="*/ 2 h 1468983"/>
              <a:gd name="connsiteX3" fmla="*/ 1324961 w 1324964"/>
              <a:gd name="connsiteY3" fmla="*/ 734490 h 1468983"/>
              <a:gd name="connsiteX4" fmla="*/ 1324964 w 1324964"/>
              <a:gd name="connsiteY4" fmla="*/ 1324961 h 1468983"/>
              <a:gd name="connsiteX5" fmla="*/ 1324963 w 1324964"/>
              <a:gd name="connsiteY5" fmla="*/ 1468983 h 1468983"/>
              <a:gd name="connsiteX6" fmla="*/ 0 w 1324964"/>
              <a:gd name="connsiteY6" fmla="*/ 1468980 h 1468983"/>
              <a:gd name="connsiteX7" fmla="*/ 555795 w 1324964"/>
              <a:gd name="connsiteY7" fmla="*/ 734490 h 1468983"/>
              <a:gd name="connsiteX8" fmla="*/ 0 w 1324964"/>
              <a:gd name="connsiteY8" fmla="*/ 0 h 1468983"/>
              <a:gd name="connsiteX0" fmla="*/ 0 w 1324964"/>
              <a:gd name="connsiteY0" fmla="*/ 0 h 1468983"/>
              <a:gd name="connsiteX1" fmla="*/ 769166 w 1324964"/>
              <a:gd name="connsiteY1" fmla="*/ 0 h 1468983"/>
              <a:gd name="connsiteX2" fmla="*/ 1324961 w 1324964"/>
              <a:gd name="connsiteY2" fmla="*/ 2 h 1468983"/>
              <a:gd name="connsiteX3" fmla="*/ 1324961 w 1324964"/>
              <a:gd name="connsiteY3" fmla="*/ 734490 h 1468983"/>
              <a:gd name="connsiteX4" fmla="*/ 1324964 w 1324964"/>
              <a:gd name="connsiteY4" fmla="*/ 1324961 h 1468983"/>
              <a:gd name="connsiteX5" fmla="*/ 1324963 w 1324964"/>
              <a:gd name="connsiteY5" fmla="*/ 1468983 h 1468983"/>
              <a:gd name="connsiteX6" fmla="*/ 0 w 1324964"/>
              <a:gd name="connsiteY6" fmla="*/ 1468980 h 1468983"/>
              <a:gd name="connsiteX7" fmla="*/ 403253 w 1324964"/>
              <a:gd name="connsiteY7" fmla="*/ 734492 h 1468983"/>
              <a:gd name="connsiteX8" fmla="*/ 0 w 1324964"/>
              <a:gd name="connsiteY8" fmla="*/ 0 h 1468983"/>
              <a:gd name="connsiteX0" fmla="*/ 0 w 1324964"/>
              <a:gd name="connsiteY0" fmla="*/ 0 h 1468983"/>
              <a:gd name="connsiteX1" fmla="*/ 769166 w 1324964"/>
              <a:gd name="connsiteY1" fmla="*/ 0 h 1468983"/>
              <a:gd name="connsiteX2" fmla="*/ 1324961 w 1324964"/>
              <a:gd name="connsiteY2" fmla="*/ 2 h 1468983"/>
              <a:gd name="connsiteX3" fmla="*/ 1324961 w 1324964"/>
              <a:gd name="connsiteY3" fmla="*/ 734490 h 1468983"/>
              <a:gd name="connsiteX4" fmla="*/ 1324964 w 1324964"/>
              <a:gd name="connsiteY4" fmla="*/ 1324961 h 1468983"/>
              <a:gd name="connsiteX5" fmla="*/ 1324963 w 1324964"/>
              <a:gd name="connsiteY5" fmla="*/ 1468983 h 1468983"/>
              <a:gd name="connsiteX6" fmla="*/ 0 w 1324964"/>
              <a:gd name="connsiteY6" fmla="*/ 1468980 h 1468983"/>
              <a:gd name="connsiteX7" fmla="*/ 195993 w 1324964"/>
              <a:gd name="connsiteY7" fmla="*/ 688586 h 1468983"/>
              <a:gd name="connsiteX8" fmla="*/ 0 w 1324964"/>
              <a:gd name="connsiteY8" fmla="*/ 0 h 14689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24964" h="1468983">
                <a:moveTo>
                  <a:pt x="0" y="0"/>
                </a:moveTo>
                <a:lnTo>
                  <a:pt x="769166" y="0"/>
                </a:lnTo>
                <a:lnTo>
                  <a:pt x="1324961" y="2"/>
                </a:lnTo>
                <a:lnTo>
                  <a:pt x="1324961" y="734490"/>
                </a:lnTo>
                <a:cubicBezTo>
                  <a:pt x="1324962" y="931314"/>
                  <a:pt x="1324963" y="1128137"/>
                  <a:pt x="1324964" y="1324961"/>
                </a:cubicBezTo>
                <a:cubicBezTo>
                  <a:pt x="1324964" y="1372968"/>
                  <a:pt x="1324963" y="1420976"/>
                  <a:pt x="1324963" y="1468983"/>
                </a:cubicBezTo>
                <a:lnTo>
                  <a:pt x="0" y="1468980"/>
                </a:lnTo>
                <a:lnTo>
                  <a:pt x="195993" y="688586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2442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44" name="Group 184"/>
          <p:cNvGrpSpPr/>
          <p:nvPr/>
        </p:nvGrpSpPr>
        <p:grpSpPr>
          <a:xfrm>
            <a:off x="6889290" y="4259414"/>
            <a:ext cx="324197" cy="696003"/>
            <a:chOff x="6213475" y="1668463"/>
            <a:chExt cx="227013" cy="487362"/>
          </a:xfrm>
          <a:solidFill>
            <a:schemeClr val="bg1"/>
          </a:solidFill>
        </p:grpSpPr>
        <p:sp>
          <p:nvSpPr>
            <p:cNvPr id="46" name="Oval 98"/>
            <p:cNvSpPr>
              <a:spLocks noChangeArrowheads="1"/>
            </p:cNvSpPr>
            <p:nvPr/>
          </p:nvSpPr>
          <p:spPr bwMode="auto">
            <a:xfrm>
              <a:off x="6291263" y="1668463"/>
              <a:ext cx="73025" cy="73025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11648" tIns="55824" rIns="111648" bIns="55824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442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7" name="Freeform 99"/>
            <p:cNvSpPr>
              <a:spLocks/>
            </p:cNvSpPr>
            <p:nvPr/>
          </p:nvSpPr>
          <p:spPr bwMode="auto">
            <a:xfrm>
              <a:off x="6213475" y="1757363"/>
              <a:ext cx="227013" cy="398462"/>
            </a:xfrm>
            <a:custGeom>
              <a:avLst/>
              <a:gdLst/>
              <a:ahLst/>
              <a:cxnLst>
                <a:cxn ang="0">
                  <a:pos x="87" y="56"/>
                </a:cxn>
                <a:cxn ang="0">
                  <a:pos x="71" y="9"/>
                </a:cxn>
                <a:cxn ang="0">
                  <a:pos x="61" y="0"/>
                </a:cxn>
                <a:cxn ang="0">
                  <a:pos x="26" y="0"/>
                </a:cxn>
                <a:cxn ang="0">
                  <a:pos x="18" y="4"/>
                </a:cxn>
                <a:cxn ang="0">
                  <a:pos x="17" y="6"/>
                </a:cxn>
                <a:cxn ang="0">
                  <a:pos x="17" y="6"/>
                </a:cxn>
                <a:cxn ang="0">
                  <a:pos x="16" y="7"/>
                </a:cxn>
                <a:cxn ang="0">
                  <a:pos x="1" y="56"/>
                </a:cxn>
                <a:cxn ang="0">
                  <a:pos x="5" y="64"/>
                </a:cxn>
                <a:cxn ang="0">
                  <a:pos x="13" y="60"/>
                </a:cxn>
                <a:cxn ang="0">
                  <a:pos x="25" y="21"/>
                </a:cxn>
                <a:cxn ang="0">
                  <a:pos x="26" y="21"/>
                </a:cxn>
                <a:cxn ang="0">
                  <a:pos x="27" y="21"/>
                </a:cxn>
                <a:cxn ang="0">
                  <a:pos x="9" y="91"/>
                </a:cxn>
                <a:cxn ang="0">
                  <a:pos x="28" y="91"/>
                </a:cxn>
                <a:cxn ang="0">
                  <a:pos x="28" y="146"/>
                </a:cxn>
                <a:cxn ang="0">
                  <a:pos x="35" y="153"/>
                </a:cxn>
                <a:cxn ang="0">
                  <a:pos x="42" y="146"/>
                </a:cxn>
                <a:cxn ang="0">
                  <a:pos x="42" y="91"/>
                </a:cxn>
                <a:cxn ang="0">
                  <a:pos x="46" y="91"/>
                </a:cxn>
                <a:cxn ang="0">
                  <a:pos x="46" y="146"/>
                </a:cxn>
                <a:cxn ang="0">
                  <a:pos x="54" y="153"/>
                </a:cxn>
                <a:cxn ang="0">
                  <a:pos x="61" y="146"/>
                </a:cxn>
                <a:cxn ang="0">
                  <a:pos x="61" y="91"/>
                </a:cxn>
                <a:cxn ang="0">
                  <a:pos x="80" y="91"/>
                </a:cxn>
                <a:cxn ang="0">
                  <a:pos x="60" y="21"/>
                </a:cxn>
                <a:cxn ang="0">
                  <a:pos x="61" y="21"/>
                </a:cxn>
                <a:cxn ang="0">
                  <a:pos x="62" y="21"/>
                </a:cxn>
                <a:cxn ang="0">
                  <a:pos x="75" y="60"/>
                </a:cxn>
                <a:cxn ang="0">
                  <a:pos x="83" y="64"/>
                </a:cxn>
                <a:cxn ang="0">
                  <a:pos x="87" y="56"/>
                </a:cxn>
              </a:cxnLst>
              <a:rect l="0" t="0" r="r" b="b"/>
              <a:pathLst>
                <a:path w="88" h="153">
                  <a:moveTo>
                    <a:pt x="87" y="56"/>
                  </a:moveTo>
                  <a:cubicBezTo>
                    <a:pt x="71" y="9"/>
                    <a:pt x="71" y="9"/>
                    <a:pt x="71" y="9"/>
                  </a:cubicBezTo>
                  <a:cubicBezTo>
                    <a:pt x="71" y="4"/>
                    <a:pt x="67" y="0"/>
                    <a:pt x="61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3" y="0"/>
                    <a:pt x="19" y="1"/>
                    <a:pt x="18" y="4"/>
                  </a:cubicBezTo>
                  <a:cubicBezTo>
                    <a:pt x="17" y="5"/>
                    <a:pt x="17" y="5"/>
                    <a:pt x="17" y="6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7" y="7"/>
                    <a:pt x="16" y="7"/>
                    <a:pt x="16" y="7"/>
                  </a:cubicBezTo>
                  <a:cubicBezTo>
                    <a:pt x="1" y="56"/>
                    <a:pt x="1" y="56"/>
                    <a:pt x="1" y="56"/>
                  </a:cubicBezTo>
                  <a:cubicBezTo>
                    <a:pt x="0" y="60"/>
                    <a:pt x="2" y="63"/>
                    <a:pt x="5" y="64"/>
                  </a:cubicBezTo>
                  <a:cubicBezTo>
                    <a:pt x="8" y="65"/>
                    <a:pt x="12" y="63"/>
                    <a:pt x="13" y="60"/>
                  </a:cubicBezTo>
                  <a:cubicBezTo>
                    <a:pt x="25" y="21"/>
                    <a:pt x="25" y="21"/>
                    <a:pt x="25" y="21"/>
                  </a:cubicBezTo>
                  <a:cubicBezTo>
                    <a:pt x="25" y="21"/>
                    <a:pt x="26" y="21"/>
                    <a:pt x="26" y="21"/>
                  </a:cubicBezTo>
                  <a:cubicBezTo>
                    <a:pt x="27" y="21"/>
                    <a:pt x="27" y="21"/>
                    <a:pt x="27" y="21"/>
                  </a:cubicBezTo>
                  <a:cubicBezTo>
                    <a:pt x="9" y="91"/>
                    <a:pt x="9" y="91"/>
                    <a:pt x="9" y="91"/>
                  </a:cubicBezTo>
                  <a:cubicBezTo>
                    <a:pt x="28" y="91"/>
                    <a:pt x="28" y="91"/>
                    <a:pt x="28" y="91"/>
                  </a:cubicBezTo>
                  <a:cubicBezTo>
                    <a:pt x="28" y="146"/>
                    <a:pt x="28" y="146"/>
                    <a:pt x="28" y="146"/>
                  </a:cubicBezTo>
                  <a:cubicBezTo>
                    <a:pt x="28" y="150"/>
                    <a:pt x="31" y="153"/>
                    <a:pt x="35" y="153"/>
                  </a:cubicBezTo>
                  <a:cubicBezTo>
                    <a:pt x="39" y="153"/>
                    <a:pt x="42" y="150"/>
                    <a:pt x="42" y="146"/>
                  </a:cubicBezTo>
                  <a:cubicBezTo>
                    <a:pt x="42" y="91"/>
                    <a:pt x="42" y="91"/>
                    <a:pt x="42" y="91"/>
                  </a:cubicBezTo>
                  <a:cubicBezTo>
                    <a:pt x="46" y="91"/>
                    <a:pt x="46" y="91"/>
                    <a:pt x="46" y="91"/>
                  </a:cubicBezTo>
                  <a:cubicBezTo>
                    <a:pt x="46" y="146"/>
                    <a:pt x="46" y="146"/>
                    <a:pt x="46" y="146"/>
                  </a:cubicBezTo>
                  <a:cubicBezTo>
                    <a:pt x="46" y="150"/>
                    <a:pt x="50" y="153"/>
                    <a:pt x="54" y="153"/>
                  </a:cubicBezTo>
                  <a:cubicBezTo>
                    <a:pt x="58" y="153"/>
                    <a:pt x="61" y="150"/>
                    <a:pt x="61" y="146"/>
                  </a:cubicBezTo>
                  <a:cubicBezTo>
                    <a:pt x="61" y="91"/>
                    <a:pt x="61" y="91"/>
                    <a:pt x="61" y="91"/>
                  </a:cubicBezTo>
                  <a:cubicBezTo>
                    <a:pt x="80" y="91"/>
                    <a:pt x="80" y="91"/>
                    <a:pt x="80" y="91"/>
                  </a:cubicBezTo>
                  <a:cubicBezTo>
                    <a:pt x="60" y="21"/>
                    <a:pt x="60" y="21"/>
                    <a:pt x="60" y="21"/>
                  </a:cubicBezTo>
                  <a:cubicBezTo>
                    <a:pt x="61" y="21"/>
                    <a:pt x="61" y="21"/>
                    <a:pt x="61" y="21"/>
                  </a:cubicBezTo>
                  <a:cubicBezTo>
                    <a:pt x="62" y="21"/>
                    <a:pt x="62" y="21"/>
                    <a:pt x="62" y="21"/>
                  </a:cubicBezTo>
                  <a:cubicBezTo>
                    <a:pt x="75" y="60"/>
                    <a:pt x="75" y="60"/>
                    <a:pt x="75" y="60"/>
                  </a:cubicBezTo>
                  <a:cubicBezTo>
                    <a:pt x="77" y="63"/>
                    <a:pt x="80" y="65"/>
                    <a:pt x="83" y="64"/>
                  </a:cubicBezTo>
                  <a:cubicBezTo>
                    <a:pt x="87" y="63"/>
                    <a:pt x="88" y="59"/>
                    <a:pt x="87" y="56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11648" tIns="55824" rIns="111648" bIns="55824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442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48" name="Text Placeholder 3"/>
          <p:cNvSpPr txBox="1">
            <a:spLocks/>
          </p:cNvSpPr>
          <p:nvPr/>
        </p:nvSpPr>
        <p:spPr>
          <a:xfrm>
            <a:off x="7445183" y="4381937"/>
            <a:ext cx="750205" cy="541238"/>
          </a:xfrm>
          <a:prstGeom prst="rect">
            <a:avLst/>
          </a:prstGeom>
        </p:spPr>
        <p:txBody>
          <a:bodyPr wrap="none" lIns="0" tIns="0" rIns="0" bIns="0" anchor="t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116488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sz="293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75%</a:t>
            </a:r>
          </a:p>
        </p:txBody>
      </p:sp>
      <p:grpSp>
        <p:nvGrpSpPr>
          <p:cNvPr id="49" name="Group 179"/>
          <p:cNvGrpSpPr/>
          <p:nvPr/>
        </p:nvGrpSpPr>
        <p:grpSpPr>
          <a:xfrm>
            <a:off x="6914453" y="5352653"/>
            <a:ext cx="273867" cy="700901"/>
            <a:chOff x="5054600" y="1652588"/>
            <a:chExt cx="187325" cy="479424"/>
          </a:xfrm>
          <a:solidFill>
            <a:schemeClr val="bg1"/>
          </a:solidFill>
        </p:grpSpPr>
        <p:sp>
          <p:nvSpPr>
            <p:cNvPr id="50" name="Freeform 96"/>
            <p:cNvSpPr>
              <a:spLocks/>
            </p:cNvSpPr>
            <p:nvPr/>
          </p:nvSpPr>
          <p:spPr bwMode="auto">
            <a:xfrm>
              <a:off x="5054600" y="1733550"/>
              <a:ext cx="187325" cy="398462"/>
            </a:xfrm>
            <a:custGeom>
              <a:avLst/>
              <a:gdLst/>
              <a:ahLst/>
              <a:cxnLst>
                <a:cxn ang="0">
                  <a:pos x="55" y="1"/>
                </a:cxn>
                <a:cxn ang="0">
                  <a:pos x="19" y="0"/>
                </a:cxn>
                <a:cxn ang="0">
                  <a:pos x="0" y="16"/>
                </a:cxn>
                <a:cxn ang="0">
                  <a:pos x="0" y="16"/>
                </a:cxn>
                <a:cxn ang="0">
                  <a:pos x="0" y="18"/>
                </a:cxn>
                <a:cxn ang="0">
                  <a:pos x="0" y="69"/>
                </a:cxn>
                <a:cxn ang="0">
                  <a:pos x="6" y="75"/>
                </a:cxn>
                <a:cxn ang="0">
                  <a:pos x="12" y="69"/>
                </a:cxn>
                <a:cxn ang="0">
                  <a:pos x="12" y="25"/>
                </a:cxn>
                <a:cxn ang="0">
                  <a:pos x="18" y="25"/>
                </a:cxn>
                <a:cxn ang="0">
                  <a:pos x="18" y="68"/>
                </a:cxn>
                <a:cxn ang="0">
                  <a:pos x="18" y="69"/>
                </a:cxn>
                <a:cxn ang="0">
                  <a:pos x="18" y="145"/>
                </a:cxn>
                <a:cxn ang="0">
                  <a:pos x="26" y="153"/>
                </a:cxn>
                <a:cxn ang="0">
                  <a:pos x="34" y="145"/>
                </a:cxn>
                <a:cxn ang="0">
                  <a:pos x="34" y="78"/>
                </a:cxn>
                <a:cxn ang="0">
                  <a:pos x="39" y="78"/>
                </a:cxn>
                <a:cxn ang="0">
                  <a:pos x="39" y="145"/>
                </a:cxn>
                <a:cxn ang="0">
                  <a:pos x="47" y="153"/>
                </a:cxn>
                <a:cxn ang="0">
                  <a:pos x="55" y="145"/>
                </a:cxn>
                <a:cxn ang="0">
                  <a:pos x="55" y="68"/>
                </a:cxn>
                <a:cxn ang="0">
                  <a:pos x="55" y="67"/>
                </a:cxn>
                <a:cxn ang="0">
                  <a:pos x="55" y="25"/>
                </a:cxn>
                <a:cxn ang="0">
                  <a:pos x="60" y="25"/>
                </a:cxn>
                <a:cxn ang="0">
                  <a:pos x="60" y="69"/>
                </a:cxn>
                <a:cxn ang="0">
                  <a:pos x="66" y="75"/>
                </a:cxn>
                <a:cxn ang="0">
                  <a:pos x="73" y="69"/>
                </a:cxn>
                <a:cxn ang="0">
                  <a:pos x="73" y="18"/>
                </a:cxn>
                <a:cxn ang="0">
                  <a:pos x="73" y="16"/>
                </a:cxn>
                <a:cxn ang="0">
                  <a:pos x="73" y="15"/>
                </a:cxn>
                <a:cxn ang="0">
                  <a:pos x="55" y="1"/>
                </a:cxn>
              </a:cxnLst>
              <a:rect l="0" t="0" r="r" b="b"/>
              <a:pathLst>
                <a:path w="73" h="153">
                  <a:moveTo>
                    <a:pt x="55" y="1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5" y="1"/>
                    <a:pt x="0" y="12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73"/>
                    <a:pt x="3" y="75"/>
                    <a:pt x="6" y="75"/>
                  </a:cubicBezTo>
                  <a:cubicBezTo>
                    <a:pt x="10" y="75"/>
                    <a:pt x="12" y="73"/>
                    <a:pt x="12" y="69"/>
                  </a:cubicBezTo>
                  <a:cubicBezTo>
                    <a:pt x="12" y="25"/>
                    <a:pt x="12" y="25"/>
                    <a:pt x="12" y="25"/>
                  </a:cubicBezTo>
                  <a:cubicBezTo>
                    <a:pt x="18" y="25"/>
                    <a:pt x="18" y="25"/>
                    <a:pt x="18" y="25"/>
                  </a:cubicBezTo>
                  <a:cubicBezTo>
                    <a:pt x="18" y="68"/>
                    <a:pt x="18" y="68"/>
                    <a:pt x="18" y="68"/>
                  </a:cubicBezTo>
                  <a:cubicBezTo>
                    <a:pt x="18" y="68"/>
                    <a:pt x="18" y="69"/>
                    <a:pt x="18" y="69"/>
                  </a:cubicBezTo>
                  <a:cubicBezTo>
                    <a:pt x="18" y="145"/>
                    <a:pt x="18" y="145"/>
                    <a:pt x="18" y="145"/>
                  </a:cubicBezTo>
                  <a:cubicBezTo>
                    <a:pt x="18" y="150"/>
                    <a:pt x="21" y="153"/>
                    <a:pt x="26" y="153"/>
                  </a:cubicBezTo>
                  <a:cubicBezTo>
                    <a:pt x="31" y="153"/>
                    <a:pt x="34" y="150"/>
                    <a:pt x="34" y="145"/>
                  </a:cubicBezTo>
                  <a:cubicBezTo>
                    <a:pt x="34" y="78"/>
                    <a:pt x="34" y="78"/>
                    <a:pt x="34" y="78"/>
                  </a:cubicBezTo>
                  <a:cubicBezTo>
                    <a:pt x="39" y="78"/>
                    <a:pt x="39" y="78"/>
                    <a:pt x="39" y="78"/>
                  </a:cubicBezTo>
                  <a:cubicBezTo>
                    <a:pt x="39" y="145"/>
                    <a:pt x="39" y="145"/>
                    <a:pt x="39" y="145"/>
                  </a:cubicBezTo>
                  <a:cubicBezTo>
                    <a:pt x="39" y="150"/>
                    <a:pt x="42" y="153"/>
                    <a:pt x="47" y="153"/>
                  </a:cubicBezTo>
                  <a:cubicBezTo>
                    <a:pt x="52" y="153"/>
                    <a:pt x="55" y="150"/>
                    <a:pt x="55" y="145"/>
                  </a:cubicBezTo>
                  <a:cubicBezTo>
                    <a:pt x="55" y="68"/>
                    <a:pt x="55" y="68"/>
                    <a:pt x="55" y="68"/>
                  </a:cubicBezTo>
                  <a:cubicBezTo>
                    <a:pt x="55" y="67"/>
                    <a:pt x="55" y="67"/>
                    <a:pt x="55" y="67"/>
                  </a:cubicBezTo>
                  <a:cubicBezTo>
                    <a:pt x="55" y="25"/>
                    <a:pt x="55" y="25"/>
                    <a:pt x="55" y="25"/>
                  </a:cubicBezTo>
                  <a:cubicBezTo>
                    <a:pt x="60" y="25"/>
                    <a:pt x="60" y="25"/>
                    <a:pt x="60" y="25"/>
                  </a:cubicBezTo>
                  <a:cubicBezTo>
                    <a:pt x="60" y="69"/>
                    <a:pt x="60" y="69"/>
                    <a:pt x="60" y="69"/>
                  </a:cubicBezTo>
                  <a:cubicBezTo>
                    <a:pt x="60" y="73"/>
                    <a:pt x="63" y="75"/>
                    <a:pt x="66" y="75"/>
                  </a:cubicBezTo>
                  <a:cubicBezTo>
                    <a:pt x="70" y="75"/>
                    <a:pt x="73" y="73"/>
                    <a:pt x="73" y="69"/>
                  </a:cubicBezTo>
                  <a:cubicBezTo>
                    <a:pt x="73" y="18"/>
                    <a:pt x="73" y="18"/>
                    <a:pt x="73" y="18"/>
                  </a:cubicBezTo>
                  <a:cubicBezTo>
                    <a:pt x="73" y="16"/>
                    <a:pt x="73" y="16"/>
                    <a:pt x="73" y="16"/>
                  </a:cubicBezTo>
                  <a:cubicBezTo>
                    <a:pt x="73" y="15"/>
                    <a:pt x="73" y="15"/>
                    <a:pt x="73" y="15"/>
                  </a:cubicBezTo>
                  <a:cubicBezTo>
                    <a:pt x="73" y="10"/>
                    <a:pt x="67" y="1"/>
                    <a:pt x="55" y="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11648" tIns="55824" rIns="111648" bIns="55824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442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1" name="Oval 97"/>
            <p:cNvSpPr>
              <a:spLocks noChangeArrowheads="1"/>
            </p:cNvSpPr>
            <p:nvPr/>
          </p:nvSpPr>
          <p:spPr bwMode="auto">
            <a:xfrm>
              <a:off x="5110163" y="1652588"/>
              <a:ext cx="74613" cy="76200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11648" tIns="55824" rIns="111648" bIns="55824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442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52" name="Text Placeholder 3"/>
          <p:cNvSpPr txBox="1">
            <a:spLocks/>
          </p:cNvSpPr>
          <p:nvPr/>
        </p:nvSpPr>
        <p:spPr>
          <a:xfrm>
            <a:off x="8744285" y="4272046"/>
            <a:ext cx="1875513" cy="631198"/>
          </a:xfrm>
          <a:prstGeom prst="rect">
            <a:avLst/>
          </a:prstGeom>
        </p:spPr>
        <p:txBody>
          <a:bodyPr wrap="none" lIns="0" tIns="0" rIns="0" bIns="0" anchor="ctr" anchorCtr="0">
            <a:sp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116488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sz="3418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459,769K</a:t>
            </a:r>
            <a:endParaRPr lang="en-US" sz="4396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3" name="Text Placeholder 3"/>
          <p:cNvSpPr txBox="1">
            <a:spLocks/>
          </p:cNvSpPr>
          <p:nvPr/>
        </p:nvSpPr>
        <p:spPr>
          <a:xfrm>
            <a:off x="8744285" y="5386836"/>
            <a:ext cx="1875513" cy="631198"/>
          </a:xfrm>
          <a:prstGeom prst="rect">
            <a:avLst/>
          </a:prstGeom>
        </p:spPr>
        <p:txBody>
          <a:bodyPr wrap="none" lIns="0" tIns="0" rIns="0" bIns="0" anchor="ctr" anchorCtr="0">
            <a:sp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116488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sz="3418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700,769K</a:t>
            </a:r>
            <a:endParaRPr lang="en-US" sz="4396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5" name="原创设计师QQ598969553      _1"/>
          <p:cNvSpPr/>
          <p:nvPr/>
        </p:nvSpPr>
        <p:spPr bwMode="auto">
          <a:xfrm>
            <a:off x="354" y="0"/>
            <a:ext cx="453157" cy="904082"/>
          </a:xfrm>
          <a:custGeom>
            <a:avLst/>
            <a:gdLst>
              <a:gd name="T0" fmla="*/ 0 w 286"/>
              <a:gd name="T1" fmla="*/ 0 h 571"/>
              <a:gd name="T2" fmla="*/ 286 w 286"/>
              <a:gd name="T3" fmla="*/ 287 h 571"/>
              <a:gd name="T4" fmla="*/ 0 w 286"/>
              <a:gd name="T5" fmla="*/ 571 h 571"/>
              <a:gd name="T6" fmla="*/ 0 w 286"/>
              <a:gd name="T7" fmla="*/ 0 h 5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86" h="571">
                <a:moveTo>
                  <a:pt x="0" y="0"/>
                </a:moveTo>
                <a:lnTo>
                  <a:pt x="286" y="287"/>
                </a:lnTo>
                <a:lnTo>
                  <a:pt x="0" y="571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 w="6350" cap="flat">
            <a:noFill/>
            <a:prstDash val="solid"/>
            <a:miter lim="800000"/>
          </a:ln>
        </p:spPr>
        <p:txBody>
          <a:bodyPr/>
          <a:lstStyle/>
          <a:p>
            <a:pPr>
              <a:defRPr/>
            </a:pPr>
            <a:endParaRPr lang="zh-CN" altLang="en-US" sz="2669"/>
          </a:p>
        </p:txBody>
      </p:sp>
      <p:sp>
        <p:nvSpPr>
          <p:cNvPr id="54" name="原创设计师QQ598969553      _2"/>
          <p:cNvSpPr>
            <a:spLocks/>
          </p:cNvSpPr>
          <p:nvPr/>
        </p:nvSpPr>
        <p:spPr bwMode="auto">
          <a:xfrm>
            <a:off x="140988" y="316987"/>
            <a:ext cx="303593" cy="609418"/>
          </a:xfrm>
          <a:custGeom>
            <a:avLst/>
            <a:gdLst>
              <a:gd name="T0" fmla="*/ 0 w 278"/>
              <a:gd name="T1" fmla="*/ 0 h 557"/>
              <a:gd name="T2" fmla="*/ 2147483646 w 278"/>
              <a:gd name="T3" fmla="*/ 2147483646 h 557"/>
              <a:gd name="T4" fmla="*/ 0 w 278"/>
              <a:gd name="T5" fmla="*/ 2147483646 h 557"/>
              <a:gd name="T6" fmla="*/ 0 w 278"/>
              <a:gd name="T7" fmla="*/ 0 h 557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78" h="557">
                <a:moveTo>
                  <a:pt x="0" y="0"/>
                </a:moveTo>
                <a:lnTo>
                  <a:pt x="278" y="278"/>
                </a:lnTo>
                <a:lnTo>
                  <a:pt x="0" y="557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zh-CN" altLang="en-US" sz="2669"/>
          </a:p>
        </p:txBody>
      </p:sp>
      <p:sp>
        <p:nvSpPr>
          <p:cNvPr id="55" name="原创设计师QQ598969553      _3"/>
          <p:cNvSpPr>
            <a:spLocks noChangeArrowheads="1"/>
          </p:cNvSpPr>
          <p:nvPr/>
        </p:nvSpPr>
        <p:spPr bwMode="auto">
          <a:xfrm>
            <a:off x="605607" y="291903"/>
            <a:ext cx="2154436" cy="4049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US" altLang="zh-CN" sz="24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345339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switch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00"/>
                            </p:stCondLst>
                            <p:childTnLst>
                              <p:par>
                                <p:cTn id="43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000"/>
                            </p:stCondLst>
                            <p:childTnLst>
                              <p:par>
                                <p:cTn id="48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500"/>
                            </p:stCondLst>
                            <p:childTnLst>
                              <p:par>
                                <p:cTn id="5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000"/>
                            </p:stCondLst>
                            <p:childTnLst>
                              <p:par>
                                <p:cTn id="5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500"/>
                            </p:stCondLst>
                            <p:childTnLst>
                              <p:par>
                                <p:cTn id="6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6000"/>
                            </p:stCondLst>
                            <p:childTnLst>
                              <p:par>
                                <p:cTn id="6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6500"/>
                            </p:stCondLst>
                            <p:childTnLst>
                              <p:par>
                                <p:cTn id="7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7000"/>
                            </p:stCondLst>
                            <p:childTnLst>
                              <p:par>
                                <p:cTn id="74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7500"/>
                            </p:stCondLst>
                            <p:childTnLst>
                              <p:par>
                                <p:cTn id="80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8000"/>
                            </p:stCondLst>
                            <p:childTnLst>
                              <p:par>
                                <p:cTn id="8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8500"/>
                            </p:stCondLst>
                            <p:childTnLst>
                              <p:par>
                                <p:cTn id="9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9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9000"/>
                            </p:stCondLst>
                            <p:childTnLst>
                              <p:par>
                                <p:cTn id="94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9500"/>
                            </p:stCondLst>
                            <p:childTnLst>
                              <p:par>
                                <p:cTn id="100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10000"/>
                            </p:stCondLst>
                            <p:childTnLst>
                              <p:par>
                                <p:cTn id="10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8" grpId="0" animBg="1"/>
      <p:bldP spid="29" grpId="0" animBg="1"/>
      <p:bldP spid="30" grpId="0" animBg="1"/>
      <p:bldP spid="31" grpId="0" animBg="1"/>
      <p:bldP spid="36" grpId="0"/>
      <p:bldP spid="38" grpId="0"/>
      <p:bldP spid="39" grpId="0"/>
      <p:bldP spid="40" grpId="0"/>
      <p:bldP spid="41" grpId="0" animBg="1"/>
      <p:bldP spid="42" grpId="0"/>
      <p:bldP spid="43" grpId="0" animBg="1"/>
      <p:bldP spid="48" grpId="0"/>
      <p:bldP spid="52" grpId="0"/>
      <p:bldP spid="5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94" y="-8561"/>
            <a:ext cx="12857163" cy="72407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29" tIns="45714" rIns="91429" bIns="4571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" name="等腰三角形 3"/>
          <p:cNvSpPr/>
          <p:nvPr/>
        </p:nvSpPr>
        <p:spPr>
          <a:xfrm flipV="1">
            <a:off x="994184" y="-8561"/>
            <a:ext cx="6378321" cy="5510623"/>
          </a:xfrm>
          <a:prstGeom prst="triangle">
            <a:avLst/>
          </a:prstGeom>
          <a:solidFill>
            <a:schemeClr val="accent2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TextBox 4"/>
          <p:cNvSpPr txBox="1"/>
          <p:nvPr/>
        </p:nvSpPr>
        <p:spPr>
          <a:xfrm>
            <a:off x="1893432" y="2320342"/>
            <a:ext cx="4657187" cy="18233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1249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03</a:t>
            </a:r>
            <a:endParaRPr lang="zh-CN" altLang="en-US" sz="11249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585778" y="3184387"/>
            <a:ext cx="6347091" cy="9684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693" dirty="0">
                <a:solidFill>
                  <a:schemeClr val="bg1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单击此处添加标题</a:t>
            </a:r>
          </a:p>
        </p:txBody>
      </p:sp>
    </p:spTree>
    <p:extLst>
      <p:ext uri="{BB962C8B-B14F-4D97-AF65-F5344CB8AC3E}">
        <p14:creationId xmlns:p14="http://schemas.microsoft.com/office/powerpoint/2010/main" val="32059557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switch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3" presetClass="entr" presetSubtype="3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3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65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  <p:bldP spid="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Rounded Rectangle 72"/>
          <p:cNvSpPr/>
          <p:nvPr/>
        </p:nvSpPr>
        <p:spPr>
          <a:xfrm>
            <a:off x="2411026" y="1732905"/>
            <a:ext cx="1970313" cy="422087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sz="2000" b="1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2008</a:t>
            </a:r>
          </a:p>
        </p:txBody>
      </p:sp>
      <p:sp>
        <p:nvSpPr>
          <p:cNvPr id="78" name="Rounded Rectangle 77"/>
          <p:cNvSpPr/>
          <p:nvPr/>
        </p:nvSpPr>
        <p:spPr>
          <a:xfrm>
            <a:off x="2411026" y="2637311"/>
            <a:ext cx="1970313" cy="422087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sz="2000" b="1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2010</a:t>
            </a:r>
          </a:p>
        </p:txBody>
      </p:sp>
      <p:sp>
        <p:nvSpPr>
          <p:cNvPr id="81" name="Rounded Rectangle 80"/>
          <p:cNvSpPr/>
          <p:nvPr/>
        </p:nvSpPr>
        <p:spPr>
          <a:xfrm>
            <a:off x="2411026" y="3532109"/>
            <a:ext cx="1970313" cy="422087"/>
          </a:xfrm>
          <a:prstGeom prst="round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sz="2000" b="1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2012</a:t>
            </a:r>
          </a:p>
        </p:txBody>
      </p:sp>
      <p:sp>
        <p:nvSpPr>
          <p:cNvPr id="84" name="Rounded Rectangle 83"/>
          <p:cNvSpPr/>
          <p:nvPr/>
        </p:nvSpPr>
        <p:spPr>
          <a:xfrm>
            <a:off x="2411026" y="4415275"/>
            <a:ext cx="1970313" cy="422087"/>
          </a:xfrm>
          <a:prstGeom prst="round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sz="2000" b="1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2014</a:t>
            </a:r>
          </a:p>
        </p:txBody>
      </p:sp>
      <p:sp>
        <p:nvSpPr>
          <p:cNvPr id="89" name="Rounded Rectangle 88"/>
          <p:cNvSpPr/>
          <p:nvPr/>
        </p:nvSpPr>
        <p:spPr>
          <a:xfrm>
            <a:off x="2411026" y="5298439"/>
            <a:ext cx="1970313" cy="422087"/>
          </a:xfrm>
          <a:prstGeom prst="round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sz="2000" b="1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20XX</a:t>
            </a:r>
            <a:endParaRPr lang="en-US" sz="2000" b="1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cxnSp>
        <p:nvCxnSpPr>
          <p:cNvPr id="92" name="Straight Connector 91"/>
          <p:cNvCxnSpPr/>
          <p:nvPr/>
        </p:nvCxnSpPr>
        <p:spPr>
          <a:xfrm rot="5400000">
            <a:off x="3136975" y="2370404"/>
            <a:ext cx="437686" cy="1940"/>
          </a:xfrm>
          <a:prstGeom prst="line">
            <a:avLst/>
          </a:prstGeom>
          <a:ln w="19050" cap="rnd">
            <a:solidFill>
              <a:schemeClr val="accent1"/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0" name="Straight Connector 99"/>
          <p:cNvCxnSpPr/>
          <p:nvPr/>
        </p:nvCxnSpPr>
        <p:spPr>
          <a:xfrm flipH="1">
            <a:off x="3356792" y="2362866"/>
            <a:ext cx="6188738" cy="0"/>
          </a:xfrm>
          <a:prstGeom prst="line">
            <a:avLst/>
          </a:prstGeom>
          <a:ln w="19050" cap="rnd">
            <a:solidFill>
              <a:schemeClr val="accent1"/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" name="Straight Connector 103"/>
          <p:cNvCxnSpPr/>
          <p:nvPr/>
        </p:nvCxnSpPr>
        <p:spPr>
          <a:xfrm flipH="1">
            <a:off x="3356792" y="3289519"/>
            <a:ext cx="6188738" cy="0"/>
          </a:xfrm>
          <a:prstGeom prst="line">
            <a:avLst/>
          </a:prstGeom>
          <a:ln w="19050" cap="rnd">
            <a:solidFill>
              <a:schemeClr val="accent2"/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5" name="Straight Connector 104"/>
          <p:cNvCxnSpPr/>
          <p:nvPr/>
        </p:nvCxnSpPr>
        <p:spPr>
          <a:xfrm flipH="1">
            <a:off x="3356792" y="4150257"/>
            <a:ext cx="6188738" cy="0"/>
          </a:xfrm>
          <a:prstGeom prst="line">
            <a:avLst/>
          </a:prstGeom>
          <a:ln w="19050" cap="rnd">
            <a:solidFill>
              <a:schemeClr val="accent3"/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8" name="Straight Connector 107"/>
          <p:cNvCxnSpPr/>
          <p:nvPr/>
        </p:nvCxnSpPr>
        <p:spPr>
          <a:xfrm flipH="1">
            <a:off x="3356792" y="5034260"/>
            <a:ext cx="6188738" cy="0"/>
          </a:xfrm>
          <a:prstGeom prst="line">
            <a:avLst/>
          </a:prstGeom>
          <a:ln w="19050" cap="rnd">
            <a:solidFill>
              <a:schemeClr val="accent4"/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1" name="Text Placeholder 3"/>
          <p:cNvSpPr txBox="1">
            <a:spLocks/>
          </p:cNvSpPr>
          <p:nvPr/>
        </p:nvSpPr>
        <p:spPr>
          <a:xfrm>
            <a:off x="4827400" y="1702872"/>
            <a:ext cx="4466036" cy="443198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1116628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4" name="Text Placeholder 3"/>
          <p:cNvSpPr txBox="1">
            <a:spLocks/>
          </p:cNvSpPr>
          <p:nvPr/>
        </p:nvSpPr>
        <p:spPr>
          <a:xfrm>
            <a:off x="4827400" y="2573220"/>
            <a:ext cx="4466036" cy="443198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1116628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7" name="Text Placeholder 3"/>
          <p:cNvSpPr txBox="1">
            <a:spLocks/>
          </p:cNvSpPr>
          <p:nvPr/>
        </p:nvSpPr>
        <p:spPr>
          <a:xfrm>
            <a:off x="4827400" y="3410481"/>
            <a:ext cx="4466036" cy="443198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1116628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0" name="Text Placeholder 3"/>
          <p:cNvSpPr txBox="1">
            <a:spLocks/>
          </p:cNvSpPr>
          <p:nvPr/>
        </p:nvSpPr>
        <p:spPr>
          <a:xfrm>
            <a:off x="4827400" y="4305278"/>
            <a:ext cx="4466036" cy="443198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1116628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1" name="Text Placeholder 3"/>
          <p:cNvSpPr txBox="1">
            <a:spLocks/>
          </p:cNvSpPr>
          <p:nvPr/>
        </p:nvSpPr>
        <p:spPr>
          <a:xfrm>
            <a:off x="4827400" y="5230588"/>
            <a:ext cx="4466036" cy="443198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1116628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2" name="Text Placeholder 3"/>
          <p:cNvSpPr txBox="1">
            <a:spLocks/>
          </p:cNvSpPr>
          <p:nvPr/>
        </p:nvSpPr>
        <p:spPr>
          <a:xfrm>
            <a:off x="9725819" y="1914996"/>
            <a:ext cx="698060" cy="526185"/>
          </a:xfrm>
          <a:prstGeom prst="rect">
            <a:avLst/>
          </a:prstGeom>
        </p:spPr>
        <p:txBody>
          <a:bodyPr wrap="none" lIns="0" tIns="0" rIns="0" bIns="0" anchor="ctr" anchorCtr="0">
            <a:no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116628">
              <a:spcBef>
                <a:spcPct val="20000"/>
              </a:spcBef>
              <a:defRPr/>
            </a:pPr>
            <a:r>
              <a:rPr lang="en-US" sz="28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50%</a:t>
            </a:r>
          </a:p>
        </p:txBody>
      </p:sp>
      <p:sp>
        <p:nvSpPr>
          <p:cNvPr id="123" name="Text Placeholder 3"/>
          <p:cNvSpPr txBox="1">
            <a:spLocks/>
          </p:cNvSpPr>
          <p:nvPr/>
        </p:nvSpPr>
        <p:spPr>
          <a:xfrm>
            <a:off x="9725819" y="2804815"/>
            <a:ext cx="698060" cy="526185"/>
          </a:xfrm>
          <a:prstGeom prst="rect">
            <a:avLst/>
          </a:prstGeom>
        </p:spPr>
        <p:txBody>
          <a:bodyPr wrap="none" lIns="0" tIns="0" rIns="0" bIns="0" anchor="ctr" anchorCtr="0">
            <a:no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116628">
              <a:spcBef>
                <a:spcPct val="20000"/>
              </a:spcBef>
              <a:defRPr/>
            </a:pPr>
            <a:r>
              <a:rPr lang="en-US" sz="28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70%</a:t>
            </a:r>
          </a:p>
        </p:txBody>
      </p:sp>
      <p:sp>
        <p:nvSpPr>
          <p:cNvPr id="124" name="Text Placeholder 3"/>
          <p:cNvSpPr txBox="1">
            <a:spLocks/>
          </p:cNvSpPr>
          <p:nvPr/>
        </p:nvSpPr>
        <p:spPr>
          <a:xfrm>
            <a:off x="9725819" y="3694632"/>
            <a:ext cx="698060" cy="526185"/>
          </a:xfrm>
          <a:prstGeom prst="rect">
            <a:avLst/>
          </a:prstGeom>
        </p:spPr>
        <p:txBody>
          <a:bodyPr wrap="none" lIns="0" tIns="0" rIns="0" bIns="0" anchor="ctr" anchorCtr="0">
            <a:no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116628">
              <a:spcBef>
                <a:spcPct val="20000"/>
              </a:spcBef>
              <a:defRPr/>
            </a:pPr>
            <a:r>
              <a:rPr lang="en-US" sz="2800" dirty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60%</a:t>
            </a:r>
          </a:p>
        </p:txBody>
      </p:sp>
      <p:sp>
        <p:nvSpPr>
          <p:cNvPr id="125" name="Text Placeholder 3"/>
          <p:cNvSpPr txBox="1">
            <a:spLocks/>
          </p:cNvSpPr>
          <p:nvPr/>
        </p:nvSpPr>
        <p:spPr>
          <a:xfrm>
            <a:off x="9725819" y="4584451"/>
            <a:ext cx="698060" cy="526185"/>
          </a:xfrm>
          <a:prstGeom prst="rect">
            <a:avLst/>
          </a:prstGeom>
        </p:spPr>
        <p:txBody>
          <a:bodyPr wrap="none" lIns="0" tIns="0" rIns="0" bIns="0" anchor="ctr" anchorCtr="0">
            <a:no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116628">
              <a:spcBef>
                <a:spcPct val="20000"/>
              </a:spcBef>
              <a:defRPr/>
            </a:pPr>
            <a:r>
              <a:rPr lang="en-US" sz="2800" dirty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30%</a:t>
            </a:r>
          </a:p>
        </p:txBody>
      </p:sp>
      <p:sp>
        <p:nvSpPr>
          <p:cNvPr id="126" name="Text Placeholder 3"/>
          <p:cNvSpPr txBox="1">
            <a:spLocks/>
          </p:cNvSpPr>
          <p:nvPr/>
        </p:nvSpPr>
        <p:spPr>
          <a:xfrm>
            <a:off x="9620027" y="5474270"/>
            <a:ext cx="909645" cy="526185"/>
          </a:xfrm>
          <a:prstGeom prst="rect">
            <a:avLst/>
          </a:prstGeom>
        </p:spPr>
        <p:txBody>
          <a:bodyPr wrap="none" lIns="0" tIns="0" rIns="0" bIns="0" anchor="ctr" anchorCtr="0">
            <a:no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116628">
              <a:lnSpc>
                <a:spcPct val="140000"/>
              </a:lnSpc>
              <a:spcBef>
                <a:spcPct val="20000"/>
              </a:spcBef>
              <a:defRPr/>
            </a:pPr>
            <a:r>
              <a:rPr lang="en-US" sz="2800" b="1" dirty="0">
                <a:solidFill>
                  <a:schemeClr val="accent5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100%</a:t>
            </a:r>
          </a:p>
        </p:txBody>
      </p:sp>
      <p:cxnSp>
        <p:nvCxnSpPr>
          <p:cNvPr id="128" name="Straight Connector 127"/>
          <p:cNvCxnSpPr/>
          <p:nvPr/>
        </p:nvCxnSpPr>
        <p:spPr>
          <a:xfrm flipH="1">
            <a:off x="3356793" y="5925629"/>
            <a:ext cx="6188738" cy="0"/>
          </a:xfrm>
          <a:prstGeom prst="line">
            <a:avLst/>
          </a:prstGeom>
          <a:ln w="19050" cap="rnd">
            <a:solidFill>
              <a:schemeClr val="accent5"/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3" name="Straight Connector 132"/>
          <p:cNvCxnSpPr/>
          <p:nvPr/>
        </p:nvCxnSpPr>
        <p:spPr>
          <a:xfrm rot="5400000">
            <a:off x="3136975" y="3273841"/>
            <a:ext cx="437686" cy="1940"/>
          </a:xfrm>
          <a:prstGeom prst="line">
            <a:avLst/>
          </a:prstGeom>
          <a:ln w="19050" cap="rnd">
            <a:solidFill>
              <a:schemeClr val="accent2"/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4" name="Straight Connector 133"/>
          <p:cNvCxnSpPr/>
          <p:nvPr/>
        </p:nvCxnSpPr>
        <p:spPr>
          <a:xfrm rot="5400000">
            <a:off x="3136975" y="4163009"/>
            <a:ext cx="437686" cy="1940"/>
          </a:xfrm>
          <a:prstGeom prst="line">
            <a:avLst/>
          </a:prstGeom>
          <a:ln w="19050" cap="rnd">
            <a:solidFill>
              <a:schemeClr val="accent3"/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5" name="Straight Connector 134"/>
          <p:cNvCxnSpPr/>
          <p:nvPr/>
        </p:nvCxnSpPr>
        <p:spPr>
          <a:xfrm rot="5400000">
            <a:off x="3136975" y="5049011"/>
            <a:ext cx="437686" cy="1940"/>
          </a:xfrm>
          <a:prstGeom prst="line">
            <a:avLst/>
          </a:prstGeom>
          <a:ln w="19050" cap="rnd">
            <a:solidFill>
              <a:schemeClr val="accent4"/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6" name="Straight Connector 135"/>
          <p:cNvCxnSpPr/>
          <p:nvPr/>
        </p:nvCxnSpPr>
        <p:spPr>
          <a:xfrm rot="5400000">
            <a:off x="3136975" y="5938396"/>
            <a:ext cx="437686" cy="1940"/>
          </a:xfrm>
          <a:prstGeom prst="line">
            <a:avLst/>
          </a:prstGeom>
          <a:ln w="19050" cap="rnd">
            <a:solidFill>
              <a:schemeClr val="accent5"/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原创设计师QQ598969553      _1"/>
          <p:cNvSpPr/>
          <p:nvPr/>
        </p:nvSpPr>
        <p:spPr bwMode="auto">
          <a:xfrm>
            <a:off x="354" y="0"/>
            <a:ext cx="453157" cy="904082"/>
          </a:xfrm>
          <a:custGeom>
            <a:avLst/>
            <a:gdLst>
              <a:gd name="T0" fmla="*/ 0 w 286"/>
              <a:gd name="T1" fmla="*/ 0 h 571"/>
              <a:gd name="T2" fmla="*/ 286 w 286"/>
              <a:gd name="T3" fmla="*/ 287 h 571"/>
              <a:gd name="T4" fmla="*/ 0 w 286"/>
              <a:gd name="T5" fmla="*/ 571 h 571"/>
              <a:gd name="T6" fmla="*/ 0 w 286"/>
              <a:gd name="T7" fmla="*/ 0 h 5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86" h="571">
                <a:moveTo>
                  <a:pt x="0" y="0"/>
                </a:moveTo>
                <a:lnTo>
                  <a:pt x="286" y="287"/>
                </a:lnTo>
                <a:lnTo>
                  <a:pt x="0" y="571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 w="6350" cap="flat">
            <a:noFill/>
            <a:prstDash val="solid"/>
            <a:miter lim="800000"/>
          </a:ln>
        </p:spPr>
        <p:txBody>
          <a:bodyPr/>
          <a:lstStyle/>
          <a:p>
            <a:pPr>
              <a:defRPr/>
            </a:pPr>
            <a:endParaRPr lang="zh-CN" altLang="en-US" sz="2669"/>
          </a:p>
        </p:txBody>
      </p:sp>
      <p:sp>
        <p:nvSpPr>
          <p:cNvPr id="28" name="原创设计师QQ598969553      _2"/>
          <p:cNvSpPr>
            <a:spLocks/>
          </p:cNvSpPr>
          <p:nvPr/>
        </p:nvSpPr>
        <p:spPr bwMode="auto">
          <a:xfrm>
            <a:off x="140988" y="316987"/>
            <a:ext cx="303593" cy="609418"/>
          </a:xfrm>
          <a:custGeom>
            <a:avLst/>
            <a:gdLst>
              <a:gd name="T0" fmla="*/ 0 w 278"/>
              <a:gd name="T1" fmla="*/ 0 h 557"/>
              <a:gd name="T2" fmla="*/ 2147483646 w 278"/>
              <a:gd name="T3" fmla="*/ 2147483646 h 557"/>
              <a:gd name="T4" fmla="*/ 0 w 278"/>
              <a:gd name="T5" fmla="*/ 2147483646 h 557"/>
              <a:gd name="T6" fmla="*/ 0 w 278"/>
              <a:gd name="T7" fmla="*/ 0 h 557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78" h="557">
                <a:moveTo>
                  <a:pt x="0" y="0"/>
                </a:moveTo>
                <a:lnTo>
                  <a:pt x="278" y="278"/>
                </a:lnTo>
                <a:lnTo>
                  <a:pt x="0" y="557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zh-CN" altLang="en-US" sz="2669"/>
          </a:p>
        </p:txBody>
      </p:sp>
      <p:sp>
        <p:nvSpPr>
          <p:cNvPr id="29" name="原创设计师QQ598969553      _3"/>
          <p:cNvSpPr>
            <a:spLocks noChangeArrowheads="1"/>
          </p:cNvSpPr>
          <p:nvPr/>
        </p:nvSpPr>
        <p:spPr bwMode="auto">
          <a:xfrm>
            <a:off x="605607" y="291903"/>
            <a:ext cx="2154436" cy="4049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US" altLang="zh-CN" sz="24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4828651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0">
        <p15:prstTrans prst="crush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00"/>
                            </p:stCondLst>
                            <p:childTnLst>
                              <p:par>
                                <p:cTn id="4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0"/>
                            </p:stCondLst>
                            <p:childTnLst>
                              <p:par>
                                <p:cTn id="5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500"/>
                            </p:stCondLst>
                            <p:childTnLst>
                              <p:par>
                                <p:cTn id="5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000"/>
                            </p:stCondLst>
                            <p:childTnLst>
                              <p:par>
                                <p:cTn id="6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5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6500"/>
                            </p:stCondLst>
                            <p:childTnLst>
                              <p:par>
                                <p:cTn id="6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7000"/>
                            </p:stCondLst>
                            <p:childTnLst>
                              <p:par>
                                <p:cTn id="7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7500"/>
                            </p:stCondLst>
                            <p:childTnLst>
                              <p:par>
                                <p:cTn id="7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8000"/>
                            </p:stCondLst>
                            <p:childTnLst>
                              <p:par>
                                <p:cTn id="8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8500"/>
                            </p:stCondLst>
                            <p:childTnLst>
                              <p:par>
                                <p:cTn id="8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9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9000"/>
                            </p:stCondLst>
                            <p:childTnLst>
                              <p:par>
                                <p:cTn id="9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9500"/>
                            </p:stCondLst>
                            <p:childTnLst>
                              <p:par>
                                <p:cTn id="9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0000"/>
                            </p:stCondLst>
                            <p:childTnLst>
                              <p:par>
                                <p:cTn id="10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10500"/>
                            </p:stCondLst>
                            <p:childTnLst>
                              <p:par>
                                <p:cTn id="10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9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11000"/>
                            </p:stCondLst>
                            <p:childTnLst>
                              <p:par>
                                <p:cTn id="11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3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11500"/>
                            </p:stCondLst>
                            <p:childTnLst>
                              <p:par>
                                <p:cTn id="1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7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12000"/>
                            </p:stCondLst>
                            <p:childTnLst>
                              <p:par>
                                <p:cTn id="11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" grpId="0" animBg="1"/>
      <p:bldP spid="78" grpId="0" animBg="1"/>
      <p:bldP spid="81" grpId="0" animBg="1"/>
      <p:bldP spid="84" grpId="0" animBg="1"/>
      <p:bldP spid="89" grpId="0" animBg="1"/>
      <p:bldP spid="111" grpId="0"/>
      <p:bldP spid="114" grpId="0"/>
      <p:bldP spid="117" grpId="0"/>
      <p:bldP spid="120" grpId="0"/>
      <p:bldP spid="121" grpId="0"/>
      <p:bldP spid="122" grpId="0"/>
      <p:bldP spid="123" grpId="0"/>
      <p:bldP spid="124" grpId="0"/>
      <p:bldP spid="125" grpId="0"/>
      <p:bldP spid="12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23"/>
          <p:cNvGrpSpPr>
            <a:grpSpLocks/>
          </p:cNvGrpSpPr>
          <p:nvPr/>
        </p:nvGrpSpPr>
        <p:grpSpPr bwMode="auto">
          <a:xfrm>
            <a:off x="353056" y="4750334"/>
            <a:ext cx="2823859" cy="2482318"/>
            <a:chOff x="251475" y="3378248"/>
            <a:chExt cx="2007972" cy="1765251"/>
          </a:xfrm>
        </p:grpSpPr>
        <p:sp>
          <p:nvSpPr>
            <p:cNvPr id="19" name="Rectangle 18"/>
            <p:cNvSpPr/>
            <p:nvPr/>
          </p:nvSpPr>
          <p:spPr>
            <a:xfrm>
              <a:off x="251475" y="3378248"/>
              <a:ext cx="2007972" cy="176525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450672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22557" name="Group 88"/>
            <p:cNvGrpSpPr>
              <a:grpSpLocks/>
            </p:cNvGrpSpPr>
            <p:nvPr/>
          </p:nvGrpSpPr>
          <p:grpSpPr bwMode="auto">
            <a:xfrm>
              <a:off x="367388" y="3887824"/>
              <a:ext cx="1823765" cy="838393"/>
              <a:chOff x="784763" y="661554"/>
              <a:chExt cx="1340365" cy="455634"/>
            </a:xfrm>
          </p:grpSpPr>
          <p:sp>
            <p:nvSpPr>
              <p:cNvPr id="8" name="TextBox 7"/>
              <p:cNvSpPr txBox="1"/>
              <p:nvPr/>
            </p:nvSpPr>
            <p:spPr>
              <a:xfrm>
                <a:off x="784763" y="661554"/>
                <a:ext cx="1340365" cy="118947"/>
              </a:xfrm>
              <a:prstGeom prst="rect">
                <a:avLst/>
              </a:prstGeom>
              <a:noFill/>
            </p:spPr>
            <p:txBody>
              <a:bodyPr wrap="none" lIns="0" tIns="0" rIns="0" bIns="0">
                <a:spAutoFit/>
              </a:bodyPr>
              <a:lstStyle/>
              <a:p>
                <a:pPr algn="ctr" defTabSz="1450672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2000" dirty="0">
                    <a:solidFill>
                      <a:schemeClr val="bg1">
                        <a:lumMod val="9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直接复制你的内容到此</a:t>
                </a:r>
                <a:endParaRPr lang="en-US" sz="2000" dirty="0">
                  <a:solidFill>
                    <a:schemeClr val="bg1">
                      <a:lumMod val="9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9" name="TextBox 8"/>
              <p:cNvSpPr txBox="1"/>
              <p:nvPr/>
            </p:nvSpPr>
            <p:spPr>
              <a:xfrm>
                <a:off x="805734" y="831715"/>
                <a:ext cx="1298423" cy="285473"/>
              </a:xfrm>
              <a:prstGeom prst="rect">
                <a:avLst/>
              </a:prstGeom>
              <a:noFill/>
            </p:spPr>
            <p:txBody>
              <a:bodyPr lIns="0" tIns="0" rIns="0" bIns="0">
                <a:spAutoFit/>
              </a:bodyPr>
              <a:lstStyle/>
              <a:p>
                <a:pPr algn="ctr" defTabSz="1285829" fontAlgn="auto">
                  <a:lnSpc>
                    <a:spcPct val="150000"/>
                  </a:lnSpc>
                  <a:spcBef>
                    <a:spcPct val="20000"/>
                  </a:spcBef>
                  <a:spcAft>
                    <a:spcPts val="0"/>
                  </a:spcAft>
                  <a:defRPr/>
                </a:pPr>
                <a:r>
                  <a:rPr lang="zh-CN" altLang="en-US" sz="800" dirty="0">
                    <a:solidFill>
                      <a:schemeClr val="bg1">
                        <a:lumMod val="9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</a:t>
                </a:r>
                <a:endParaRPr lang="en-US" sz="800" dirty="0">
                  <a:solidFill>
                    <a:schemeClr val="bg1">
                      <a:lumMod val="9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10" name="Group 24"/>
          <p:cNvGrpSpPr>
            <a:grpSpLocks/>
          </p:cNvGrpSpPr>
          <p:nvPr/>
        </p:nvGrpSpPr>
        <p:grpSpPr bwMode="auto">
          <a:xfrm>
            <a:off x="3435863" y="4750334"/>
            <a:ext cx="2823858" cy="2482318"/>
            <a:chOff x="2443299" y="3378248"/>
            <a:chExt cx="2007972" cy="1765251"/>
          </a:xfrm>
        </p:grpSpPr>
        <p:sp>
          <p:nvSpPr>
            <p:cNvPr id="21" name="Rectangle 20"/>
            <p:cNvSpPr/>
            <p:nvPr/>
          </p:nvSpPr>
          <p:spPr>
            <a:xfrm>
              <a:off x="2443299" y="3378248"/>
              <a:ext cx="2007972" cy="1765251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450672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22553" name="Group 88"/>
            <p:cNvGrpSpPr>
              <a:grpSpLocks/>
            </p:cNvGrpSpPr>
            <p:nvPr/>
          </p:nvGrpSpPr>
          <p:grpSpPr bwMode="auto">
            <a:xfrm>
              <a:off x="2551275" y="3887825"/>
              <a:ext cx="1823766" cy="862489"/>
              <a:chOff x="784823" y="661554"/>
              <a:chExt cx="1340365" cy="468729"/>
            </a:xfrm>
          </p:grpSpPr>
          <p:sp>
            <p:nvSpPr>
              <p:cNvPr id="11" name="TextBox 10"/>
              <p:cNvSpPr txBox="1"/>
              <p:nvPr/>
            </p:nvSpPr>
            <p:spPr>
              <a:xfrm>
                <a:off x="784823" y="661554"/>
                <a:ext cx="1340365" cy="118947"/>
              </a:xfrm>
              <a:prstGeom prst="rect">
                <a:avLst/>
              </a:prstGeom>
              <a:noFill/>
            </p:spPr>
            <p:txBody>
              <a:bodyPr wrap="none" lIns="0" tIns="0" rIns="0" bIns="0">
                <a:spAutoFit/>
              </a:bodyPr>
              <a:lstStyle/>
              <a:p>
                <a:pPr algn="ctr" defTabSz="1450672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2000" dirty="0">
                    <a:solidFill>
                      <a:schemeClr val="bg1">
                        <a:lumMod val="9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直接复制你的内容到此</a:t>
                </a:r>
                <a:endParaRPr lang="en-US" sz="2000" dirty="0">
                  <a:solidFill>
                    <a:schemeClr val="bg1">
                      <a:lumMod val="9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2" name="TextBox 11"/>
              <p:cNvSpPr txBox="1"/>
              <p:nvPr/>
            </p:nvSpPr>
            <p:spPr>
              <a:xfrm>
                <a:off x="805794" y="844810"/>
                <a:ext cx="1298424" cy="285473"/>
              </a:xfrm>
              <a:prstGeom prst="rect">
                <a:avLst/>
              </a:prstGeom>
              <a:noFill/>
            </p:spPr>
            <p:txBody>
              <a:bodyPr lIns="0" tIns="0" rIns="0" bIns="0">
                <a:spAutoFit/>
              </a:bodyPr>
              <a:lstStyle/>
              <a:p>
                <a:pPr algn="ctr" defTabSz="1285829" fontAlgn="auto">
                  <a:lnSpc>
                    <a:spcPct val="150000"/>
                  </a:lnSpc>
                  <a:spcBef>
                    <a:spcPct val="20000"/>
                  </a:spcBef>
                  <a:spcAft>
                    <a:spcPts val="0"/>
                  </a:spcAft>
                  <a:defRPr/>
                </a:pPr>
                <a:r>
                  <a:rPr lang="zh-CN" altLang="en-US" sz="800" dirty="0">
                    <a:solidFill>
                      <a:schemeClr val="bg1">
                        <a:lumMod val="9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</a:t>
                </a:r>
                <a:endParaRPr lang="en-US" sz="800" dirty="0">
                  <a:solidFill>
                    <a:schemeClr val="bg1">
                      <a:lumMod val="9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  <p:sp>
        <p:nvSpPr>
          <p:cNvPr id="2" name="Down Arrow Callout 1"/>
          <p:cNvSpPr/>
          <p:nvPr/>
        </p:nvSpPr>
        <p:spPr>
          <a:xfrm>
            <a:off x="353056" y="0"/>
            <a:ext cx="2823859" cy="5074017"/>
          </a:xfrm>
          <a:prstGeom prst="downArrowCallout">
            <a:avLst>
              <a:gd name="adj1" fmla="val 23554"/>
              <a:gd name="adj2" fmla="val 10346"/>
              <a:gd name="adj3" fmla="val 10003"/>
              <a:gd name="adj4" fmla="val 94434"/>
            </a:avLst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9050">
            <a:solidFill>
              <a:schemeClr val="bg1">
                <a:lumMod val="9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285829" fontAlgn="auto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defRPr/>
            </a:pPr>
            <a:r>
              <a:rPr lang="en-US" sz="1406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 </a:t>
            </a:r>
            <a:endParaRPr lang="en-US" sz="1406" dirty="0">
              <a:solidFill>
                <a:schemeClr val="bg1">
                  <a:lumMod val="9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" name="Down Arrow Callout 2"/>
          <p:cNvSpPr/>
          <p:nvPr/>
        </p:nvSpPr>
        <p:spPr>
          <a:xfrm>
            <a:off x="3435863" y="0"/>
            <a:ext cx="2823858" cy="5074017"/>
          </a:xfrm>
          <a:prstGeom prst="downArrowCallout">
            <a:avLst>
              <a:gd name="adj1" fmla="val 23554"/>
              <a:gd name="adj2" fmla="val 10346"/>
              <a:gd name="adj3" fmla="val 10003"/>
              <a:gd name="adj4" fmla="val 94434"/>
            </a:avLst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9050">
            <a:solidFill>
              <a:schemeClr val="bg1">
                <a:lumMod val="9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285829" fontAlgn="auto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defRPr/>
            </a:pPr>
            <a:r>
              <a:rPr lang="en-US" sz="1406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 </a:t>
            </a:r>
            <a:endParaRPr lang="en-US" sz="1406" dirty="0">
              <a:solidFill>
                <a:schemeClr val="bg1">
                  <a:lumMod val="9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6681627" y="1873218"/>
            <a:ext cx="5257063" cy="1107996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just" defTabSz="1450672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6681626" y="1461160"/>
            <a:ext cx="2564805" cy="307777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defTabSz="1450672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直接复制你的内容到此</a:t>
            </a:r>
            <a:endParaRPr lang="en-US" sz="2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29" name="Group 28"/>
          <p:cNvGrpSpPr>
            <a:grpSpLocks/>
          </p:cNvGrpSpPr>
          <p:nvPr/>
        </p:nvGrpSpPr>
        <p:grpSpPr bwMode="auto">
          <a:xfrm>
            <a:off x="6681626" y="3370119"/>
            <a:ext cx="5257064" cy="825392"/>
            <a:chOff x="4033795" y="1014154"/>
            <a:chExt cx="3738310" cy="586624"/>
          </a:xfrm>
        </p:grpSpPr>
        <p:grpSp>
          <p:nvGrpSpPr>
            <p:cNvPr id="22548" name="Group 29"/>
            <p:cNvGrpSpPr>
              <a:grpSpLocks/>
            </p:cNvGrpSpPr>
            <p:nvPr/>
          </p:nvGrpSpPr>
          <p:grpSpPr bwMode="auto">
            <a:xfrm>
              <a:off x="4398895" y="1014154"/>
              <a:ext cx="3373210" cy="586624"/>
              <a:chOff x="798814" y="1702989"/>
              <a:chExt cx="1860586" cy="586624"/>
            </a:xfrm>
          </p:grpSpPr>
          <p:sp>
            <p:nvSpPr>
              <p:cNvPr id="32" name="Text Placeholder 3"/>
              <p:cNvSpPr txBox="1">
                <a:spLocks/>
              </p:cNvSpPr>
              <p:nvPr/>
            </p:nvSpPr>
            <p:spPr>
              <a:xfrm>
                <a:off x="798814" y="1702989"/>
                <a:ext cx="1005988" cy="218744"/>
              </a:xfrm>
              <a:prstGeom prst="rect">
                <a:avLst/>
              </a:prstGeom>
            </p:spPr>
            <p:txBody>
              <a:bodyPr wrap="none" lIns="0" tIns="0" rIns="0" bIns="0" anchor="ctr">
                <a:spAutoFit/>
              </a:bodyPr>
              <a:lstStyle>
                <a:lvl1pPr marL="0" indent="0" algn="ctr">
                  <a:buNone/>
                  <a:defRPr sz="1400" baseline="0">
                    <a:solidFill>
                      <a:schemeClr val="tx1">
                        <a:lumMod val="95000"/>
                        <a:lumOff val="5000"/>
                      </a:schemeClr>
                    </a:solidFill>
                  </a:defRPr>
                </a:lvl1pPr>
                <a:lvl2pPr marL="457200" indent="0">
                  <a:buNone/>
                  <a:defRPr sz="1200"/>
                </a:lvl2pPr>
                <a:lvl3pPr marL="914400" indent="0">
                  <a:buNone/>
                  <a:defRPr sz="1000"/>
                </a:lvl3pPr>
                <a:lvl4pPr marL="1371600" indent="0">
                  <a:buNone/>
                  <a:defRPr sz="900"/>
                </a:lvl4pPr>
                <a:lvl5pPr marL="1828800" indent="0">
                  <a:buNone/>
                  <a:defRPr sz="900"/>
                </a:lvl5pPr>
                <a:lvl6pPr marL="2286000" indent="0">
                  <a:buNone/>
                  <a:defRPr sz="900"/>
                </a:lvl6pPr>
                <a:lvl7pPr marL="2743200" indent="0">
                  <a:buNone/>
                  <a:defRPr sz="900"/>
                </a:lvl7pPr>
                <a:lvl8pPr marL="3200400" indent="0">
                  <a:buNone/>
                  <a:defRPr sz="900"/>
                </a:lvl8pPr>
                <a:lvl9pPr marL="3657600" indent="0">
                  <a:buNone/>
                  <a:defRPr sz="900"/>
                </a:lvl9pPr>
              </a:lstStyle>
              <a:p>
                <a:pPr algn="l" defTabSz="1285829" fontAlgn="auto">
                  <a:spcBef>
                    <a:spcPct val="20000"/>
                  </a:spcBef>
                  <a:spcAft>
                    <a:spcPts val="0"/>
                  </a:spcAft>
                  <a:defRPr/>
                </a:pPr>
                <a:r>
                  <a:rPr lang="zh-CN" altLang="en-US" sz="2000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直接复制你的内容到此</a:t>
                </a:r>
                <a:endParaRPr lang="en-US" sz="20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3" name="Text Placeholder 3"/>
              <p:cNvSpPr txBox="1">
                <a:spLocks/>
              </p:cNvSpPr>
              <p:nvPr/>
            </p:nvSpPr>
            <p:spPr>
              <a:xfrm>
                <a:off x="798814" y="2042706"/>
                <a:ext cx="1860586" cy="246907"/>
              </a:xfrm>
              <a:prstGeom prst="rect">
                <a:avLst/>
              </a:prstGeom>
            </p:spPr>
            <p:txBody>
              <a:bodyPr lIns="0" tIns="0" rIns="0" bIns="0" anchor="ctr">
                <a:spAutoFit/>
              </a:bodyPr>
              <a:lstStyle>
                <a:lvl1pPr marL="0" indent="0" algn="ctr">
                  <a:buNone/>
                  <a:defRPr sz="1600" baseline="0">
                    <a:solidFill>
                      <a:schemeClr val="tx1">
                        <a:lumMod val="95000"/>
                        <a:lumOff val="5000"/>
                      </a:schemeClr>
                    </a:solidFill>
                  </a:defRPr>
                </a:lvl1pPr>
                <a:lvl2pPr marL="457200" indent="0">
                  <a:buNone/>
                  <a:defRPr sz="1200"/>
                </a:lvl2pPr>
                <a:lvl3pPr marL="914400" indent="0">
                  <a:buNone/>
                  <a:defRPr sz="1000"/>
                </a:lvl3pPr>
                <a:lvl4pPr marL="1371600" indent="0">
                  <a:buNone/>
                  <a:defRPr sz="900"/>
                </a:lvl4pPr>
                <a:lvl5pPr marL="1828800" indent="0">
                  <a:buNone/>
                  <a:defRPr sz="900"/>
                </a:lvl5pPr>
                <a:lvl6pPr marL="2286000" indent="0">
                  <a:buNone/>
                  <a:defRPr sz="900"/>
                </a:lvl6pPr>
                <a:lvl7pPr marL="2743200" indent="0">
                  <a:buNone/>
                  <a:defRPr sz="900"/>
                </a:lvl7pPr>
                <a:lvl8pPr marL="3200400" indent="0">
                  <a:buNone/>
                  <a:defRPr sz="900"/>
                </a:lvl8pPr>
                <a:lvl9pPr marL="3657600" indent="0">
                  <a:buNone/>
                  <a:defRPr sz="900"/>
                </a:lvl9pPr>
              </a:lstStyle>
              <a:p>
                <a:pPr algn="l" defTabSz="1285829" fontAlgn="auto">
                  <a:lnSpc>
                    <a:spcPct val="150000"/>
                  </a:lnSpc>
                  <a:spcBef>
                    <a:spcPct val="20000"/>
                  </a:spcBef>
                  <a:spcAft>
                    <a:spcPts val="0"/>
                  </a:spcAft>
                  <a:defRPr/>
                </a:pPr>
                <a:r>
                  <a:rPr lang="zh-CN" altLang="en-US" sz="800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</a:t>
                </a:r>
                <a:endParaRPr 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31" name="Rectangle 30"/>
            <p:cNvSpPr/>
            <p:nvPr/>
          </p:nvSpPr>
          <p:spPr>
            <a:xfrm>
              <a:off x="4033795" y="1235377"/>
              <a:ext cx="202902" cy="218744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 defTabSz="1450672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0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01</a:t>
              </a:r>
              <a:endParaRPr lang="en-US" sz="2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4" name="Group 33"/>
          <p:cNvGrpSpPr>
            <a:grpSpLocks/>
          </p:cNvGrpSpPr>
          <p:nvPr/>
        </p:nvGrpSpPr>
        <p:grpSpPr bwMode="auto">
          <a:xfrm>
            <a:off x="6681626" y="4551222"/>
            <a:ext cx="5257064" cy="825178"/>
            <a:chOff x="4033795" y="1836597"/>
            <a:chExt cx="3738310" cy="586472"/>
          </a:xfrm>
        </p:grpSpPr>
        <p:grpSp>
          <p:nvGrpSpPr>
            <p:cNvPr id="22544" name="Group 29"/>
            <p:cNvGrpSpPr>
              <a:grpSpLocks/>
            </p:cNvGrpSpPr>
            <p:nvPr/>
          </p:nvGrpSpPr>
          <p:grpSpPr bwMode="auto">
            <a:xfrm>
              <a:off x="4398895" y="1836597"/>
              <a:ext cx="3373210" cy="586472"/>
              <a:chOff x="798814" y="1703141"/>
              <a:chExt cx="1860586" cy="586472"/>
            </a:xfrm>
          </p:grpSpPr>
          <p:sp>
            <p:nvSpPr>
              <p:cNvPr id="22546" name="Text Placeholder 3"/>
              <p:cNvSpPr txBox="1">
                <a:spLocks/>
              </p:cNvSpPr>
              <p:nvPr/>
            </p:nvSpPr>
            <p:spPr bwMode="auto">
              <a:xfrm>
                <a:off x="798970" y="1703141"/>
                <a:ext cx="1005988" cy="2187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 anchor="ctr">
                <a:spAutoFit/>
              </a:bodyPr>
              <a:lstStyle>
                <a:lvl1pPr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defTabSz="1285829">
                  <a:spcBef>
                    <a:spcPct val="20000"/>
                  </a:spcBef>
                </a:pPr>
                <a:r>
                  <a:rPr lang="zh-CN" altLang="en-US" dirty="0">
                    <a:solidFill>
                      <a:schemeClr val="bg1">
                        <a:lumMod val="65000"/>
                      </a:schemeClr>
                    </a:solidFill>
                    <a:ea typeface="微软雅黑" panose="020B0503020204020204" pitchFamily="34" charset="-122"/>
                    <a:sym typeface="Arial" panose="020B0604020202020204" pitchFamily="34" charset="0"/>
                  </a:rPr>
                  <a:t>直接复制你的内容到此</a:t>
                </a:r>
                <a:endParaRPr lang="en-US" altLang="zh-CN" dirty="0">
                  <a:solidFill>
                    <a:schemeClr val="bg1">
                      <a:lumMod val="65000"/>
                    </a:schemeClr>
                  </a:solidFill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8" name="Text Placeholder 3"/>
              <p:cNvSpPr txBox="1">
                <a:spLocks/>
              </p:cNvSpPr>
              <p:nvPr/>
            </p:nvSpPr>
            <p:spPr>
              <a:xfrm>
                <a:off x="798814" y="2042706"/>
                <a:ext cx="1860586" cy="246907"/>
              </a:xfrm>
              <a:prstGeom prst="rect">
                <a:avLst/>
              </a:prstGeom>
            </p:spPr>
            <p:txBody>
              <a:bodyPr lIns="0" tIns="0" rIns="0" bIns="0" anchor="ctr">
                <a:spAutoFit/>
              </a:bodyPr>
              <a:lstStyle>
                <a:lvl1pPr marL="0" indent="0" algn="ctr">
                  <a:buNone/>
                  <a:defRPr sz="1600" baseline="0">
                    <a:solidFill>
                      <a:schemeClr val="tx1">
                        <a:lumMod val="95000"/>
                        <a:lumOff val="5000"/>
                      </a:schemeClr>
                    </a:solidFill>
                  </a:defRPr>
                </a:lvl1pPr>
                <a:lvl2pPr marL="457200" indent="0">
                  <a:buNone/>
                  <a:defRPr sz="1200"/>
                </a:lvl2pPr>
                <a:lvl3pPr marL="914400" indent="0">
                  <a:buNone/>
                  <a:defRPr sz="1000"/>
                </a:lvl3pPr>
                <a:lvl4pPr marL="1371600" indent="0">
                  <a:buNone/>
                  <a:defRPr sz="900"/>
                </a:lvl4pPr>
                <a:lvl5pPr marL="1828800" indent="0">
                  <a:buNone/>
                  <a:defRPr sz="900"/>
                </a:lvl5pPr>
                <a:lvl6pPr marL="2286000" indent="0">
                  <a:buNone/>
                  <a:defRPr sz="900"/>
                </a:lvl6pPr>
                <a:lvl7pPr marL="2743200" indent="0">
                  <a:buNone/>
                  <a:defRPr sz="900"/>
                </a:lvl7pPr>
                <a:lvl8pPr marL="3200400" indent="0">
                  <a:buNone/>
                  <a:defRPr sz="900"/>
                </a:lvl8pPr>
                <a:lvl9pPr marL="3657600" indent="0">
                  <a:buNone/>
                  <a:defRPr sz="900"/>
                </a:lvl9pPr>
              </a:lstStyle>
              <a:p>
                <a:pPr algn="l" defTabSz="1285829" fontAlgn="auto">
                  <a:lnSpc>
                    <a:spcPct val="150000"/>
                  </a:lnSpc>
                  <a:spcBef>
                    <a:spcPct val="20000"/>
                  </a:spcBef>
                  <a:spcAft>
                    <a:spcPts val="0"/>
                  </a:spcAft>
                  <a:defRPr/>
                </a:pPr>
                <a:r>
                  <a:rPr lang="zh-CN" altLang="en-US" sz="800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</a:t>
                </a:r>
                <a:endParaRPr 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22545" name="Rectangle 35"/>
            <p:cNvSpPr>
              <a:spLocks noChangeArrowheads="1"/>
            </p:cNvSpPr>
            <p:nvPr/>
          </p:nvSpPr>
          <p:spPr bwMode="auto">
            <a:xfrm>
              <a:off x="4033795" y="2058322"/>
              <a:ext cx="202902" cy="2187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defTabSz="1030288" fontAlgn="base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defTabSz="1030288" fontAlgn="base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defTabSz="1030288" fontAlgn="base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defTabSz="1030288" fontAlgn="base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 dirty="0" smtClean="0">
                  <a:solidFill>
                    <a:schemeClr val="bg1">
                      <a:lumMod val="65000"/>
                    </a:schemeClr>
                  </a:solidFill>
                  <a:ea typeface="微软雅黑" panose="020B0503020204020204" pitchFamily="34" charset="-122"/>
                  <a:sym typeface="Arial" panose="020B0604020202020204" pitchFamily="34" charset="0"/>
                </a:rPr>
                <a:t>02</a:t>
              </a:r>
              <a:endParaRPr lang="en-US" altLang="zh-CN" dirty="0">
                <a:solidFill>
                  <a:schemeClr val="bg1">
                    <a:lumMod val="65000"/>
                  </a:schemeClr>
                </a:solidFill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9" name="Group 38"/>
          <p:cNvGrpSpPr>
            <a:grpSpLocks/>
          </p:cNvGrpSpPr>
          <p:nvPr/>
        </p:nvGrpSpPr>
        <p:grpSpPr bwMode="auto">
          <a:xfrm>
            <a:off x="6681626" y="5684420"/>
            <a:ext cx="5257064" cy="872859"/>
            <a:chOff x="4033795" y="1801071"/>
            <a:chExt cx="3738309" cy="621842"/>
          </a:xfrm>
        </p:grpSpPr>
        <p:grpSp>
          <p:nvGrpSpPr>
            <p:cNvPr id="22540" name="Group 29"/>
            <p:cNvGrpSpPr>
              <a:grpSpLocks/>
            </p:cNvGrpSpPr>
            <p:nvPr/>
          </p:nvGrpSpPr>
          <p:grpSpPr bwMode="auto">
            <a:xfrm>
              <a:off x="4398895" y="1801071"/>
              <a:ext cx="3373209" cy="621842"/>
              <a:chOff x="798814" y="1667615"/>
              <a:chExt cx="1860586" cy="621842"/>
            </a:xfrm>
          </p:grpSpPr>
          <p:sp>
            <p:nvSpPr>
              <p:cNvPr id="22542" name="Text Placeholder 3"/>
              <p:cNvSpPr txBox="1">
                <a:spLocks/>
              </p:cNvSpPr>
              <p:nvPr/>
            </p:nvSpPr>
            <p:spPr bwMode="auto">
              <a:xfrm>
                <a:off x="798970" y="1667615"/>
                <a:ext cx="1005988" cy="2897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 anchor="ctr">
                <a:spAutoFit/>
              </a:bodyPr>
              <a:lstStyle>
                <a:lvl1pPr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defTabSz="1285829">
                  <a:lnSpc>
                    <a:spcPct val="150000"/>
                  </a:lnSpc>
                  <a:spcBef>
                    <a:spcPct val="20000"/>
                  </a:spcBef>
                </a:pPr>
                <a:r>
                  <a:rPr lang="zh-CN" altLang="en-US" dirty="0">
                    <a:solidFill>
                      <a:schemeClr val="bg1">
                        <a:lumMod val="65000"/>
                      </a:schemeClr>
                    </a:solidFill>
                    <a:ea typeface="微软雅黑" panose="020B0503020204020204" pitchFamily="34" charset="-122"/>
                    <a:sym typeface="Arial" panose="020B0604020202020204" pitchFamily="34" charset="0"/>
                  </a:rPr>
                  <a:t>直接复制你的内容到此</a:t>
                </a:r>
                <a:endParaRPr lang="en-US" altLang="zh-CN" dirty="0">
                  <a:solidFill>
                    <a:schemeClr val="bg1">
                      <a:lumMod val="65000"/>
                    </a:schemeClr>
                  </a:solidFill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3" name="Text Placeholder 3"/>
              <p:cNvSpPr txBox="1">
                <a:spLocks/>
              </p:cNvSpPr>
              <p:nvPr/>
            </p:nvSpPr>
            <p:spPr>
              <a:xfrm>
                <a:off x="798814" y="2041960"/>
                <a:ext cx="1860586" cy="247497"/>
              </a:xfrm>
              <a:prstGeom prst="rect">
                <a:avLst/>
              </a:prstGeom>
            </p:spPr>
            <p:txBody>
              <a:bodyPr lIns="0" tIns="0" rIns="0" bIns="0" anchor="ctr">
                <a:spAutoFit/>
              </a:bodyPr>
              <a:lstStyle>
                <a:lvl1pPr marL="0" indent="0" algn="ctr">
                  <a:buNone/>
                  <a:defRPr sz="1600" baseline="0">
                    <a:solidFill>
                      <a:schemeClr val="tx1">
                        <a:lumMod val="95000"/>
                        <a:lumOff val="5000"/>
                      </a:schemeClr>
                    </a:solidFill>
                  </a:defRPr>
                </a:lvl1pPr>
                <a:lvl2pPr marL="457200" indent="0">
                  <a:buNone/>
                  <a:defRPr sz="1200"/>
                </a:lvl2pPr>
                <a:lvl3pPr marL="914400" indent="0">
                  <a:buNone/>
                  <a:defRPr sz="1000"/>
                </a:lvl3pPr>
                <a:lvl4pPr marL="1371600" indent="0">
                  <a:buNone/>
                  <a:defRPr sz="900"/>
                </a:lvl4pPr>
                <a:lvl5pPr marL="1828800" indent="0">
                  <a:buNone/>
                  <a:defRPr sz="900"/>
                </a:lvl5pPr>
                <a:lvl6pPr marL="2286000" indent="0">
                  <a:buNone/>
                  <a:defRPr sz="900"/>
                </a:lvl6pPr>
                <a:lvl7pPr marL="2743200" indent="0">
                  <a:buNone/>
                  <a:defRPr sz="900"/>
                </a:lvl7pPr>
                <a:lvl8pPr marL="3200400" indent="0">
                  <a:buNone/>
                  <a:defRPr sz="900"/>
                </a:lvl8pPr>
                <a:lvl9pPr marL="3657600" indent="0">
                  <a:buNone/>
                  <a:defRPr sz="900"/>
                </a:lvl9pPr>
              </a:lstStyle>
              <a:p>
                <a:pPr algn="l" defTabSz="1285829" fontAlgn="auto">
                  <a:lnSpc>
                    <a:spcPct val="150000"/>
                  </a:lnSpc>
                  <a:spcBef>
                    <a:spcPct val="20000"/>
                  </a:spcBef>
                  <a:spcAft>
                    <a:spcPts val="0"/>
                  </a:spcAft>
                  <a:defRPr/>
                </a:pPr>
                <a:r>
                  <a:rPr lang="zh-CN" altLang="en-US" sz="800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</a:t>
                </a:r>
                <a:endParaRPr 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22541" name="Rectangle 40"/>
            <p:cNvSpPr>
              <a:spLocks noChangeArrowheads="1"/>
            </p:cNvSpPr>
            <p:nvPr/>
          </p:nvSpPr>
          <p:spPr bwMode="auto">
            <a:xfrm>
              <a:off x="4033795" y="2058322"/>
              <a:ext cx="202902" cy="3288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defTabSz="1030288" fontAlgn="base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defTabSz="1030288" fontAlgn="base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defTabSz="1030288" fontAlgn="base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defTabSz="1030288" fontAlgn="base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en-US" altLang="zh-CN" dirty="0" smtClean="0">
                  <a:solidFill>
                    <a:schemeClr val="bg1">
                      <a:lumMod val="65000"/>
                    </a:schemeClr>
                  </a:solidFill>
                  <a:ea typeface="微软雅黑" panose="020B0503020204020204" pitchFamily="34" charset="-122"/>
                  <a:sym typeface="Arial" panose="020B0604020202020204" pitchFamily="34" charset="0"/>
                </a:rPr>
                <a:t>03</a:t>
              </a:r>
              <a:endParaRPr lang="en-US" altLang="zh-CN" dirty="0">
                <a:solidFill>
                  <a:schemeClr val="bg1">
                    <a:lumMod val="65000"/>
                  </a:schemeClr>
                </a:solidFill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35" name="原创设计师QQ598969553      _1"/>
          <p:cNvSpPr/>
          <p:nvPr/>
        </p:nvSpPr>
        <p:spPr bwMode="auto">
          <a:xfrm>
            <a:off x="354" y="0"/>
            <a:ext cx="453157" cy="904082"/>
          </a:xfrm>
          <a:custGeom>
            <a:avLst/>
            <a:gdLst>
              <a:gd name="T0" fmla="*/ 0 w 286"/>
              <a:gd name="T1" fmla="*/ 0 h 571"/>
              <a:gd name="T2" fmla="*/ 286 w 286"/>
              <a:gd name="T3" fmla="*/ 287 h 571"/>
              <a:gd name="T4" fmla="*/ 0 w 286"/>
              <a:gd name="T5" fmla="*/ 571 h 571"/>
              <a:gd name="T6" fmla="*/ 0 w 286"/>
              <a:gd name="T7" fmla="*/ 0 h 5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86" h="571">
                <a:moveTo>
                  <a:pt x="0" y="0"/>
                </a:moveTo>
                <a:lnTo>
                  <a:pt x="286" y="287"/>
                </a:lnTo>
                <a:lnTo>
                  <a:pt x="0" y="571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 w="6350" cap="flat">
            <a:noFill/>
            <a:prstDash val="solid"/>
            <a:miter lim="800000"/>
          </a:ln>
        </p:spPr>
        <p:txBody>
          <a:bodyPr/>
          <a:lstStyle/>
          <a:p>
            <a:pPr>
              <a:defRPr/>
            </a:pPr>
            <a:endParaRPr lang="zh-CN" altLang="en-US" sz="2669"/>
          </a:p>
        </p:txBody>
      </p:sp>
      <p:sp>
        <p:nvSpPr>
          <p:cNvPr id="36" name="原创设计师QQ598969553      _2"/>
          <p:cNvSpPr>
            <a:spLocks/>
          </p:cNvSpPr>
          <p:nvPr/>
        </p:nvSpPr>
        <p:spPr bwMode="auto">
          <a:xfrm>
            <a:off x="140988" y="316987"/>
            <a:ext cx="303593" cy="609418"/>
          </a:xfrm>
          <a:custGeom>
            <a:avLst/>
            <a:gdLst>
              <a:gd name="T0" fmla="*/ 0 w 278"/>
              <a:gd name="T1" fmla="*/ 0 h 557"/>
              <a:gd name="T2" fmla="*/ 2147483646 w 278"/>
              <a:gd name="T3" fmla="*/ 2147483646 h 557"/>
              <a:gd name="T4" fmla="*/ 0 w 278"/>
              <a:gd name="T5" fmla="*/ 2147483646 h 557"/>
              <a:gd name="T6" fmla="*/ 0 w 278"/>
              <a:gd name="T7" fmla="*/ 0 h 557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78" h="557">
                <a:moveTo>
                  <a:pt x="0" y="0"/>
                </a:moveTo>
                <a:lnTo>
                  <a:pt x="278" y="278"/>
                </a:lnTo>
                <a:lnTo>
                  <a:pt x="0" y="557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zh-CN" altLang="en-US" sz="2669"/>
          </a:p>
        </p:txBody>
      </p:sp>
      <p:sp>
        <p:nvSpPr>
          <p:cNvPr id="37" name="原创设计师QQ598969553      _3"/>
          <p:cNvSpPr>
            <a:spLocks noChangeArrowheads="1"/>
          </p:cNvSpPr>
          <p:nvPr/>
        </p:nvSpPr>
        <p:spPr bwMode="auto">
          <a:xfrm>
            <a:off x="605607" y="291903"/>
            <a:ext cx="2154436" cy="4049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US" altLang="zh-CN" sz="24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627067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switch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" presetClass="entr" presetSubtype="1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0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" presetClass="entr" presetSubtype="2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38" presetID="2" presetClass="entr" presetSubtype="2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43" presetID="2" presetClass="entr" presetSubtype="2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26" grpId="0"/>
      <p:bldP spid="2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TextBox 98"/>
          <p:cNvSpPr txBox="1"/>
          <p:nvPr/>
        </p:nvSpPr>
        <p:spPr>
          <a:xfrm>
            <a:off x="2093895" y="4696910"/>
            <a:ext cx="1415141" cy="23621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lvl="0"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Lato Black"/>
                <a:sym typeface="Arial" panose="020B0604020202020204" pitchFamily="34" charset="0"/>
              </a:rPr>
              <a:t>请替换文字内容</a:t>
            </a:r>
            <a:endParaRPr 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Lato Black"/>
              <a:sym typeface="Arial" panose="020B0604020202020204" pitchFamily="34" charset="0"/>
            </a:endParaRPr>
          </a:p>
        </p:txBody>
      </p:sp>
      <p:sp>
        <p:nvSpPr>
          <p:cNvPr id="101" name="TextBox 100"/>
          <p:cNvSpPr txBox="1"/>
          <p:nvPr/>
        </p:nvSpPr>
        <p:spPr>
          <a:xfrm>
            <a:off x="2093895" y="5007478"/>
            <a:ext cx="2695074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lvl="0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Lato Regular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Lato Regular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Lato Regular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Lato Regular"/>
              <a:sym typeface="Arial" panose="020B0604020202020204" pitchFamily="34" charset="0"/>
            </a:endParaRPr>
          </a:p>
        </p:txBody>
      </p:sp>
      <p:sp>
        <p:nvSpPr>
          <p:cNvPr id="23" name="Freeform 5"/>
          <p:cNvSpPr>
            <a:spLocks/>
          </p:cNvSpPr>
          <p:nvPr/>
        </p:nvSpPr>
        <p:spPr bwMode="auto">
          <a:xfrm>
            <a:off x="2321892" y="2143571"/>
            <a:ext cx="2921927" cy="2273665"/>
          </a:xfrm>
          <a:custGeom>
            <a:avLst/>
            <a:gdLst>
              <a:gd name="T0" fmla="*/ 243 w 892"/>
              <a:gd name="T1" fmla="*/ 694 h 694"/>
              <a:gd name="T2" fmla="*/ 237 w 892"/>
              <a:gd name="T3" fmla="*/ 694 h 694"/>
              <a:gd name="T4" fmla="*/ 2 w 892"/>
              <a:gd name="T5" fmla="*/ 694 h 694"/>
              <a:gd name="T6" fmla="*/ 2 w 892"/>
              <a:gd name="T7" fmla="*/ 459 h 694"/>
              <a:gd name="T8" fmla="*/ 2 w 892"/>
              <a:gd name="T9" fmla="*/ 261 h 694"/>
              <a:gd name="T10" fmla="*/ 2 w 892"/>
              <a:gd name="T11" fmla="*/ 257 h 694"/>
              <a:gd name="T12" fmla="*/ 2 w 892"/>
              <a:gd name="T13" fmla="*/ 0 h 694"/>
              <a:gd name="T14" fmla="*/ 33 w 892"/>
              <a:gd name="T15" fmla="*/ 1 h 694"/>
              <a:gd name="T16" fmla="*/ 244 w 892"/>
              <a:gd name="T17" fmla="*/ 1 h 694"/>
              <a:gd name="T18" fmla="*/ 244 w 892"/>
              <a:gd name="T19" fmla="*/ 1 h 694"/>
              <a:gd name="T20" fmla="*/ 244 w 892"/>
              <a:gd name="T21" fmla="*/ 1 h 694"/>
              <a:gd name="T22" fmla="*/ 443 w 892"/>
              <a:gd name="T23" fmla="*/ 1 h 694"/>
              <a:gd name="T24" fmla="*/ 564 w 892"/>
              <a:gd name="T25" fmla="*/ 1 h 694"/>
              <a:gd name="T26" fmla="*/ 564 w 892"/>
              <a:gd name="T27" fmla="*/ 0 h 694"/>
              <a:gd name="T28" fmla="*/ 655 w 892"/>
              <a:gd name="T29" fmla="*/ 0 h 694"/>
              <a:gd name="T30" fmla="*/ 696 w 892"/>
              <a:gd name="T31" fmla="*/ 0 h 694"/>
              <a:gd name="T32" fmla="*/ 696 w 892"/>
              <a:gd name="T33" fmla="*/ 254 h 694"/>
              <a:gd name="T34" fmla="*/ 696 w 892"/>
              <a:gd name="T35" fmla="*/ 260 h 694"/>
              <a:gd name="T36" fmla="*/ 697 w 892"/>
              <a:gd name="T37" fmla="*/ 260 h 694"/>
              <a:gd name="T38" fmla="*/ 697 w 892"/>
              <a:gd name="T39" fmla="*/ 262 h 694"/>
              <a:gd name="T40" fmla="*/ 710 w 892"/>
              <a:gd name="T41" fmla="*/ 261 h 694"/>
              <a:gd name="T42" fmla="*/ 712 w 892"/>
              <a:gd name="T43" fmla="*/ 261 h 694"/>
              <a:gd name="T44" fmla="*/ 697 w 892"/>
              <a:gd name="T45" fmla="*/ 262 h 694"/>
              <a:gd name="T46" fmla="*/ 741 w 892"/>
              <a:gd name="T47" fmla="*/ 308 h 694"/>
              <a:gd name="T48" fmla="*/ 765 w 892"/>
              <a:gd name="T49" fmla="*/ 302 h 694"/>
              <a:gd name="T50" fmla="*/ 827 w 892"/>
              <a:gd name="T51" fmla="*/ 281 h 694"/>
              <a:gd name="T52" fmla="*/ 892 w 892"/>
              <a:gd name="T53" fmla="*/ 356 h 694"/>
              <a:gd name="T54" fmla="*/ 827 w 892"/>
              <a:gd name="T55" fmla="*/ 432 h 694"/>
              <a:gd name="T56" fmla="*/ 765 w 892"/>
              <a:gd name="T57" fmla="*/ 411 h 694"/>
              <a:gd name="T58" fmla="*/ 741 w 892"/>
              <a:gd name="T59" fmla="*/ 405 h 694"/>
              <a:gd name="T60" fmla="*/ 697 w 892"/>
              <a:gd name="T61" fmla="*/ 453 h 694"/>
              <a:gd name="T62" fmla="*/ 696 w 892"/>
              <a:gd name="T63" fmla="*/ 454 h 694"/>
              <a:gd name="T64" fmla="*/ 696 w 892"/>
              <a:gd name="T65" fmla="*/ 459 h 694"/>
              <a:gd name="T66" fmla="*/ 696 w 892"/>
              <a:gd name="T67" fmla="*/ 694 h 694"/>
              <a:gd name="T68" fmla="*/ 649 w 892"/>
              <a:gd name="T69" fmla="*/ 694 h 694"/>
              <a:gd name="T70" fmla="*/ 649 w 892"/>
              <a:gd name="T71" fmla="*/ 694 h 694"/>
              <a:gd name="T72" fmla="*/ 442 w 892"/>
              <a:gd name="T73" fmla="*/ 694 h 694"/>
              <a:gd name="T74" fmla="*/ 435 w 892"/>
              <a:gd name="T75" fmla="*/ 694 h 694"/>
              <a:gd name="T76" fmla="*/ 435 w 892"/>
              <a:gd name="T77" fmla="*/ 694 h 694"/>
              <a:gd name="T78" fmla="*/ 416 w 892"/>
              <a:gd name="T79" fmla="*/ 684 h 694"/>
              <a:gd name="T80" fmla="*/ 418 w 892"/>
              <a:gd name="T81" fmla="*/ 663 h 694"/>
              <a:gd name="T82" fmla="*/ 441 w 892"/>
              <a:gd name="T83" fmla="*/ 590 h 694"/>
              <a:gd name="T84" fmla="*/ 340 w 892"/>
              <a:gd name="T85" fmla="*/ 499 h 694"/>
              <a:gd name="T86" fmla="*/ 240 w 892"/>
              <a:gd name="T87" fmla="*/ 590 h 694"/>
              <a:gd name="T88" fmla="*/ 263 w 892"/>
              <a:gd name="T89" fmla="*/ 663 h 694"/>
              <a:gd name="T90" fmla="*/ 264 w 892"/>
              <a:gd name="T91" fmla="*/ 684 h 694"/>
              <a:gd name="T92" fmla="*/ 244 w 892"/>
              <a:gd name="T93" fmla="*/ 694 h 694"/>
              <a:gd name="T94" fmla="*/ 243 w 892"/>
              <a:gd name="T95" fmla="*/ 694 h 6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892" h="694">
                <a:moveTo>
                  <a:pt x="243" y="694"/>
                </a:moveTo>
                <a:cubicBezTo>
                  <a:pt x="237" y="694"/>
                  <a:pt x="237" y="694"/>
                  <a:pt x="237" y="694"/>
                </a:cubicBezTo>
                <a:cubicBezTo>
                  <a:pt x="2" y="694"/>
                  <a:pt x="2" y="694"/>
                  <a:pt x="2" y="694"/>
                </a:cubicBezTo>
                <a:cubicBezTo>
                  <a:pt x="2" y="459"/>
                  <a:pt x="2" y="459"/>
                  <a:pt x="2" y="459"/>
                </a:cubicBezTo>
                <a:cubicBezTo>
                  <a:pt x="2" y="458"/>
                  <a:pt x="0" y="294"/>
                  <a:pt x="2" y="261"/>
                </a:cubicBezTo>
                <a:cubicBezTo>
                  <a:pt x="2" y="260"/>
                  <a:pt x="2" y="258"/>
                  <a:pt x="2" y="257"/>
                </a:cubicBezTo>
                <a:cubicBezTo>
                  <a:pt x="2" y="0"/>
                  <a:pt x="2" y="0"/>
                  <a:pt x="2" y="0"/>
                </a:cubicBezTo>
                <a:cubicBezTo>
                  <a:pt x="33" y="1"/>
                  <a:pt x="33" y="1"/>
                  <a:pt x="33" y="1"/>
                </a:cubicBezTo>
                <a:cubicBezTo>
                  <a:pt x="244" y="1"/>
                  <a:pt x="244" y="1"/>
                  <a:pt x="244" y="1"/>
                </a:cubicBezTo>
                <a:cubicBezTo>
                  <a:pt x="244" y="1"/>
                  <a:pt x="244" y="1"/>
                  <a:pt x="244" y="1"/>
                </a:cubicBezTo>
                <a:cubicBezTo>
                  <a:pt x="244" y="1"/>
                  <a:pt x="244" y="1"/>
                  <a:pt x="244" y="1"/>
                </a:cubicBezTo>
                <a:cubicBezTo>
                  <a:pt x="443" y="1"/>
                  <a:pt x="443" y="1"/>
                  <a:pt x="443" y="1"/>
                </a:cubicBezTo>
                <a:cubicBezTo>
                  <a:pt x="564" y="1"/>
                  <a:pt x="564" y="1"/>
                  <a:pt x="564" y="1"/>
                </a:cubicBezTo>
                <a:cubicBezTo>
                  <a:pt x="564" y="0"/>
                  <a:pt x="564" y="0"/>
                  <a:pt x="564" y="0"/>
                </a:cubicBezTo>
                <a:cubicBezTo>
                  <a:pt x="655" y="0"/>
                  <a:pt x="655" y="0"/>
                  <a:pt x="655" y="0"/>
                </a:cubicBezTo>
                <a:cubicBezTo>
                  <a:pt x="658" y="0"/>
                  <a:pt x="681" y="0"/>
                  <a:pt x="696" y="0"/>
                </a:cubicBezTo>
                <a:cubicBezTo>
                  <a:pt x="696" y="254"/>
                  <a:pt x="696" y="254"/>
                  <a:pt x="696" y="254"/>
                </a:cubicBezTo>
                <a:cubicBezTo>
                  <a:pt x="696" y="257"/>
                  <a:pt x="696" y="259"/>
                  <a:pt x="696" y="260"/>
                </a:cubicBezTo>
                <a:cubicBezTo>
                  <a:pt x="697" y="260"/>
                  <a:pt x="697" y="260"/>
                  <a:pt x="697" y="260"/>
                </a:cubicBezTo>
                <a:cubicBezTo>
                  <a:pt x="697" y="261"/>
                  <a:pt x="697" y="261"/>
                  <a:pt x="697" y="262"/>
                </a:cubicBezTo>
                <a:cubicBezTo>
                  <a:pt x="710" y="261"/>
                  <a:pt x="710" y="261"/>
                  <a:pt x="710" y="261"/>
                </a:cubicBezTo>
                <a:cubicBezTo>
                  <a:pt x="712" y="261"/>
                  <a:pt x="712" y="261"/>
                  <a:pt x="712" y="261"/>
                </a:cubicBezTo>
                <a:cubicBezTo>
                  <a:pt x="697" y="262"/>
                  <a:pt x="697" y="262"/>
                  <a:pt x="697" y="262"/>
                </a:cubicBezTo>
                <a:cubicBezTo>
                  <a:pt x="700" y="290"/>
                  <a:pt x="717" y="308"/>
                  <a:pt x="741" y="308"/>
                </a:cubicBezTo>
                <a:cubicBezTo>
                  <a:pt x="748" y="308"/>
                  <a:pt x="756" y="306"/>
                  <a:pt x="765" y="302"/>
                </a:cubicBezTo>
                <a:cubicBezTo>
                  <a:pt x="781" y="294"/>
                  <a:pt x="812" y="281"/>
                  <a:pt x="827" y="281"/>
                </a:cubicBezTo>
                <a:cubicBezTo>
                  <a:pt x="863" y="281"/>
                  <a:pt x="892" y="315"/>
                  <a:pt x="892" y="356"/>
                </a:cubicBezTo>
                <a:cubicBezTo>
                  <a:pt x="892" y="398"/>
                  <a:pt x="863" y="432"/>
                  <a:pt x="827" y="432"/>
                </a:cubicBezTo>
                <a:cubicBezTo>
                  <a:pt x="812" y="432"/>
                  <a:pt x="781" y="419"/>
                  <a:pt x="765" y="411"/>
                </a:cubicBezTo>
                <a:cubicBezTo>
                  <a:pt x="756" y="407"/>
                  <a:pt x="748" y="405"/>
                  <a:pt x="741" y="405"/>
                </a:cubicBezTo>
                <a:cubicBezTo>
                  <a:pt x="716" y="405"/>
                  <a:pt x="699" y="424"/>
                  <a:pt x="697" y="453"/>
                </a:cubicBezTo>
                <a:cubicBezTo>
                  <a:pt x="696" y="454"/>
                  <a:pt x="696" y="454"/>
                  <a:pt x="696" y="454"/>
                </a:cubicBezTo>
                <a:cubicBezTo>
                  <a:pt x="696" y="459"/>
                  <a:pt x="696" y="459"/>
                  <a:pt x="696" y="459"/>
                </a:cubicBezTo>
                <a:cubicBezTo>
                  <a:pt x="696" y="694"/>
                  <a:pt x="696" y="694"/>
                  <a:pt x="696" y="694"/>
                </a:cubicBezTo>
                <a:cubicBezTo>
                  <a:pt x="649" y="694"/>
                  <a:pt x="649" y="694"/>
                  <a:pt x="649" y="694"/>
                </a:cubicBezTo>
                <a:cubicBezTo>
                  <a:pt x="649" y="694"/>
                  <a:pt x="649" y="694"/>
                  <a:pt x="649" y="694"/>
                </a:cubicBezTo>
                <a:cubicBezTo>
                  <a:pt x="442" y="694"/>
                  <a:pt x="442" y="694"/>
                  <a:pt x="442" y="694"/>
                </a:cubicBezTo>
                <a:cubicBezTo>
                  <a:pt x="439" y="694"/>
                  <a:pt x="436" y="694"/>
                  <a:pt x="435" y="694"/>
                </a:cubicBezTo>
                <a:cubicBezTo>
                  <a:pt x="435" y="694"/>
                  <a:pt x="435" y="694"/>
                  <a:pt x="435" y="694"/>
                </a:cubicBezTo>
                <a:cubicBezTo>
                  <a:pt x="426" y="693"/>
                  <a:pt x="419" y="689"/>
                  <a:pt x="416" y="684"/>
                </a:cubicBezTo>
                <a:cubicBezTo>
                  <a:pt x="413" y="677"/>
                  <a:pt x="415" y="669"/>
                  <a:pt x="418" y="663"/>
                </a:cubicBezTo>
                <a:cubicBezTo>
                  <a:pt x="420" y="658"/>
                  <a:pt x="441" y="615"/>
                  <a:pt x="441" y="590"/>
                </a:cubicBezTo>
                <a:cubicBezTo>
                  <a:pt x="441" y="540"/>
                  <a:pt x="396" y="499"/>
                  <a:pt x="340" y="499"/>
                </a:cubicBezTo>
                <a:cubicBezTo>
                  <a:pt x="285" y="499"/>
                  <a:pt x="240" y="540"/>
                  <a:pt x="240" y="590"/>
                </a:cubicBezTo>
                <a:cubicBezTo>
                  <a:pt x="240" y="615"/>
                  <a:pt x="261" y="658"/>
                  <a:pt x="263" y="663"/>
                </a:cubicBezTo>
                <a:cubicBezTo>
                  <a:pt x="267" y="671"/>
                  <a:pt x="267" y="679"/>
                  <a:pt x="264" y="684"/>
                </a:cubicBezTo>
                <a:cubicBezTo>
                  <a:pt x="261" y="690"/>
                  <a:pt x="254" y="693"/>
                  <a:pt x="244" y="694"/>
                </a:cubicBezTo>
                <a:cubicBezTo>
                  <a:pt x="244" y="694"/>
                  <a:pt x="243" y="694"/>
                  <a:pt x="243" y="694"/>
                </a:cubicBezTo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36159" tIns="18080" rIns="36159" bIns="1808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554" b="1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" name="Freeform 6"/>
          <p:cNvSpPr>
            <a:spLocks/>
          </p:cNvSpPr>
          <p:nvPr/>
        </p:nvSpPr>
        <p:spPr bwMode="auto">
          <a:xfrm>
            <a:off x="7741360" y="2153057"/>
            <a:ext cx="2921927" cy="2276827"/>
          </a:xfrm>
          <a:custGeom>
            <a:avLst/>
            <a:gdLst>
              <a:gd name="T0" fmla="*/ 648 w 892"/>
              <a:gd name="T1" fmla="*/ 695 h 695"/>
              <a:gd name="T2" fmla="*/ 628 w 892"/>
              <a:gd name="T3" fmla="*/ 684 h 695"/>
              <a:gd name="T4" fmla="*/ 629 w 892"/>
              <a:gd name="T5" fmla="*/ 663 h 695"/>
              <a:gd name="T6" fmla="*/ 652 w 892"/>
              <a:gd name="T7" fmla="*/ 590 h 695"/>
              <a:gd name="T8" fmla="*/ 552 w 892"/>
              <a:gd name="T9" fmla="*/ 499 h 695"/>
              <a:gd name="T10" fmla="*/ 451 w 892"/>
              <a:gd name="T11" fmla="*/ 590 h 695"/>
              <a:gd name="T12" fmla="*/ 474 w 892"/>
              <a:gd name="T13" fmla="*/ 663 h 695"/>
              <a:gd name="T14" fmla="*/ 476 w 892"/>
              <a:gd name="T15" fmla="*/ 684 h 695"/>
              <a:gd name="T16" fmla="*/ 457 w 892"/>
              <a:gd name="T17" fmla="*/ 694 h 695"/>
              <a:gd name="T18" fmla="*/ 457 w 892"/>
              <a:gd name="T19" fmla="*/ 694 h 695"/>
              <a:gd name="T20" fmla="*/ 450 w 892"/>
              <a:gd name="T21" fmla="*/ 694 h 695"/>
              <a:gd name="T22" fmla="*/ 243 w 892"/>
              <a:gd name="T23" fmla="*/ 694 h 695"/>
              <a:gd name="T24" fmla="*/ 230 w 892"/>
              <a:gd name="T25" fmla="*/ 694 h 695"/>
              <a:gd name="T26" fmla="*/ 196 w 892"/>
              <a:gd name="T27" fmla="*/ 694 h 695"/>
              <a:gd name="T28" fmla="*/ 196 w 892"/>
              <a:gd name="T29" fmla="*/ 459 h 695"/>
              <a:gd name="T30" fmla="*/ 196 w 892"/>
              <a:gd name="T31" fmla="*/ 453 h 695"/>
              <a:gd name="T32" fmla="*/ 195 w 892"/>
              <a:gd name="T33" fmla="*/ 453 h 695"/>
              <a:gd name="T34" fmla="*/ 196 w 892"/>
              <a:gd name="T35" fmla="*/ 453 h 695"/>
              <a:gd name="T36" fmla="*/ 152 w 892"/>
              <a:gd name="T37" fmla="*/ 405 h 695"/>
              <a:gd name="T38" fmla="*/ 127 w 892"/>
              <a:gd name="T39" fmla="*/ 411 h 695"/>
              <a:gd name="T40" fmla="*/ 65 w 892"/>
              <a:gd name="T41" fmla="*/ 432 h 695"/>
              <a:gd name="T42" fmla="*/ 0 w 892"/>
              <a:gd name="T43" fmla="*/ 357 h 695"/>
              <a:gd name="T44" fmla="*/ 65 w 892"/>
              <a:gd name="T45" fmla="*/ 281 h 695"/>
              <a:gd name="T46" fmla="*/ 127 w 892"/>
              <a:gd name="T47" fmla="*/ 302 h 695"/>
              <a:gd name="T48" fmla="*/ 151 w 892"/>
              <a:gd name="T49" fmla="*/ 308 h 695"/>
              <a:gd name="T50" fmla="*/ 195 w 892"/>
              <a:gd name="T51" fmla="*/ 262 h 695"/>
              <a:gd name="T52" fmla="*/ 184 w 892"/>
              <a:gd name="T53" fmla="*/ 262 h 695"/>
              <a:gd name="T54" fmla="*/ 186 w 892"/>
              <a:gd name="T55" fmla="*/ 262 h 695"/>
              <a:gd name="T56" fmla="*/ 195 w 892"/>
              <a:gd name="T57" fmla="*/ 262 h 695"/>
              <a:gd name="T58" fmla="*/ 195 w 892"/>
              <a:gd name="T59" fmla="*/ 261 h 695"/>
              <a:gd name="T60" fmla="*/ 196 w 892"/>
              <a:gd name="T61" fmla="*/ 261 h 695"/>
              <a:gd name="T62" fmla="*/ 196 w 892"/>
              <a:gd name="T63" fmla="*/ 260 h 695"/>
              <a:gd name="T64" fmla="*/ 196 w 892"/>
              <a:gd name="T65" fmla="*/ 255 h 695"/>
              <a:gd name="T66" fmla="*/ 196 w 892"/>
              <a:gd name="T67" fmla="*/ 0 h 695"/>
              <a:gd name="T68" fmla="*/ 237 w 892"/>
              <a:gd name="T69" fmla="*/ 1 h 695"/>
              <a:gd name="T70" fmla="*/ 330 w 892"/>
              <a:gd name="T71" fmla="*/ 1 h 695"/>
              <a:gd name="T72" fmla="*/ 341 w 892"/>
              <a:gd name="T73" fmla="*/ 1 h 695"/>
              <a:gd name="T74" fmla="*/ 449 w 892"/>
              <a:gd name="T75" fmla="*/ 1 h 695"/>
              <a:gd name="T76" fmla="*/ 648 w 892"/>
              <a:gd name="T77" fmla="*/ 1 h 695"/>
              <a:gd name="T78" fmla="*/ 648 w 892"/>
              <a:gd name="T79" fmla="*/ 1 h 695"/>
              <a:gd name="T80" fmla="*/ 649 w 892"/>
              <a:gd name="T81" fmla="*/ 1 h 695"/>
              <a:gd name="T82" fmla="*/ 859 w 892"/>
              <a:gd name="T83" fmla="*/ 1 h 695"/>
              <a:gd name="T84" fmla="*/ 890 w 892"/>
              <a:gd name="T85" fmla="*/ 1 h 695"/>
              <a:gd name="T86" fmla="*/ 890 w 892"/>
              <a:gd name="T87" fmla="*/ 257 h 695"/>
              <a:gd name="T88" fmla="*/ 890 w 892"/>
              <a:gd name="T89" fmla="*/ 261 h 695"/>
              <a:gd name="T90" fmla="*/ 890 w 892"/>
              <a:gd name="T91" fmla="*/ 459 h 695"/>
              <a:gd name="T92" fmla="*/ 890 w 892"/>
              <a:gd name="T93" fmla="*/ 694 h 695"/>
              <a:gd name="T94" fmla="*/ 655 w 892"/>
              <a:gd name="T95" fmla="*/ 694 h 695"/>
              <a:gd name="T96" fmla="*/ 650 w 892"/>
              <a:gd name="T97" fmla="*/ 694 h 695"/>
              <a:gd name="T98" fmla="*/ 648 w 892"/>
              <a:gd name="T99" fmla="*/ 695 h 6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892" h="695">
                <a:moveTo>
                  <a:pt x="648" y="695"/>
                </a:moveTo>
                <a:cubicBezTo>
                  <a:pt x="638" y="693"/>
                  <a:pt x="631" y="690"/>
                  <a:pt x="628" y="684"/>
                </a:cubicBezTo>
                <a:cubicBezTo>
                  <a:pt x="625" y="679"/>
                  <a:pt x="625" y="671"/>
                  <a:pt x="629" y="663"/>
                </a:cubicBezTo>
                <a:cubicBezTo>
                  <a:pt x="631" y="659"/>
                  <a:pt x="652" y="615"/>
                  <a:pt x="652" y="590"/>
                </a:cubicBezTo>
                <a:cubicBezTo>
                  <a:pt x="652" y="540"/>
                  <a:pt x="607" y="499"/>
                  <a:pt x="552" y="499"/>
                </a:cubicBezTo>
                <a:cubicBezTo>
                  <a:pt x="496" y="499"/>
                  <a:pt x="451" y="540"/>
                  <a:pt x="451" y="590"/>
                </a:cubicBezTo>
                <a:cubicBezTo>
                  <a:pt x="451" y="615"/>
                  <a:pt x="472" y="659"/>
                  <a:pt x="474" y="663"/>
                </a:cubicBezTo>
                <a:cubicBezTo>
                  <a:pt x="477" y="669"/>
                  <a:pt x="479" y="677"/>
                  <a:pt x="476" y="684"/>
                </a:cubicBezTo>
                <a:cubicBezTo>
                  <a:pt x="473" y="689"/>
                  <a:pt x="466" y="693"/>
                  <a:pt x="457" y="694"/>
                </a:cubicBezTo>
                <a:cubicBezTo>
                  <a:pt x="457" y="694"/>
                  <a:pt x="457" y="694"/>
                  <a:pt x="457" y="694"/>
                </a:cubicBezTo>
                <a:cubicBezTo>
                  <a:pt x="456" y="694"/>
                  <a:pt x="453" y="694"/>
                  <a:pt x="450" y="694"/>
                </a:cubicBezTo>
                <a:cubicBezTo>
                  <a:pt x="243" y="694"/>
                  <a:pt x="243" y="694"/>
                  <a:pt x="243" y="694"/>
                </a:cubicBezTo>
                <a:cubicBezTo>
                  <a:pt x="230" y="694"/>
                  <a:pt x="230" y="694"/>
                  <a:pt x="230" y="694"/>
                </a:cubicBezTo>
                <a:cubicBezTo>
                  <a:pt x="196" y="694"/>
                  <a:pt x="196" y="694"/>
                  <a:pt x="196" y="694"/>
                </a:cubicBezTo>
                <a:cubicBezTo>
                  <a:pt x="196" y="459"/>
                  <a:pt x="196" y="459"/>
                  <a:pt x="196" y="459"/>
                </a:cubicBezTo>
                <a:cubicBezTo>
                  <a:pt x="196" y="453"/>
                  <a:pt x="196" y="453"/>
                  <a:pt x="196" y="453"/>
                </a:cubicBezTo>
                <a:cubicBezTo>
                  <a:pt x="195" y="453"/>
                  <a:pt x="195" y="453"/>
                  <a:pt x="195" y="453"/>
                </a:cubicBezTo>
                <a:cubicBezTo>
                  <a:pt x="196" y="453"/>
                  <a:pt x="196" y="453"/>
                  <a:pt x="196" y="453"/>
                </a:cubicBezTo>
                <a:cubicBezTo>
                  <a:pt x="193" y="424"/>
                  <a:pt x="176" y="405"/>
                  <a:pt x="152" y="405"/>
                </a:cubicBezTo>
                <a:cubicBezTo>
                  <a:pt x="144" y="405"/>
                  <a:pt x="136" y="407"/>
                  <a:pt x="127" y="411"/>
                </a:cubicBezTo>
                <a:cubicBezTo>
                  <a:pt x="111" y="419"/>
                  <a:pt x="80" y="432"/>
                  <a:pt x="65" y="432"/>
                </a:cubicBezTo>
                <a:cubicBezTo>
                  <a:pt x="29" y="432"/>
                  <a:pt x="0" y="398"/>
                  <a:pt x="0" y="357"/>
                </a:cubicBezTo>
                <a:cubicBezTo>
                  <a:pt x="0" y="315"/>
                  <a:pt x="29" y="281"/>
                  <a:pt x="65" y="281"/>
                </a:cubicBezTo>
                <a:cubicBezTo>
                  <a:pt x="80" y="281"/>
                  <a:pt x="111" y="294"/>
                  <a:pt x="127" y="302"/>
                </a:cubicBezTo>
                <a:cubicBezTo>
                  <a:pt x="136" y="306"/>
                  <a:pt x="144" y="308"/>
                  <a:pt x="151" y="308"/>
                </a:cubicBezTo>
                <a:cubicBezTo>
                  <a:pt x="175" y="308"/>
                  <a:pt x="192" y="290"/>
                  <a:pt x="195" y="262"/>
                </a:cubicBezTo>
                <a:cubicBezTo>
                  <a:pt x="184" y="262"/>
                  <a:pt x="184" y="262"/>
                  <a:pt x="184" y="262"/>
                </a:cubicBezTo>
                <a:cubicBezTo>
                  <a:pt x="186" y="262"/>
                  <a:pt x="186" y="262"/>
                  <a:pt x="186" y="262"/>
                </a:cubicBezTo>
                <a:cubicBezTo>
                  <a:pt x="195" y="262"/>
                  <a:pt x="195" y="262"/>
                  <a:pt x="195" y="262"/>
                </a:cubicBezTo>
                <a:cubicBezTo>
                  <a:pt x="195" y="261"/>
                  <a:pt x="195" y="261"/>
                  <a:pt x="195" y="261"/>
                </a:cubicBezTo>
                <a:cubicBezTo>
                  <a:pt x="196" y="261"/>
                  <a:pt x="196" y="261"/>
                  <a:pt x="196" y="261"/>
                </a:cubicBezTo>
                <a:cubicBezTo>
                  <a:pt x="196" y="260"/>
                  <a:pt x="196" y="260"/>
                  <a:pt x="196" y="260"/>
                </a:cubicBezTo>
                <a:cubicBezTo>
                  <a:pt x="196" y="259"/>
                  <a:pt x="196" y="257"/>
                  <a:pt x="196" y="255"/>
                </a:cubicBezTo>
                <a:cubicBezTo>
                  <a:pt x="196" y="0"/>
                  <a:pt x="196" y="0"/>
                  <a:pt x="196" y="0"/>
                </a:cubicBezTo>
                <a:cubicBezTo>
                  <a:pt x="211" y="0"/>
                  <a:pt x="234" y="1"/>
                  <a:pt x="237" y="1"/>
                </a:cubicBezTo>
                <a:cubicBezTo>
                  <a:pt x="330" y="1"/>
                  <a:pt x="330" y="1"/>
                  <a:pt x="330" y="1"/>
                </a:cubicBezTo>
                <a:cubicBezTo>
                  <a:pt x="341" y="1"/>
                  <a:pt x="341" y="1"/>
                  <a:pt x="341" y="1"/>
                </a:cubicBezTo>
                <a:cubicBezTo>
                  <a:pt x="449" y="1"/>
                  <a:pt x="449" y="1"/>
                  <a:pt x="449" y="1"/>
                </a:cubicBezTo>
                <a:cubicBezTo>
                  <a:pt x="648" y="1"/>
                  <a:pt x="648" y="1"/>
                  <a:pt x="648" y="1"/>
                </a:cubicBezTo>
                <a:cubicBezTo>
                  <a:pt x="648" y="1"/>
                  <a:pt x="648" y="1"/>
                  <a:pt x="648" y="1"/>
                </a:cubicBezTo>
                <a:cubicBezTo>
                  <a:pt x="649" y="1"/>
                  <a:pt x="649" y="1"/>
                  <a:pt x="649" y="1"/>
                </a:cubicBezTo>
                <a:cubicBezTo>
                  <a:pt x="859" y="1"/>
                  <a:pt x="859" y="1"/>
                  <a:pt x="859" y="1"/>
                </a:cubicBezTo>
                <a:cubicBezTo>
                  <a:pt x="890" y="1"/>
                  <a:pt x="890" y="1"/>
                  <a:pt x="890" y="1"/>
                </a:cubicBezTo>
                <a:cubicBezTo>
                  <a:pt x="890" y="257"/>
                  <a:pt x="890" y="257"/>
                  <a:pt x="890" y="257"/>
                </a:cubicBezTo>
                <a:cubicBezTo>
                  <a:pt x="890" y="258"/>
                  <a:pt x="890" y="260"/>
                  <a:pt x="890" y="261"/>
                </a:cubicBezTo>
                <a:cubicBezTo>
                  <a:pt x="892" y="294"/>
                  <a:pt x="890" y="458"/>
                  <a:pt x="890" y="459"/>
                </a:cubicBezTo>
                <a:cubicBezTo>
                  <a:pt x="890" y="694"/>
                  <a:pt x="890" y="694"/>
                  <a:pt x="890" y="694"/>
                </a:cubicBezTo>
                <a:cubicBezTo>
                  <a:pt x="655" y="694"/>
                  <a:pt x="655" y="694"/>
                  <a:pt x="655" y="694"/>
                </a:cubicBezTo>
                <a:cubicBezTo>
                  <a:pt x="650" y="694"/>
                  <a:pt x="650" y="694"/>
                  <a:pt x="650" y="694"/>
                </a:cubicBezTo>
                <a:cubicBezTo>
                  <a:pt x="649" y="694"/>
                  <a:pt x="648" y="695"/>
                  <a:pt x="648" y="695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36159" tIns="18080" rIns="36159" bIns="1808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554" b="1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" name="Freeform 11"/>
          <p:cNvSpPr>
            <a:spLocks/>
          </p:cNvSpPr>
          <p:nvPr/>
        </p:nvSpPr>
        <p:spPr bwMode="auto">
          <a:xfrm>
            <a:off x="5303480" y="2124596"/>
            <a:ext cx="2384344" cy="2276827"/>
          </a:xfrm>
          <a:custGeom>
            <a:avLst/>
            <a:gdLst>
              <a:gd name="T0" fmla="*/ 252 w 728"/>
              <a:gd name="T1" fmla="*/ 694 h 695"/>
              <a:gd name="T2" fmla="*/ 247 w 728"/>
              <a:gd name="T3" fmla="*/ 694 h 695"/>
              <a:gd name="T4" fmla="*/ 0 w 728"/>
              <a:gd name="T5" fmla="*/ 694 h 695"/>
              <a:gd name="T6" fmla="*/ 0 w 728"/>
              <a:gd name="T7" fmla="*/ 459 h 695"/>
              <a:gd name="T8" fmla="*/ 0 w 728"/>
              <a:gd name="T9" fmla="*/ 455 h 695"/>
              <a:gd name="T10" fmla="*/ 0 w 728"/>
              <a:gd name="T11" fmla="*/ 455 h 695"/>
              <a:gd name="T12" fmla="*/ 20 w 728"/>
              <a:gd name="T13" fmla="*/ 431 h 695"/>
              <a:gd name="T14" fmla="*/ 33 w 728"/>
              <a:gd name="T15" fmla="*/ 434 h 695"/>
              <a:gd name="T16" fmla="*/ 110 w 728"/>
              <a:gd name="T17" fmla="*/ 457 h 695"/>
              <a:gd name="T18" fmla="*/ 206 w 728"/>
              <a:gd name="T19" fmla="*/ 357 h 695"/>
              <a:gd name="T20" fmla="*/ 110 w 728"/>
              <a:gd name="T21" fmla="*/ 256 h 695"/>
              <a:gd name="T22" fmla="*/ 33 w 728"/>
              <a:gd name="T23" fmla="*/ 279 h 695"/>
              <a:gd name="T24" fmla="*/ 20 w 728"/>
              <a:gd name="T25" fmla="*/ 283 h 695"/>
              <a:gd name="T26" fmla="*/ 1 w 728"/>
              <a:gd name="T27" fmla="*/ 260 h 695"/>
              <a:gd name="T28" fmla="*/ 0 w 728"/>
              <a:gd name="T29" fmla="*/ 259 h 695"/>
              <a:gd name="T30" fmla="*/ 0 w 728"/>
              <a:gd name="T31" fmla="*/ 259 h 695"/>
              <a:gd name="T32" fmla="*/ 0 w 728"/>
              <a:gd name="T33" fmla="*/ 255 h 695"/>
              <a:gd name="T34" fmla="*/ 0 w 728"/>
              <a:gd name="T35" fmla="*/ 1 h 695"/>
              <a:gd name="T36" fmla="*/ 33 w 728"/>
              <a:gd name="T37" fmla="*/ 1 h 695"/>
              <a:gd name="T38" fmla="*/ 253 w 728"/>
              <a:gd name="T39" fmla="*/ 1 h 695"/>
              <a:gd name="T40" fmla="*/ 254 w 728"/>
              <a:gd name="T41" fmla="*/ 1 h 695"/>
              <a:gd name="T42" fmla="*/ 254 w 728"/>
              <a:gd name="T43" fmla="*/ 1 h 695"/>
              <a:gd name="T44" fmla="*/ 463 w 728"/>
              <a:gd name="T45" fmla="*/ 1 h 695"/>
              <a:gd name="T46" fmla="*/ 589 w 728"/>
              <a:gd name="T47" fmla="*/ 1 h 695"/>
              <a:gd name="T48" fmla="*/ 589 w 728"/>
              <a:gd name="T49" fmla="*/ 0 h 695"/>
              <a:gd name="T50" fmla="*/ 685 w 728"/>
              <a:gd name="T51" fmla="*/ 0 h 695"/>
              <a:gd name="T52" fmla="*/ 728 w 728"/>
              <a:gd name="T53" fmla="*/ 0 h 695"/>
              <a:gd name="T54" fmla="*/ 728 w 728"/>
              <a:gd name="T55" fmla="*/ 255 h 695"/>
              <a:gd name="T56" fmla="*/ 728 w 728"/>
              <a:gd name="T57" fmla="*/ 260 h 695"/>
              <a:gd name="T58" fmla="*/ 709 w 728"/>
              <a:gd name="T59" fmla="*/ 282 h 695"/>
              <a:gd name="T60" fmla="*/ 695 w 728"/>
              <a:gd name="T61" fmla="*/ 279 h 695"/>
              <a:gd name="T62" fmla="*/ 619 w 728"/>
              <a:gd name="T63" fmla="*/ 256 h 695"/>
              <a:gd name="T64" fmla="*/ 523 w 728"/>
              <a:gd name="T65" fmla="*/ 356 h 695"/>
              <a:gd name="T66" fmla="*/ 619 w 728"/>
              <a:gd name="T67" fmla="*/ 457 h 695"/>
              <a:gd name="T68" fmla="*/ 695 w 728"/>
              <a:gd name="T69" fmla="*/ 434 h 695"/>
              <a:gd name="T70" fmla="*/ 709 w 728"/>
              <a:gd name="T71" fmla="*/ 431 h 695"/>
              <a:gd name="T72" fmla="*/ 728 w 728"/>
              <a:gd name="T73" fmla="*/ 454 h 695"/>
              <a:gd name="T74" fmla="*/ 728 w 728"/>
              <a:gd name="T75" fmla="*/ 459 h 695"/>
              <a:gd name="T76" fmla="*/ 728 w 728"/>
              <a:gd name="T77" fmla="*/ 694 h 695"/>
              <a:gd name="T78" fmla="*/ 679 w 728"/>
              <a:gd name="T79" fmla="*/ 694 h 695"/>
              <a:gd name="T80" fmla="*/ 679 w 728"/>
              <a:gd name="T81" fmla="*/ 694 h 695"/>
              <a:gd name="T82" fmla="*/ 461 w 728"/>
              <a:gd name="T83" fmla="*/ 694 h 695"/>
              <a:gd name="T84" fmla="*/ 454 w 728"/>
              <a:gd name="T85" fmla="*/ 694 h 695"/>
              <a:gd name="T86" fmla="*/ 454 w 728"/>
              <a:gd name="T87" fmla="*/ 694 h 695"/>
              <a:gd name="T88" fmla="*/ 434 w 728"/>
              <a:gd name="T89" fmla="*/ 684 h 695"/>
              <a:gd name="T90" fmla="*/ 436 w 728"/>
              <a:gd name="T91" fmla="*/ 663 h 695"/>
              <a:gd name="T92" fmla="*/ 461 w 728"/>
              <a:gd name="T93" fmla="*/ 590 h 695"/>
              <a:gd name="T94" fmla="*/ 355 w 728"/>
              <a:gd name="T95" fmla="*/ 499 h 695"/>
              <a:gd name="T96" fmla="*/ 249 w 728"/>
              <a:gd name="T97" fmla="*/ 590 h 695"/>
              <a:gd name="T98" fmla="*/ 274 w 728"/>
              <a:gd name="T99" fmla="*/ 663 h 695"/>
              <a:gd name="T100" fmla="*/ 275 w 728"/>
              <a:gd name="T101" fmla="*/ 684 h 695"/>
              <a:gd name="T102" fmla="*/ 254 w 728"/>
              <a:gd name="T103" fmla="*/ 695 h 695"/>
              <a:gd name="T104" fmla="*/ 252 w 728"/>
              <a:gd name="T105" fmla="*/ 694 h 6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728" h="695">
                <a:moveTo>
                  <a:pt x="252" y="694"/>
                </a:moveTo>
                <a:cubicBezTo>
                  <a:pt x="247" y="694"/>
                  <a:pt x="247" y="694"/>
                  <a:pt x="247" y="694"/>
                </a:cubicBezTo>
                <a:cubicBezTo>
                  <a:pt x="0" y="694"/>
                  <a:pt x="0" y="694"/>
                  <a:pt x="0" y="694"/>
                </a:cubicBezTo>
                <a:cubicBezTo>
                  <a:pt x="0" y="459"/>
                  <a:pt x="0" y="459"/>
                  <a:pt x="0" y="459"/>
                </a:cubicBezTo>
                <a:cubicBezTo>
                  <a:pt x="0" y="455"/>
                  <a:pt x="0" y="455"/>
                  <a:pt x="0" y="455"/>
                </a:cubicBezTo>
                <a:cubicBezTo>
                  <a:pt x="0" y="455"/>
                  <a:pt x="0" y="455"/>
                  <a:pt x="0" y="455"/>
                </a:cubicBezTo>
                <a:cubicBezTo>
                  <a:pt x="1" y="449"/>
                  <a:pt x="4" y="431"/>
                  <a:pt x="20" y="431"/>
                </a:cubicBezTo>
                <a:cubicBezTo>
                  <a:pt x="24" y="431"/>
                  <a:pt x="28" y="432"/>
                  <a:pt x="33" y="434"/>
                </a:cubicBezTo>
                <a:cubicBezTo>
                  <a:pt x="38" y="436"/>
                  <a:pt x="84" y="457"/>
                  <a:pt x="110" y="457"/>
                </a:cubicBezTo>
                <a:cubicBezTo>
                  <a:pt x="163" y="457"/>
                  <a:pt x="206" y="412"/>
                  <a:pt x="206" y="357"/>
                </a:cubicBezTo>
                <a:cubicBezTo>
                  <a:pt x="206" y="301"/>
                  <a:pt x="163" y="256"/>
                  <a:pt x="110" y="256"/>
                </a:cubicBezTo>
                <a:cubicBezTo>
                  <a:pt x="84" y="256"/>
                  <a:pt x="38" y="277"/>
                  <a:pt x="33" y="279"/>
                </a:cubicBezTo>
                <a:cubicBezTo>
                  <a:pt x="28" y="281"/>
                  <a:pt x="24" y="283"/>
                  <a:pt x="20" y="283"/>
                </a:cubicBezTo>
                <a:cubicBezTo>
                  <a:pt x="5" y="283"/>
                  <a:pt x="1" y="267"/>
                  <a:pt x="1" y="260"/>
                </a:cubicBezTo>
                <a:cubicBezTo>
                  <a:pt x="0" y="259"/>
                  <a:pt x="0" y="259"/>
                  <a:pt x="0" y="259"/>
                </a:cubicBezTo>
                <a:cubicBezTo>
                  <a:pt x="0" y="259"/>
                  <a:pt x="0" y="259"/>
                  <a:pt x="0" y="259"/>
                </a:cubicBezTo>
                <a:cubicBezTo>
                  <a:pt x="0" y="258"/>
                  <a:pt x="0" y="255"/>
                  <a:pt x="0" y="255"/>
                </a:cubicBezTo>
                <a:cubicBezTo>
                  <a:pt x="0" y="1"/>
                  <a:pt x="0" y="1"/>
                  <a:pt x="0" y="1"/>
                </a:cubicBezTo>
                <a:cubicBezTo>
                  <a:pt x="33" y="1"/>
                  <a:pt x="33" y="1"/>
                  <a:pt x="33" y="1"/>
                </a:cubicBezTo>
                <a:cubicBezTo>
                  <a:pt x="253" y="1"/>
                  <a:pt x="253" y="1"/>
                  <a:pt x="253" y="1"/>
                </a:cubicBezTo>
                <a:cubicBezTo>
                  <a:pt x="254" y="1"/>
                  <a:pt x="254" y="1"/>
                  <a:pt x="254" y="1"/>
                </a:cubicBezTo>
                <a:cubicBezTo>
                  <a:pt x="254" y="1"/>
                  <a:pt x="254" y="1"/>
                  <a:pt x="254" y="1"/>
                </a:cubicBezTo>
                <a:cubicBezTo>
                  <a:pt x="463" y="1"/>
                  <a:pt x="463" y="1"/>
                  <a:pt x="463" y="1"/>
                </a:cubicBezTo>
                <a:cubicBezTo>
                  <a:pt x="589" y="1"/>
                  <a:pt x="589" y="1"/>
                  <a:pt x="589" y="1"/>
                </a:cubicBezTo>
                <a:cubicBezTo>
                  <a:pt x="589" y="0"/>
                  <a:pt x="589" y="0"/>
                  <a:pt x="589" y="0"/>
                </a:cubicBezTo>
                <a:cubicBezTo>
                  <a:pt x="685" y="0"/>
                  <a:pt x="685" y="0"/>
                  <a:pt x="685" y="0"/>
                </a:cubicBezTo>
                <a:cubicBezTo>
                  <a:pt x="688" y="0"/>
                  <a:pt x="712" y="0"/>
                  <a:pt x="728" y="0"/>
                </a:cubicBezTo>
                <a:cubicBezTo>
                  <a:pt x="728" y="255"/>
                  <a:pt x="728" y="255"/>
                  <a:pt x="728" y="255"/>
                </a:cubicBezTo>
                <a:cubicBezTo>
                  <a:pt x="728" y="257"/>
                  <a:pt x="728" y="259"/>
                  <a:pt x="728" y="260"/>
                </a:cubicBezTo>
                <a:cubicBezTo>
                  <a:pt x="727" y="266"/>
                  <a:pt x="724" y="282"/>
                  <a:pt x="709" y="282"/>
                </a:cubicBezTo>
                <a:cubicBezTo>
                  <a:pt x="705" y="282"/>
                  <a:pt x="700" y="281"/>
                  <a:pt x="695" y="279"/>
                </a:cubicBezTo>
                <a:cubicBezTo>
                  <a:pt x="690" y="277"/>
                  <a:pt x="645" y="256"/>
                  <a:pt x="619" y="256"/>
                </a:cubicBezTo>
                <a:cubicBezTo>
                  <a:pt x="566" y="256"/>
                  <a:pt x="523" y="301"/>
                  <a:pt x="523" y="356"/>
                </a:cubicBezTo>
                <a:cubicBezTo>
                  <a:pt x="523" y="412"/>
                  <a:pt x="566" y="457"/>
                  <a:pt x="619" y="457"/>
                </a:cubicBezTo>
                <a:cubicBezTo>
                  <a:pt x="645" y="457"/>
                  <a:pt x="690" y="436"/>
                  <a:pt x="695" y="434"/>
                </a:cubicBezTo>
                <a:cubicBezTo>
                  <a:pt x="700" y="432"/>
                  <a:pt x="705" y="431"/>
                  <a:pt x="709" y="431"/>
                </a:cubicBezTo>
                <a:cubicBezTo>
                  <a:pt x="724" y="431"/>
                  <a:pt x="728" y="447"/>
                  <a:pt x="728" y="454"/>
                </a:cubicBezTo>
                <a:cubicBezTo>
                  <a:pt x="728" y="459"/>
                  <a:pt x="728" y="459"/>
                  <a:pt x="728" y="459"/>
                </a:cubicBezTo>
                <a:cubicBezTo>
                  <a:pt x="728" y="694"/>
                  <a:pt x="728" y="694"/>
                  <a:pt x="728" y="694"/>
                </a:cubicBezTo>
                <a:cubicBezTo>
                  <a:pt x="679" y="694"/>
                  <a:pt x="679" y="694"/>
                  <a:pt x="679" y="694"/>
                </a:cubicBezTo>
                <a:cubicBezTo>
                  <a:pt x="679" y="694"/>
                  <a:pt x="679" y="694"/>
                  <a:pt x="679" y="694"/>
                </a:cubicBezTo>
                <a:cubicBezTo>
                  <a:pt x="461" y="694"/>
                  <a:pt x="461" y="694"/>
                  <a:pt x="461" y="694"/>
                </a:cubicBezTo>
                <a:cubicBezTo>
                  <a:pt x="458" y="694"/>
                  <a:pt x="455" y="694"/>
                  <a:pt x="454" y="694"/>
                </a:cubicBezTo>
                <a:cubicBezTo>
                  <a:pt x="454" y="694"/>
                  <a:pt x="454" y="694"/>
                  <a:pt x="454" y="694"/>
                </a:cubicBezTo>
                <a:cubicBezTo>
                  <a:pt x="445" y="693"/>
                  <a:pt x="438" y="689"/>
                  <a:pt x="434" y="684"/>
                </a:cubicBezTo>
                <a:cubicBezTo>
                  <a:pt x="431" y="677"/>
                  <a:pt x="433" y="669"/>
                  <a:pt x="436" y="663"/>
                </a:cubicBezTo>
                <a:cubicBezTo>
                  <a:pt x="439" y="659"/>
                  <a:pt x="461" y="615"/>
                  <a:pt x="461" y="590"/>
                </a:cubicBezTo>
                <a:cubicBezTo>
                  <a:pt x="461" y="540"/>
                  <a:pt x="413" y="499"/>
                  <a:pt x="355" y="499"/>
                </a:cubicBezTo>
                <a:cubicBezTo>
                  <a:pt x="296" y="499"/>
                  <a:pt x="249" y="540"/>
                  <a:pt x="249" y="590"/>
                </a:cubicBezTo>
                <a:cubicBezTo>
                  <a:pt x="249" y="615"/>
                  <a:pt x="271" y="659"/>
                  <a:pt x="274" y="663"/>
                </a:cubicBezTo>
                <a:cubicBezTo>
                  <a:pt x="278" y="671"/>
                  <a:pt x="278" y="679"/>
                  <a:pt x="275" y="684"/>
                </a:cubicBezTo>
                <a:cubicBezTo>
                  <a:pt x="272" y="690"/>
                  <a:pt x="264" y="693"/>
                  <a:pt x="254" y="695"/>
                </a:cubicBezTo>
                <a:cubicBezTo>
                  <a:pt x="253" y="694"/>
                  <a:pt x="252" y="694"/>
                  <a:pt x="252" y="694"/>
                </a:cubicBezTo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36159" tIns="18080" rIns="36159" bIns="1808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554" b="1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3066168" y="2824237"/>
            <a:ext cx="82586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3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Lato Regular"/>
                <a:sym typeface="Arial" panose="020B0604020202020204" pitchFamily="34" charset="0"/>
              </a:rPr>
              <a:t>01 </a:t>
            </a:r>
          </a:p>
        </p:txBody>
      </p:sp>
      <p:sp>
        <p:nvSpPr>
          <p:cNvPr id="28" name="Rectangle 27"/>
          <p:cNvSpPr/>
          <p:nvPr/>
        </p:nvSpPr>
        <p:spPr>
          <a:xfrm>
            <a:off x="6110096" y="2824237"/>
            <a:ext cx="82586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3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Lato Regular"/>
                <a:sym typeface="Arial" panose="020B0604020202020204" pitchFamily="34" charset="0"/>
              </a:rPr>
              <a:t>02 </a:t>
            </a:r>
          </a:p>
        </p:txBody>
      </p:sp>
      <p:sp>
        <p:nvSpPr>
          <p:cNvPr id="29" name="Rectangle 28"/>
          <p:cNvSpPr/>
          <p:nvPr/>
        </p:nvSpPr>
        <p:spPr>
          <a:xfrm>
            <a:off x="9093145" y="2824237"/>
            <a:ext cx="82586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3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Lato Regular"/>
                <a:sym typeface="Arial" panose="020B0604020202020204" pitchFamily="34" charset="0"/>
              </a:rPr>
              <a:t>03 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5153039" y="4696910"/>
            <a:ext cx="1415141" cy="23621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lvl="0"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Lato Black"/>
                <a:sym typeface="Arial" panose="020B0604020202020204" pitchFamily="34" charset="0"/>
              </a:rPr>
              <a:t>请替换文字内容</a:t>
            </a:r>
            <a:endParaRPr 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Lato Black"/>
              <a:sym typeface="Arial" panose="020B0604020202020204" pitchFamily="34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5153039" y="5007478"/>
            <a:ext cx="2698461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lvl="0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Lato Regular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Lato Regular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Lato Regular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Lato Regular"/>
              <a:sym typeface="Arial" panose="020B0604020202020204" pitchFamily="34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8151304" y="4696910"/>
            <a:ext cx="1415141" cy="23621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lvl="0"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Lato Black"/>
                <a:sym typeface="Arial" panose="020B0604020202020204" pitchFamily="34" charset="0"/>
              </a:rPr>
              <a:t>请替换文字内容</a:t>
            </a:r>
            <a:endParaRPr 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Lato Black"/>
              <a:sym typeface="Arial" panose="020B0604020202020204" pitchFamily="34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8151304" y="5007478"/>
            <a:ext cx="2698461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lvl="0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Lato Regular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Lato Regular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Lato Regular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Lato Regular"/>
              <a:sym typeface="Arial" panose="020B0604020202020204" pitchFamily="34" charset="0"/>
            </a:endParaRPr>
          </a:p>
        </p:txBody>
      </p:sp>
      <p:sp>
        <p:nvSpPr>
          <p:cNvPr id="14" name="原创设计师QQ598969553      _1"/>
          <p:cNvSpPr/>
          <p:nvPr/>
        </p:nvSpPr>
        <p:spPr bwMode="auto">
          <a:xfrm>
            <a:off x="354" y="0"/>
            <a:ext cx="453157" cy="904082"/>
          </a:xfrm>
          <a:custGeom>
            <a:avLst/>
            <a:gdLst>
              <a:gd name="T0" fmla="*/ 0 w 286"/>
              <a:gd name="T1" fmla="*/ 0 h 571"/>
              <a:gd name="T2" fmla="*/ 286 w 286"/>
              <a:gd name="T3" fmla="*/ 287 h 571"/>
              <a:gd name="T4" fmla="*/ 0 w 286"/>
              <a:gd name="T5" fmla="*/ 571 h 571"/>
              <a:gd name="T6" fmla="*/ 0 w 286"/>
              <a:gd name="T7" fmla="*/ 0 h 5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86" h="571">
                <a:moveTo>
                  <a:pt x="0" y="0"/>
                </a:moveTo>
                <a:lnTo>
                  <a:pt x="286" y="287"/>
                </a:lnTo>
                <a:lnTo>
                  <a:pt x="0" y="571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 w="6350" cap="flat">
            <a:noFill/>
            <a:prstDash val="solid"/>
            <a:miter lim="800000"/>
          </a:ln>
        </p:spPr>
        <p:txBody>
          <a:bodyPr/>
          <a:lstStyle/>
          <a:p>
            <a:pPr>
              <a:defRPr/>
            </a:pPr>
            <a:endParaRPr lang="zh-CN" altLang="en-US" sz="2669"/>
          </a:p>
        </p:txBody>
      </p:sp>
      <p:sp>
        <p:nvSpPr>
          <p:cNvPr id="15" name="原创设计师QQ598969553      _2"/>
          <p:cNvSpPr>
            <a:spLocks/>
          </p:cNvSpPr>
          <p:nvPr/>
        </p:nvSpPr>
        <p:spPr bwMode="auto">
          <a:xfrm>
            <a:off x="140988" y="316987"/>
            <a:ext cx="303593" cy="609418"/>
          </a:xfrm>
          <a:custGeom>
            <a:avLst/>
            <a:gdLst>
              <a:gd name="T0" fmla="*/ 0 w 278"/>
              <a:gd name="T1" fmla="*/ 0 h 557"/>
              <a:gd name="T2" fmla="*/ 2147483646 w 278"/>
              <a:gd name="T3" fmla="*/ 2147483646 h 557"/>
              <a:gd name="T4" fmla="*/ 0 w 278"/>
              <a:gd name="T5" fmla="*/ 2147483646 h 557"/>
              <a:gd name="T6" fmla="*/ 0 w 278"/>
              <a:gd name="T7" fmla="*/ 0 h 557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78" h="557">
                <a:moveTo>
                  <a:pt x="0" y="0"/>
                </a:moveTo>
                <a:lnTo>
                  <a:pt x="278" y="278"/>
                </a:lnTo>
                <a:lnTo>
                  <a:pt x="0" y="557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zh-CN" altLang="en-US" sz="2669"/>
          </a:p>
        </p:txBody>
      </p:sp>
      <p:sp>
        <p:nvSpPr>
          <p:cNvPr id="16" name="原创设计师QQ598969553      _3"/>
          <p:cNvSpPr>
            <a:spLocks noChangeArrowheads="1"/>
          </p:cNvSpPr>
          <p:nvPr/>
        </p:nvSpPr>
        <p:spPr bwMode="auto">
          <a:xfrm>
            <a:off x="605607" y="291903"/>
            <a:ext cx="2154436" cy="4049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US" altLang="zh-CN" sz="24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643970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switch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9" grpId="0"/>
      <p:bldP spid="101" grpId="0"/>
      <p:bldP spid="23" grpId="0" animBg="1"/>
      <p:bldP spid="24" grpId="0" animBg="1"/>
      <p:bldP spid="25" grpId="0" animBg="1"/>
      <p:bldP spid="27" grpId="0"/>
      <p:bldP spid="28" grpId="0"/>
      <p:bldP spid="29" grpId="0"/>
      <p:bldP spid="30" grpId="0"/>
      <p:bldP spid="31" grpId="0"/>
      <p:bldP spid="32" grpId="0"/>
      <p:bldP spid="3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5"/>
          <p:cNvSpPr/>
          <p:nvPr/>
        </p:nvSpPr>
        <p:spPr>
          <a:xfrm>
            <a:off x="2799383" y="1472935"/>
            <a:ext cx="5854490" cy="3659055"/>
          </a:xfrm>
          <a:prstGeom prst="swooshArrow">
            <a:avLst>
              <a:gd name="adj1" fmla="val 25000"/>
              <a:gd name="adj2" fmla="val 25000"/>
            </a:avLst>
          </a:prstGeom>
          <a:solidFill>
            <a:schemeClr val="accent1"/>
          </a:solidFill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/>
          <a:lstStyle/>
          <a:p>
            <a:pPr algn="just">
              <a:lnSpc>
                <a:spcPct val="120000"/>
              </a:lnSpc>
            </a:pPr>
            <a:endParaRPr lang="zh-CN" altLang="en-US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" name="Oval 6"/>
          <p:cNvSpPr/>
          <p:nvPr/>
        </p:nvSpPr>
        <p:spPr>
          <a:xfrm>
            <a:off x="3542903" y="3998413"/>
            <a:ext cx="152217" cy="152217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lIns="0" tIns="0" rIns="0" bIns="0"/>
          <a:lstStyle/>
          <a:p>
            <a:pPr algn="just">
              <a:lnSpc>
                <a:spcPct val="120000"/>
              </a:lnSpc>
            </a:pPr>
            <a:endParaRPr lang="zh-CN" altLang="en-US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" name="Oval 8"/>
          <p:cNvSpPr/>
          <p:nvPr/>
        </p:nvSpPr>
        <p:spPr>
          <a:xfrm>
            <a:off x="4886508" y="3003883"/>
            <a:ext cx="275161" cy="275161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lIns="0" tIns="0" rIns="0" bIns="0"/>
          <a:lstStyle/>
          <a:p>
            <a:pPr algn="just">
              <a:lnSpc>
                <a:spcPct val="120000"/>
              </a:lnSpc>
            </a:pPr>
            <a:endParaRPr lang="zh-CN" altLang="en-US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" name="Oval 10"/>
          <p:cNvSpPr/>
          <p:nvPr/>
        </p:nvSpPr>
        <p:spPr>
          <a:xfrm>
            <a:off x="6502348" y="2398674"/>
            <a:ext cx="380542" cy="380542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lIns="0" tIns="0" rIns="0" bIns="0"/>
          <a:lstStyle/>
          <a:p>
            <a:pPr algn="just">
              <a:lnSpc>
                <a:spcPct val="120000"/>
              </a:lnSpc>
            </a:pPr>
            <a:endParaRPr lang="zh-CN" altLang="en-US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378429" y="1655831"/>
            <a:ext cx="628377" cy="3693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20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20XX</a:t>
            </a:r>
            <a:endParaRPr lang="en-GB" sz="20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703223" y="2261040"/>
            <a:ext cx="628377" cy="3693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20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20XX</a:t>
            </a:r>
            <a:endParaRPr lang="en-GB" sz="20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333676" y="3163096"/>
            <a:ext cx="570669" cy="33541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20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2014</a:t>
            </a:r>
            <a:endParaRPr lang="en-GB" sz="20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9016366" y="2089320"/>
            <a:ext cx="2319819" cy="72596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9016366" y="1735963"/>
            <a:ext cx="1256754" cy="23621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14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2410423" y="5238369"/>
            <a:ext cx="570669" cy="33541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200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2012</a:t>
            </a:r>
            <a:endParaRPr lang="en-GB" sz="20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1535849" y="5627857"/>
            <a:ext cx="2319819" cy="42960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25" name="Group 24"/>
          <p:cNvGrpSpPr/>
          <p:nvPr/>
        </p:nvGrpSpPr>
        <p:grpSpPr>
          <a:xfrm>
            <a:off x="6241467" y="4301093"/>
            <a:ext cx="2071493" cy="749199"/>
            <a:chOff x="8508023" y="2061983"/>
            <a:chExt cx="1964297" cy="710430"/>
          </a:xfrm>
        </p:grpSpPr>
        <p:sp>
          <p:nvSpPr>
            <p:cNvPr id="26" name="TextBox 25"/>
            <p:cNvSpPr txBox="1"/>
            <p:nvPr/>
          </p:nvSpPr>
          <p:spPr>
            <a:xfrm>
              <a:off x="8515350" y="2061983"/>
              <a:ext cx="1191719" cy="223995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b="1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" name="Rectangle 26"/>
            <p:cNvSpPr/>
            <p:nvPr/>
          </p:nvSpPr>
          <p:spPr>
            <a:xfrm>
              <a:off x="8508023" y="2365039"/>
              <a:ext cx="1964297" cy="407374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8" name="Group 27"/>
          <p:cNvGrpSpPr/>
          <p:nvPr/>
        </p:nvGrpSpPr>
        <p:grpSpPr>
          <a:xfrm>
            <a:off x="6236492" y="5503004"/>
            <a:ext cx="2109221" cy="749199"/>
            <a:chOff x="8508023" y="2061983"/>
            <a:chExt cx="2000073" cy="710430"/>
          </a:xfrm>
        </p:grpSpPr>
        <p:sp>
          <p:nvSpPr>
            <p:cNvPr id="29" name="TextBox 28"/>
            <p:cNvSpPr txBox="1"/>
            <p:nvPr/>
          </p:nvSpPr>
          <p:spPr>
            <a:xfrm>
              <a:off x="8521482" y="2061983"/>
              <a:ext cx="1191719" cy="223995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b="1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" name="Rectangle 29"/>
            <p:cNvSpPr/>
            <p:nvPr/>
          </p:nvSpPr>
          <p:spPr>
            <a:xfrm>
              <a:off x="8508023" y="2365039"/>
              <a:ext cx="2000073" cy="407374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1" name="Group 30"/>
          <p:cNvGrpSpPr/>
          <p:nvPr/>
        </p:nvGrpSpPr>
        <p:grpSpPr>
          <a:xfrm>
            <a:off x="9368511" y="4301093"/>
            <a:ext cx="2061773" cy="749199"/>
            <a:chOff x="8508022" y="2061983"/>
            <a:chExt cx="1955081" cy="710430"/>
          </a:xfrm>
        </p:grpSpPr>
        <p:sp>
          <p:nvSpPr>
            <p:cNvPr id="32" name="TextBox 31"/>
            <p:cNvSpPr txBox="1"/>
            <p:nvPr/>
          </p:nvSpPr>
          <p:spPr>
            <a:xfrm>
              <a:off x="8528447" y="2061983"/>
              <a:ext cx="1191720" cy="223995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b="1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3" name="Rectangle 32"/>
            <p:cNvSpPr/>
            <p:nvPr/>
          </p:nvSpPr>
          <p:spPr>
            <a:xfrm>
              <a:off x="8508022" y="2365039"/>
              <a:ext cx="1955081" cy="407374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4" name="Group 33"/>
          <p:cNvGrpSpPr/>
          <p:nvPr/>
        </p:nvGrpSpPr>
        <p:grpSpPr>
          <a:xfrm>
            <a:off x="9325525" y="5503004"/>
            <a:ext cx="2104757" cy="749199"/>
            <a:chOff x="8467262" y="2061983"/>
            <a:chExt cx="1995841" cy="710430"/>
          </a:xfrm>
        </p:grpSpPr>
        <p:sp>
          <p:nvSpPr>
            <p:cNvPr id="35" name="TextBox 34"/>
            <p:cNvSpPr txBox="1"/>
            <p:nvPr/>
          </p:nvSpPr>
          <p:spPr>
            <a:xfrm>
              <a:off x="8467262" y="2061983"/>
              <a:ext cx="1191720" cy="223995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b="1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6" name="Rectangle 35"/>
            <p:cNvSpPr/>
            <p:nvPr/>
          </p:nvSpPr>
          <p:spPr>
            <a:xfrm>
              <a:off x="8508022" y="2365039"/>
              <a:ext cx="1955081" cy="407374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" name="Group 4"/>
          <p:cNvGrpSpPr/>
          <p:nvPr/>
        </p:nvGrpSpPr>
        <p:grpSpPr>
          <a:xfrm>
            <a:off x="5600893" y="5613869"/>
            <a:ext cx="585664" cy="585664"/>
            <a:chOff x="5966424" y="5581429"/>
            <a:chExt cx="555357" cy="555356"/>
          </a:xfrm>
        </p:grpSpPr>
        <p:sp>
          <p:nvSpPr>
            <p:cNvPr id="39" name="Freeform 52"/>
            <p:cNvSpPr>
              <a:spLocks noEditPoints="1"/>
            </p:cNvSpPr>
            <p:nvPr/>
          </p:nvSpPr>
          <p:spPr bwMode="auto">
            <a:xfrm>
              <a:off x="5966424" y="5581429"/>
              <a:ext cx="555357" cy="555356"/>
            </a:xfrm>
            <a:custGeom>
              <a:avLst/>
              <a:gdLst>
                <a:gd name="T0" fmla="*/ 173 w 346"/>
                <a:gd name="T1" fmla="*/ 324 h 346"/>
                <a:gd name="T2" fmla="*/ 201 w 346"/>
                <a:gd name="T3" fmla="*/ 321 h 346"/>
                <a:gd name="T4" fmla="*/ 211 w 346"/>
                <a:gd name="T5" fmla="*/ 345 h 346"/>
                <a:gd name="T6" fmla="*/ 271 w 346"/>
                <a:gd name="T7" fmla="*/ 320 h 346"/>
                <a:gd name="T8" fmla="*/ 260 w 346"/>
                <a:gd name="T9" fmla="*/ 296 h 346"/>
                <a:gd name="T10" fmla="*/ 298 w 346"/>
                <a:gd name="T11" fmla="*/ 258 h 346"/>
                <a:gd name="T12" fmla="*/ 322 w 346"/>
                <a:gd name="T13" fmla="*/ 268 h 346"/>
                <a:gd name="T14" fmla="*/ 346 w 346"/>
                <a:gd name="T15" fmla="*/ 208 h 346"/>
                <a:gd name="T16" fmla="*/ 322 w 346"/>
                <a:gd name="T17" fmla="*/ 198 h 346"/>
                <a:gd name="T18" fmla="*/ 321 w 346"/>
                <a:gd name="T19" fmla="*/ 145 h 346"/>
                <a:gd name="T20" fmla="*/ 345 w 346"/>
                <a:gd name="T21" fmla="*/ 135 h 346"/>
                <a:gd name="T22" fmla="*/ 320 w 346"/>
                <a:gd name="T23" fmla="*/ 75 h 346"/>
                <a:gd name="T24" fmla="*/ 296 w 346"/>
                <a:gd name="T25" fmla="*/ 85 h 346"/>
                <a:gd name="T26" fmla="*/ 258 w 346"/>
                <a:gd name="T27" fmla="*/ 48 h 346"/>
                <a:gd name="T28" fmla="*/ 268 w 346"/>
                <a:gd name="T29" fmla="*/ 24 h 346"/>
                <a:gd name="T30" fmla="*/ 208 w 346"/>
                <a:gd name="T31" fmla="*/ 0 h 346"/>
                <a:gd name="T32" fmla="*/ 198 w 346"/>
                <a:gd name="T33" fmla="*/ 24 h 346"/>
                <a:gd name="T34" fmla="*/ 173 w 346"/>
                <a:gd name="T35" fmla="*/ 22 h 346"/>
                <a:gd name="T36" fmla="*/ 173 w 346"/>
                <a:gd name="T37" fmla="*/ 45 h 346"/>
                <a:gd name="T38" fmla="*/ 291 w 346"/>
                <a:gd name="T39" fmla="*/ 123 h 346"/>
                <a:gd name="T40" fmla="*/ 223 w 346"/>
                <a:gd name="T41" fmla="*/ 291 h 346"/>
                <a:gd name="T42" fmla="*/ 173 w 346"/>
                <a:gd name="T43" fmla="*/ 301 h 346"/>
                <a:gd name="T44" fmla="*/ 173 w 346"/>
                <a:gd name="T45" fmla="*/ 301 h 346"/>
                <a:gd name="T46" fmla="*/ 173 w 346"/>
                <a:gd name="T47" fmla="*/ 324 h 346"/>
                <a:gd name="T48" fmla="*/ 25 w 346"/>
                <a:gd name="T49" fmla="*/ 201 h 346"/>
                <a:gd name="T50" fmla="*/ 0 w 346"/>
                <a:gd name="T51" fmla="*/ 211 h 346"/>
                <a:gd name="T52" fmla="*/ 26 w 346"/>
                <a:gd name="T53" fmla="*/ 271 h 346"/>
                <a:gd name="T54" fmla="*/ 50 w 346"/>
                <a:gd name="T55" fmla="*/ 261 h 346"/>
                <a:gd name="T56" fmla="*/ 88 w 346"/>
                <a:gd name="T57" fmla="*/ 298 h 346"/>
                <a:gd name="T58" fmla="*/ 78 w 346"/>
                <a:gd name="T59" fmla="*/ 322 h 346"/>
                <a:gd name="T60" fmla="*/ 138 w 346"/>
                <a:gd name="T61" fmla="*/ 346 h 346"/>
                <a:gd name="T62" fmla="*/ 148 w 346"/>
                <a:gd name="T63" fmla="*/ 322 h 346"/>
                <a:gd name="T64" fmla="*/ 173 w 346"/>
                <a:gd name="T65" fmla="*/ 324 h 346"/>
                <a:gd name="T66" fmla="*/ 173 w 346"/>
                <a:gd name="T67" fmla="*/ 301 h 346"/>
                <a:gd name="T68" fmla="*/ 55 w 346"/>
                <a:gd name="T69" fmla="*/ 223 h 346"/>
                <a:gd name="T70" fmla="*/ 123 w 346"/>
                <a:gd name="T71" fmla="*/ 55 h 346"/>
                <a:gd name="T72" fmla="*/ 123 w 346"/>
                <a:gd name="T73" fmla="*/ 55 h 346"/>
                <a:gd name="T74" fmla="*/ 173 w 346"/>
                <a:gd name="T75" fmla="*/ 45 h 346"/>
                <a:gd name="T76" fmla="*/ 173 w 346"/>
                <a:gd name="T77" fmla="*/ 45 h 346"/>
                <a:gd name="T78" fmla="*/ 173 w 346"/>
                <a:gd name="T79" fmla="*/ 22 h 346"/>
                <a:gd name="T80" fmla="*/ 145 w 346"/>
                <a:gd name="T81" fmla="*/ 25 h 346"/>
                <a:gd name="T82" fmla="*/ 135 w 346"/>
                <a:gd name="T83" fmla="*/ 1 h 346"/>
                <a:gd name="T84" fmla="*/ 75 w 346"/>
                <a:gd name="T85" fmla="*/ 26 h 346"/>
                <a:gd name="T86" fmla="*/ 85 w 346"/>
                <a:gd name="T87" fmla="*/ 50 h 346"/>
                <a:gd name="T88" fmla="*/ 48 w 346"/>
                <a:gd name="T89" fmla="*/ 88 h 346"/>
                <a:gd name="T90" fmla="*/ 24 w 346"/>
                <a:gd name="T91" fmla="*/ 78 h 346"/>
                <a:gd name="T92" fmla="*/ 0 w 346"/>
                <a:gd name="T93" fmla="*/ 138 h 346"/>
                <a:gd name="T94" fmla="*/ 24 w 346"/>
                <a:gd name="T95" fmla="*/ 148 h 346"/>
                <a:gd name="T96" fmla="*/ 25 w 346"/>
                <a:gd name="T97" fmla="*/ 201 h 3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46" h="346">
                  <a:moveTo>
                    <a:pt x="173" y="324"/>
                  </a:moveTo>
                  <a:cubicBezTo>
                    <a:pt x="182" y="324"/>
                    <a:pt x="192" y="323"/>
                    <a:pt x="201" y="321"/>
                  </a:cubicBezTo>
                  <a:cubicBezTo>
                    <a:pt x="211" y="345"/>
                    <a:pt x="211" y="345"/>
                    <a:pt x="211" y="345"/>
                  </a:cubicBezTo>
                  <a:cubicBezTo>
                    <a:pt x="271" y="320"/>
                    <a:pt x="271" y="320"/>
                    <a:pt x="271" y="320"/>
                  </a:cubicBezTo>
                  <a:cubicBezTo>
                    <a:pt x="260" y="296"/>
                    <a:pt x="260" y="296"/>
                    <a:pt x="260" y="296"/>
                  </a:cubicBezTo>
                  <a:cubicBezTo>
                    <a:pt x="275" y="286"/>
                    <a:pt x="287" y="273"/>
                    <a:pt x="298" y="258"/>
                  </a:cubicBezTo>
                  <a:cubicBezTo>
                    <a:pt x="322" y="268"/>
                    <a:pt x="322" y="268"/>
                    <a:pt x="322" y="268"/>
                  </a:cubicBezTo>
                  <a:cubicBezTo>
                    <a:pt x="346" y="208"/>
                    <a:pt x="346" y="208"/>
                    <a:pt x="346" y="208"/>
                  </a:cubicBezTo>
                  <a:cubicBezTo>
                    <a:pt x="322" y="198"/>
                    <a:pt x="322" y="198"/>
                    <a:pt x="322" y="198"/>
                  </a:cubicBezTo>
                  <a:cubicBezTo>
                    <a:pt x="325" y="180"/>
                    <a:pt x="324" y="163"/>
                    <a:pt x="321" y="145"/>
                  </a:cubicBezTo>
                  <a:cubicBezTo>
                    <a:pt x="345" y="135"/>
                    <a:pt x="345" y="135"/>
                    <a:pt x="345" y="135"/>
                  </a:cubicBezTo>
                  <a:cubicBezTo>
                    <a:pt x="320" y="75"/>
                    <a:pt x="320" y="75"/>
                    <a:pt x="320" y="75"/>
                  </a:cubicBezTo>
                  <a:cubicBezTo>
                    <a:pt x="296" y="85"/>
                    <a:pt x="296" y="85"/>
                    <a:pt x="296" y="85"/>
                  </a:cubicBezTo>
                  <a:cubicBezTo>
                    <a:pt x="285" y="71"/>
                    <a:pt x="273" y="58"/>
                    <a:pt x="258" y="48"/>
                  </a:cubicBezTo>
                  <a:cubicBezTo>
                    <a:pt x="268" y="24"/>
                    <a:pt x="268" y="24"/>
                    <a:pt x="268" y="24"/>
                  </a:cubicBezTo>
                  <a:cubicBezTo>
                    <a:pt x="208" y="0"/>
                    <a:pt x="208" y="0"/>
                    <a:pt x="208" y="0"/>
                  </a:cubicBezTo>
                  <a:cubicBezTo>
                    <a:pt x="198" y="24"/>
                    <a:pt x="198" y="24"/>
                    <a:pt x="198" y="24"/>
                  </a:cubicBezTo>
                  <a:cubicBezTo>
                    <a:pt x="190" y="23"/>
                    <a:pt x="181" y="22"/>
                    <a:pt x="173" y="22"/>
                  </a:cubicBezTo>
                  <a:cubicBezTo>
                    <a:pt x="173" y="45"/>
                    <a:pt x="173" y="45"/>
                    <a:pt x="173" y="45"/>
                  </a:cubicBezTo>
                  <a:cubicBezTo>
                    <a:pt x="224" y="45"/>
                    <a:pt x="271" y="75"/>
                    <a:pt x="291" y="123"/>
                  </a:cubicBezTo>
                  <a:cubicBezTo>
                    <a:pt x="318" y="188"/>
                    <a:pt x="288" y="263"/>
                    <a:pt x="223" y="291"/>
                  </a:cubicBezTo>
                  <a:cubicBezTo>
                    <a:pt x="207" y="298"/>
                    <a:pt x="190" y="301"/>
                    <a:pt x="173" y="301"/>
                  </a:cubicBezTo>
                  <a:cubicBezTo>
                    <a:pt x="173" y="301"/>
                    <a:pt x="173" y="301"/>
                    <a:pt x="173" y="301"/>
                  </a:cubicBezTo>
                  <a:lnTo>
                    <a:pt x="173" y="324"/>
                  </a:lnTo>
                  <a:close/>
                  <a:moveTo>
                    <a:pt x="25" y="201"/>
                  </a:moveTo>
                  <a:cubicBezTo>
                    <a:pt x="0" y="211"/>
                    <a:pt x="0" y="211"/>
                    <a:pt x="0" y="211"/>
                  </a:cubicBezTo>
                  <a:cubicBezTo>
                    <a:pt x="26" y="271"/>
                    <a:pt x="26" y="271"/>
                    <a:pt x="26" y="271"/>
                  </a:cubicBezTo>
                  <a:cubicBezTo>
                    <a:pt x="50" y="261"/>
                    <a:pt x="50" y="261"/>
                    <a:pt x="50" y="261"/>
                  </a:cubicBezTo>
                  <a:cubicBezTo>
                    <a:pt x="60" y="275"/>
                    <a:pt x="73" y="288"/>
                    <a:pt x="88" y="298"/>
                  </a:cubicBezTo>
                  <a:cubicBezTo>
                    <a:pt x="78" y="322"/>
                    <a:pt x="78" y="322"/>
                    <a:pt x="78" y="322"/>
                  </a:cubicBezTo>
                  <a:cubicBezTo>
                    <a:pt x="138" y="346"/>
                    <a:pt x="138" y="346"/>
                    <a:pt x="138" y="346"/>
                  </a:cubicBezTo>
                  <a:cubicBezTo>
                    <a:pt x="148" y="322"/>
                    <a:pt x="148" y="322"/>
                    <a:pt x="148" y="322"/>
                  </a:cubicBezTo>
                  <a:cubicBezTo>
                    <a:pt x="156" y="323"/>
                    <a:pt x="164" y="324"/>
                    <a:pt x="173" y="324"/>
                  </a:cubicBezTo>
                  <a:cubicBezTo>
                    <a:pt x="173" y="301"/>
                    <a:pt x="173" y="301"/>
                    <a:pt x="173" y="301"/>
                  </a:cubicBezTo>
                  <a:cubicBezTo>
                    <a:pt x="121" y="301"/>
                    <a:pt x="75" y="271"/>
                    <a:pt x="55" y="223"/>
                  </a:cubicBezTo>
                  <a:cubicBezTo>
                    <a:pt x="27" y="158"/>
                    <a:pt x="58" y="83"/>
                    <a:pt x="123" y="55"/>
                  </a:cubicBezTo>
                  <a:cubicBezTo>
                    <a:pt x="123" y="55"/>
                    <a:pt x="123" y="55"/>
                    <a:pt x="123" y="55"/>
                  </a:cubicBezTo>
                  <a:cubicBezTo>
                    <a:pt x="139" y="48"/>
                    <a:pt x="155" y="45"/>
                    <a:pt x="173" y="45"/>
                  </a:cubicBezTo>
                  <a:cubicBezTo>
                    <a:pt x="173" y="45"/>
                    <a:pt x="173" y="45"/>
                    <a:pt x="173" y="45"/>
                  </a:cubicBezTo>
                  <a:cubicBezTo>
                    <a:pt x="173" y="22"/>
                    <a:pt x="173" y="22"/>
                    <a:pt x="173" y="22"/>
                  </a:cubicBezTo>
                  <a:cubicBezTo>
                    <a:pt x="163" y="22"/>
                    <a:pt x="154" y="23"/>
                    <a:pt x="145" y="25"/>
                  </a:cubicBezTo>
                  <a:cubicBezTo>
                    <a:pt x="135" y="1"/>
                    <a:pt x="135" y="1"/>
                    <a:pt x="135" y="1"/>
                  </a:cubicBezTo>
                  <a:cubicBezTo>
                    <a:pt x="75" y="26"/>
                    <a:pt x="75" y="26"/>
                    <a:pt x="75" y="26"/>
                  </a:cubicBezTo>
                  <a:cubicBezTo>
                    <a:pt x="85" y="50"/>
                    <a:pt x="85" y="50"/>
                    <a:pt x="85" y="50"/>
                  </a:cubicBezTo>
                  <a:cubicBezTo>
                    <a:pt x="71" y="60"/>
                    <a:pt x="58" y="73"/>
                    <a:pt x="48" y="88"/>
                  </a:cubicBezTo>
                  <a:cubicBezTo>
                    <a:pt x="24" y="78"/>
                    <a:pt x="24" y="78"/>
                    <a:pt x="24" y="78"/>
                  </a:cubicBezTo>
                  <a:cubicBezTo>
                    <a:pt x="0" y="138"/>
                    <a:pt x="0" y="138"/>
                    <a:pt x="0" y="138"/>
                  </a:cubicBezTo>
                  <a:cubicBezTo>
                    <a:pt x="24" y="148"/>
                    <a:pt x="24" y="148"/>
                    <a:pt x="24" y="148"/>
                  </a:cubicBezTo>
                  <a:cubicBezTo>
                    <a:pt x="21" y="166"/>
                    <a:pt x="21" y="183"/>
                    <a:pt x="25" y="20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41" name="Group 40"/>
            <p:cNvGrpSpPr/>
            <p:nvPr/>
          </p:nvGrpSpPr>
          <p:grpSpPr>
            <a:xfrm>
              <a:off x="6095312" y="5748110"/>
              <a:ext cx="282246" cy="246604"/>
              <a:chOff x="6357938" y="3535360"/>
              <a:chExt cx="465138" cy="406400"/>
            </a:xfrm>
            <a:solidFill>
              <a:schemeClr val="accent3"/>
            </a:solidFill>
          </p:grpSpPr>
          <p:sp>
            <p:nvSpPr>
              <p:cNvPr id="42" name="AutoShape 43"/>
              <p:cNvSpPr>
                <a:spLocks/>
              </p:cNvSpPr>
              <p:nvPr/>
            </p:nvSpPr>
            <p:spPr bwMode="auto">
              <a:xfrm>
                <a:off x="6357938" y="3535360"/>
                <a:ext cx="465138" cy="3341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951" y="9367"/>
                    </a:moveTo>
                    <a:cubicBezTo>
                      <a:pt x="10901" y="9383"/>
                      <a:pt x="10851" y="9391"/>
                      <a:pt x="10800" y="9391"/>
                    </a:cubicBezTo>
                    <a:cubicBezTo>
                      <a:pt x="10748" y="9391"/>
                      <a:pt x="10698" y="9383"/>
                      <a:pt x="10648" y="9367"/>
                    </a:cubicBezTo>
                    <a:lnTo>
                      <a:pt x="1873" y="6550"/>
                    </a:lnTo>
                    <a:cubicBezTo>
                      <a:pt x="1566" y="6452"/>
                      <a:pt x="1349" y="6072"/>
                      <a:pt x="1349" y="5634"/>
                    </a:cubicBezTo>
                    <a:cubicBezTo>
                      <a:pt x="1349" y="5197"/>
                      <a:pt x="1566" y="4817"/>
                      <a:pt x="1873" y="4719"/>
                    </a:cubicBezTo>
                    <a:lnTo>
                      <a:pt x="10648" y="1902"/>
                    </a:lnTo>
                    <a:cubicBezTo>
                      <a:pt x="10698" y="1886"/>
                      <a:pt x="10748" y="1878"/>
                      <a:pt x="10800" y="1878"/>
                    </a:cubicBezTo>
                    <a:cubicBezTo>
                      <a:pt x="10851" y="1878"/>
                      <a:pt x="10901" y="1886"/>
                      <a:pt x="10951" y="1902"/>
                    </a:cubicBezTo>
                    <a:lnTo>
                      <a:pt x="19726" y="4719"/>
                    </a:lnTo>
                    <a:cubicBezTo>
                      <a:pt x="20033" y="4817"/>
                      <a:pt x="20249" y="5197"/>
                      <a:pt x="20249" y="5634"/>
                    </a:cubicBezTo>
                    <a:cubicBezTo>
                      <a:pt x="20249" y="6072"/>
                      <a:pt x="20033" y="6452"/>
                      <a:pt x="19726" y="6550"/>
                    </a:cubicBezTo>
                    <a:cubicBezTo>
                      <a:pt x="19726" y="6550"/>
                      <a:pt x="10951" y="9367"/>
                      <a:pt x="10951" y="9367"/>
                    </a:cubicBezTo>
                    <a:close/>
                    <a:moveTo>
                      <a:pt x="16874" y="16904"/>
                    </a:moveTo>
                    <a:cubicBezTo>
                      <a:pt x="16874" y="17942"/>
                      <a:pt x="14849" y="19721"/>
                      <a:pt x="10800" y="19721"/>
                    </a:cubicBezTo>
                    <a:cubicBezTo>
                      <a:pt x="6749" y="19721"/>
                      <a:pt x="4724" y="17942"/>
                      <a:pt x="4724" y="16904"/>
                    </a:cubicBezTo>
                    <a:lnTo>
                      <a:pt x="4724" y="9394"/>
                    </a:lnTo>
                    <a:lnTo>
                      <a:pt x="10353" y="11200"/>
                    </a:lnTo>
                    <a:cubicBezTo>
                      <a:pt x="10501" y="11246"/>
                      <a:pt x="10651" y="11269"/>
                      <a:pt x="10800" y="11269"/>
                    </a:cubicBezTo>
                    <a:cubicBezTo>
                      <a:pt x="10949" y="11269"/>
                      <a:pt x="11098" y="11246"/>
                      <a:pt x="11255" y="11198"/>
                    </a:cubicBezTo>
                    <a:lnTo>
                      <a:pt x="16874" y="9394"/>
                    </a:lnTo>
                    <a:cubicBezTo>
                      <a:pt x="16874" y="9394"/>
                      <a:pt x="16874" y="16904"/>
                      <a:pt x="16874" y="16904"/>
                    </a:cubicBezTo>
                    <a:close/>
                    <a:moveTo>
                      <a:pt x="21600" y="5634"/>
                    </a:moveTo>
                    <a:cubicBezTo>
                      <a:pt x="21600" y="4314"/>
                      <a:pt x="20954" y="3185"/>
                      <a:pt x="20030" y="2888"/>
                    </a:cubicBezTo>
                    <a:lnTo>
                      <a:pt x="11246" y="68"/>
                    </a:lnTo>
                    <a:cubicBezTo>
                      <a:pt x="11098" y="22"/>
                      <a:pt x="10949" y="0"/>
                      <a:pt x="10800" y="0"/>
                    </a:cubicBezTo>
                    <a:cubicBezTo>
                      <a:pt x="10651" y="0"/>
                      <a:pt x="10501" y="22"/>
                      <a:pt x="10344" y="71"/>
                    </a:cubicBezTo>
                    <a:lnTo>
                      <a:pt x="1570" y="2888"/>
                    </a:lnTo>
                    <a:cubicBezTo>
                      <a:pt x="645" y="3185"/>
                      <a:pt x="0" y="4314"/>
                      <a:pt x="0" y="5634"/>
                    </a:cubicBezTo>
                    <a:cubicBezTo>
                      <a:pt x="0" y="6955"/>
                      <a:pt x="645" y="8084"/>
                      <a:pt x="1569" y="8380"/>
                    </a:cubicBezTo>
                    <a:lnTo>
                      <a:pt x="3374" y="8960"/>
                    </a:lnTo>
                    <a:lnTo>
                      <a:pt x="3374" y="16904"/>
                    </a:lnTo>
                    <a:cubicBezTo>
                      <a:pt x="3374" y="19397"/>
                      <a:pt x="5425" y="21600"/>
                      <a:pt x="10800" y="21600"/>
                    </a:cubicBezTo>
                    <a:cubicBezTo>
                      <a:pt x="16174" y="21600"/>
                      <a:pt x="18224" y="19397"/>
                      <a:pt x="18224" y="16904"/>
                    </a:cubicBezTo>
                    <a:lnTo>
                      <a:pt x="18224" y="8960"/>
                    </a:lnTo>
                    <a:lnTo>
                      <a:pt x="20030" y="8380"/>
                    </a:lnTo>
                    <a:cubicBezTo>
                      <a:pt x="20954" y="8084"/>
                      <a:pt x="21600" y="6955"/>
                      <a:pt x="21600" y="5634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pPr algn="just" defTabSz="241050" hangingPunct="0">
                  <a:lnSpc>
                    <a:spcPct val="120000"/>
                  </a:lnSpc>
                </a:pPr>
                <a:endParaRPr lang="en-US" sz="800">
                  <a:solidFill>
                    <a:schemeClr val="bg1">
                      <a:lumMod val="6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43" name="AutoShape 44"/>
              <p:cNvSpPr>
                <a:spLocks/>
              </p:cNvSpPr>
              <p:nvPr/>
            </p:nvSpPr>
            <p:spPr bwMode="auto">
              <a:xfrm>
                <a:off x="6779419" y="3680618"/>
                <a:ext cx="28576" cy="15954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1963"/>
                    </a:moveTo>
                    <a:lnTo>
                      <a:pt x="0" y="19636"/>
                    </a:lnTo>
                    <a:cubicBezTo>
                      <a:pt x="0" y="20721"/>
                      <a:pt x="4841" y="21599"/>
                      <a:pt x="10800" y="21599"/>
                    </a:cubicBezTo>
                    <a:cubicBezTo>
                      <a:pt x="16758" y="21599"/>
                      <a:pt x="21600" y="20721"/>
                      <a:pt x="21600" y="19636"/>
                    </a:cubicBezTo>
                    <a:lnTo>
                      <a:pt x="21600" y="1963"/>
                    </a:lnTo>
                    <a:cubicBezTo>
                      <a:pt x="21600" y="878"/>
                      <a:pt x="16758" y="0"/>
                      <a:pt x="10800" y="0"/>
                    </a:cubicBezTo>
                    <a:cubicBezTo>
                      <a:pt x="4841" y="0"/>
                      <a:pt x="0" y="878"/>
                      <a:pt x="0" y="1963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pPr algn="just" defTabSz="241050" hangingPunct="0">
                  <a:lnSpc>
                    <a:spcPct val="120000"/>
                  </a:lnSpc>
                </a:pPr>
                <a:endParaRPr lang="en-US" sz="800">
                  <a:solidFill>
                    <a:schemeClr val="bg1">
                      <a:lumMod val="6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44" name="AutoShape 45"/>
              <p:cNvSpPr>
                <a:spLocks/>
              </p:cNvSpPr>
              <p:nvPr/>
            </p:nvSpPr>
            <p:spPr bwMode="auto">
              <a:xfrm>
                <a:off x="6764339" y="3854447"/>
                <a:ext cx="58737" cy="87313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0"/>
                    </a:moveTo>
                    <a:cubicBezTo>
                      <a:pt x="4838" y="0"/>
                      <a:pt x="0" y="10427"/>
                      <a:pt x="0" y="14400"/>
                    </a:cubicBezTo>
                    <a:cubicBezTo>
                      <a:pt x="0" y="18372"/>
                      <a:pt x="4838" y="21599"/>
                      <a:pt x="10800" y="21599"/>
                    </a:cubicBezTo>
                    <a:cubicBezTo>
                      <a:pt x="16761" y="21599"/>
                      <a:pt x="21600" y="18372"/>
                      <a:pt x="21600" y="14400"/>
                    </a:cubicBezTo>
                    <a:cubicBezTo>
                      <a:pt x="21600" y="10427"/>
                      <a:pt x="16761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pPr algn="just" defTabSz="241050" hangingPunct="0">
                  <a:lnSpc>
                    <a:spcPct val="120000"/>
                  </a:lnSpc>
                </a:pPr>
                <a:endParaRPr lang="en-US" sz="800">
                  <a:solidFill>
                    <a:schemeClr val="bg1">
                      <a:lumMod val="6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10" name="Group 9"/>
          <p:cNvGrpSpPr/>
          <p:nvPr/>
        </p:nvGrpSpPr>
        <p:grpSpPr>
          <a:xfrm>
            <a:off x="8748026" y="5613869"/>
            <a:ext cx="585664" cy="585664"/>
            <a:chOff x="8647910" y="5581438"/>
            <a:chExt cx="555357" cy="555357"/>
          </a:xfrm>
        </p:grpSpPr>
        <p:sp>
          <p:nvSpPr>
            <p:cNvPr id="40" name="Freeform 52"/>
            <p:cNvSpPr>
              <a:spLocks noEditPoints="1"/>
            </p:cNvSpPr>
            <p:nvPr/>
          </p:nvSpPr>
          <p:spPr bwMode="auto">
            <a:xfrm>
              <a:off x="8647910" y="5581438"/>
              <a:ext cx="555357" cy="555357"/>
            </a:xfrm>
            <a:custGeom>
              <a:avLst/>
              <a:gdLst>
                <a:gd name="T0" fmla="*/ 173 w 346"/>
                <a:gd name="T1" fmla="*/ 324 h 346"/>
                <a:gd name="T2" fmla="*/ 201 w 346"/>
                <a:gd name="T3" fmla="*/ 321 h 346"/>
                <a:gd name="T4" fmla="*/ 211 w 346"/>
                <a:gd name="T5" fmla="*/ 345 h 346"/>
                <a:gd name="T6" fmla="*/ 271 w 346"/>
                <a:gd name="T7" fmla="*/ 320 h 346"/>
                <a:gd name="T8" fmla="*/ 260 w 346"/>
                <a:gd name="T9" fmla="*/ 296 h 346"/>
                <a:gd name="T10" fmla="*/ 298 w 346"/>
                <a:gd name="T11" fmla="*/ 258 h 346"/>
                <a:gd name="T12" fmla="*/ 322 w 346"/>
                <a:gd name="T13" fmla="*/ 268 h 346"/>
                <a:gd name="T14" fmla="*/ 346 w 346"/>
                <a:gd name="T15" fmla="*/ 208 h 346"/>
                <a:gd name="T16" fmla="*/ 322 w 346"/>
                <a:gd name="T17" fmla="*/ 198 h 346"/>
                <a:gd name="T18" fmla="*/ 321 w 346"/>
                <a:gd name="T19" fmla="*/ 145 h 346"/>
                <a:gd name="T20" fmla="*/ 345 w 346"/>
                <a:gd name="T21" fmla="*/ 135 h 346"/>
                <a:gd name="T22" fmla="*/ 320 w 346"/>
                <a:gd name="T23" fmla="*/ 75 h 346"/>
                <a:gd name="T24" fmla="*/ 296 w 346"/>
                <a:gd name="T25" fmla="*/ 85 h 346"/>
                <a:gd name="T26" fmla="*/ 258 w 346"/>
                <a:gd name="T27" fmla="*/ 48 h 346"/>
                <a:gd name="T28" fmla="*/ 268 w 346"/>
                <a:gd name="T29" fmla="*/ 24 h 346"/>
                <a:gd name="T30" fmla="*/ 208 w 346"/>
                <a:gd name="T31" fmla="*/ 0 h 346"/>
                <a:gd name="T32" fmla="*/ 198 w 346"/>
                <a:gd name="T33" fmla="*/ 24 h 346"/>
                <a:gd name="T34" fmla="*/ 173 w 346"/>
                <a:gd name="T35" fmla="*/ 22 h 346"/>
                <a:gd name="T36" fmla="*/ 173 w 346"/>
                <a:gd name="T37" fmla="*/ 45 h 346"/>
                <a:gd name="T38" fmla="*/ 291 w 346"/>
                <a:gd name="T39" fmla="*/ 123 h 346"/>
                <a:gd name="T40" fmla="*/ 223 w 346"/>
                <a:gd name="T41" fmla="*/ 291 h 346"/>
                <a:gd name="T42" fmla="*/ 173 w 346"/>
                <a:gd name="T43" fmla="*/ 301 h 346"/>
                <a:gd name="T44" fmla="*/ 173 w 346"/>
                <a:gd name="T45" fmla="*/ 301 h 346"/>
                <a:gd name="T46" fmla="*/ 173 w 346"/>
                <a:gd name="T47" fmla="*/ 324 h 346"/>
                <a:gd name="T48" fmla="*/ 25 w 346"/>
                <a:gd name="T49" fmla="*/ 201 h 346"/>
                <a:gd name="T50" fmla="*/ 0 w 346"/>
                <a:gd name="T51" fmla="*/ 211 h 346"/>
                <a:gd name="T52" fmla="*/ 26 w 346"/>
                <a:gd name="T53" fmla="*/ 271 h 346"/>
                <a:gd name="T54" fmla="*/ 50 w 346"/>
                <a:gd name="T55" fmla="*/ 261 h 346"/>
                <a:gd name="T56" fmla="*/ 88 w 346"/>
                <a:gd name="T57" fmla="*/ 298 h 346"/>
                <a:gd name="T58" fmla="*/ 78 w 346"/>
                <a:gd name="T59" fmla="*/ 322 h 346"/>
                <a:gd name="T60" fmla="*/ 138 w 346"/>
                <a:gd name="T61" fmla="*/ 346 h 346"/>
                <a:gd name="T62" fmla="*/ 148 w 346"/>
                <a:gd name="T63" fmla="*/ 322 h 346"/>
                <a:gd name="T64" fmla="*/ 173 w 346"/>
                <a:gd name="T65" fmla="*/ 324 h 346"/>
                <a:gd name="T66" fmla="*/ 173 w 346"/>
                <a:gd name="T67" fmla="*/ 301 h 346"/>
                <a:gd name="T68" fmla="*/ 55 w 346"/>
                <a:gd name="T69" fmla="*/ 223 h 346"/>
                <a:gd name="T70" fmla="*/ 123 w 346"/>
                <a:gd name="T71" fmla="*/ 55 h 346"/>
                <a:gd name="T72" fmla="*/ 123 w 346"/>
                <a:gd name="T73" fmla="*/ 55 h 346"/>
                <a:gd name="T74" fmla="*/ 173 w 346"/>
                <a:gd name="T75" fmla="*/ 45 h 346"/>
                <a:gd name="T76" fmla="*/ 173 w 346"/>
                <a:gd name="T77" fmla="*/ 45 h 346"/>
                <a:gd name="T78" fmla="*/ 173 w 346"/>
                <a:gd name="T79" fmla="*/ 22 h 346"/>
                <a:gd name="T80" fmla="*/ 145 w 346"/>
                <a:gd name="T81" fmla="*/ 25 h 346"/>
                <a:gd name="T82" fmla="*/ 135 w 346"/>
                <a:gd name="T83" fmla="*/ 1 h 346"/>
                <a:gd name="T84" fmla="*/ 75 w 346"/>
                <a:gd name="T85" fmla="*/ 26 h 346"/>
                <a:gd name="T86" fmla="*/ 85 w 346"/>
                <a:gd name="T87" fmla="*/ 50 h 346"/>
                <a:gd name="T88" fmla="*/ 48 w 346"/>
                <a:gd name="T89" fmla="*/ 88 h 346"/>
                <a:gd name="T90" fmla="*/ 24 w 346"/>
                <a:gd name="T91" fmla="*/ 78 h 346"/>
                <a:gd name="T92" fmla="*/ 0 w 346"/>
                <a:gd name="T93" fmla="*/ 138 h 346"/>
                <a:gd name="T94" fmla="*/ 24 w 346"/>
                <a:gd name="T95" fmla="*/ 148 h 346"/>
                <a:gd name="T96" fmla="*/ 25 w 346"/>
                <a:gd name="T97" fmla="*/ 201 h 3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46" h="346">
                  <a:moveTo>
                    <a:pt x="173" y="324"/>
                  </a:moveTo>
                  <a:cubicBezTo>
                    <a:pt x="182" y="324"/>
                    <a:pt x="192" y="323"/>
                    <a:pt x="201" y="321"/>
                  </a:cubicBezTo>
                  <a:cubicBezTo>
                    <a:pt x="211" y="345"/>
                    <a:pt x="211" y="345"/>
                    <a:pt x="211" y="345"/>
                  </a:cubicBezTo>
                  <a:cubicBezTo>
                    <a:pt x="271" y="320"/>
                    <a:pt x="271" y="320"/>
                    <a:pt x="271" y="320"/>
                  </a:cubicBezTo>
                  <a:cubicBezTo>
                    <a:pt x="260" y="296"/>
                    <a:pt x="260" y="296"/>
                    <a:pt x="260" y="296"/>
                  </a:cubicBezTo>
                  <a:cubicBezTo>
                    <a:pt x="275" y="286"/>
                    <a:pt x="287" y="273"/>
                    <a:pt x="298" y="258"/>
                  </a:cubicBezTo>
                  <a:cubicBezTo>
                    <a:pt x="322" y="268"/>
                    <a:pt x="322" y="268"/>
                    <a:pt x="322" y="268"/>
                  </a:cubicBezTo>
                  <a:cubicBezTo>
                    <a:pt x="346" y="208"/>
                    <a:pt x="346" y="208"/>
                    <a:pt x="346" y="208"/>
                  </a:cubicBezTo>
                  <a:cubicBezTo>
                    <a:pt x="322" y="198"/>
                    <a:pt x="322" y="198"/>
                    <a:pt x="322" y="198"/>
                  </a:cubicBezTo>
                  <a:cubicBezTo>
                    <a:pt x="325" y="180"/>
                    <a:pt x="324" y="163"/>
                    <a:pt x="321" y="145"/>
                  </a:cubicBezTo>
                  <a:cubicBezTo>
                    <a:pt x="345" y="135"/>
                    <a:pt x="345" y="135"/>
                    <a:pt x="345" y="135"/>
                  </a:cubicBezTo>
                  <a:cubicBezTo>
                    <a:pt x="320" y="75"/>
                    <a:pt x="320" y="75"/>
                    <a:pt x="320" y="75"/>
                  </a:cubicBezTo>
                  <a:cubicBezTo>
                    <a:pt x="296" y="85"/>
                    <a:pt x="296" y="85"/>
                    <a:pt x="296" y="85"/>
                  </a:cubicBezTo>
                  <a:cubicBezTo>
                    <a:pt x="285" y="71"/>
                    <a:pt x="273" y="58"/>
                    <a:pt x="258" y="48"/>
                  </a:cubicBezTo>
                  <a:cubicBezTo>
                    <a:pt x="268" y="24"/>
                    <a:pt x="268" y="24"/>
                    <a:pt x="268" y="24"/>
                  </a:cubicBezTo>
                  <a:cubicBezTo>
                    <a:pt x="208" y="0"/>
                    <a:pt x="208" y="0"/>
                    <a:pt x="208" y="0"/>
                  </a:cubicBezTo>
                  <a:cubicBezTo>
                    <a:pt x="198" y="24"/>
                    <a:pt x="198" y="24"/>
                    <a:pt x="198" y="24"/>
                  </a:cubicBezTo>
                  <a:cubicBezTo>
                    <a:pt x="190" y="23"/>
                    <a:pt x="181" y="22"/>
                    <a:pt x="173" y="22"/>
                  </a:cubicBezTo>
                  <a:cubicBezTo>
                    <a:pt x="173" y="45"/>
                    <a:pt x="173" y="45"/>
                    <a:pt x="173" y="45"/>
                  </a:cubicBezTo>
                  <a:cubicBezTo>
                    <a:pt x="224" y="45"/>
                    <a:pt x="271" y="75"/>
                    <a:pt x="291" y="123"/>
                  </a:cubicBezTo>
                  <a:cubicBezTo>
                    <a:pt x="318" y="188"/>
                    <a:pt x="288" y="263"/>
                    <a:pt x="223" y="291"/>
                  </a:cubicBezTo>
                  <a:cubicBezTo>
                    <a:pt x="207" y="298"/>
                    <a:pt x="190" y="301"/>
                    <a:pt x="173" y="301"/>
                  </a:cubicBezTo>
                  <a:cubicBezTo>
                    <a:pt x="173" y="301"/>
                    <a:pt x="173" y="301"/>
                    <a:pt x="173" y="301"/>
                  </a:cubicBezTo>
                  <a:lnTo>
                    <a:pt x="173" y="324"/>
                  </a:lnTo>
                  <a:close/>
                  <a:moveTo>
                    <a:pt x="25" y="201"/>
                  </a:moveTo>
                  <a:cubicBezTo>
                    <a:pt x="0" y="211"/>
                    <a:pt x="0" y="211"/>
                    <a:pt x="0" y="211"/>
                  </a:cubicBezTo>
                  <a:cubicBezTo>
                    <a:pt x="26" y="271"/>
                    <a:pt x="26" y="271"/>
                    <a:pt x="26" y="271"/>
                  </a:cubicBezTo>
                  <a:cubicBezTo>
                    <a:pt x="50" y="261"/>
                    <a:pt x="50" y="261"/>
                    <a:pt x="50" y="261"/>
                  </a:cubicBezTo>
                  <a:cubicBezTo>
                    <a:pt x="60" y="275"/>
                    <a:pt x="73" y="288"/>
                    <a:pt x="88" y="298"/>
                  </a:cubicBezTo>
                  <a:cubicBezTo>
                    <a:pt x="78" y="322"/>
                    <a:pt x="78" y="322"/>
                    <a:pt x="78" y="322"/>
                  </a:cubicBezTo>
                  <a:cubicBezTo>
                    <a:pt x="138" y="346"/>
                    <a:pt x="138" y="346"/>
                    <a:pt x="138" y="346"/>
                  </a:cubicBezTo>
                  <a:cubicBezTo>
                    <a:pt x="148" y="322"/>
                    <a:pt x="148" y="322"/>
                    <a:pt x="148" y="322"/>
                  </a:cubicBezTo>
                  <a:cubicBezTo>
                    <a:pt x="156" y="323"/>
                    <a:pt x="164" y="324"/>
                    <a:pt x="173" y="324"/>
                  </a:cubicBezTo>
                  <a:cubicBezTo>
                    <a:pt x="173" y="301"/>
                    <a:pt x="173" y="301"/>
                    <a:pt x="173" y="301"/>
                  </a:cubicBezTo>
                  <a:cubicBezTo>
                    <a:pt x="121" y="301"/>
                    <a:pt x="75" y="271"/>
                    <a:pt x="55" y="223"/>
                  </a:cubicBezTo>
                  <a:cubicBezTo>
                    <a:pt x="27" y="158"/>
                    <a:pt x="58" y="83"/>
                    <a:pt x="123" y="55"/>
                  </a:cubicBezTo>
                  <a:cubicBezTo>
                    <a:pt x="123" y="55"/>
                    <a:pt x="123" y="55"/>
                    <a:pt x="123" y="55"/>
                  </a:cubicBezTo>
                  <a:cubicBezTo>
                    <a:pt x="139" y="48"/>
                    <a:pt x="155" y="45"/>
                    <a:pt x="173" y="45"/>
                  </a:cubicBezTo>
                  <a:cubicBezTo>
                    <a:pt x="173" y="45"/>
                    <a:pt x="173" y="45"/>
                    <a:pt x="173" y="45"/>
                  </a:cubicBezTo>
                  <a:cubicBezTo>
                    <a:pt x="173" y="22"/>
                    <a:pt x="173" y="22"/>
                    <a:pt x="173" y="22"/>
                  </a:cubicBezTo>
                  <a:cubicBezTo>
                    <a:pt x="163" y="22"/>
                    <a:pt x="154" y="23"/>
                    <a:pt x="145" y="25"/>
                  </a:cubicBezTo>
                  <a:cubicBezTo>
                    <a:pt x="135" y="1"/>
                    <a:pt x="135" y="1"/>
                    <a:pt x="135" y="1"/>
                  </a:cubicBezTo>
                  <a:cubicBezTo>
                    <a:pt x="75" y="26"/>
                    <a:pt x="75" y="26"/>
                    <a:pt x="75" y="26"/>
                  </a:cubicBezTo>
                  <a:cubicBezTo>
                    <a:pt x="85" y="50"/>
                    <a:pt x="85" y="50"/>
                    <a:pt x="85" y="50"/>
                  </a:cubicBezTo>
                  <a:cubicBezTo>
                    <a:pt x="71" y="60"/>
                    <a:pt x="58" y="73"/>
                    <a:pt x="48" y="88"/>
                  </a:cubicBezTo>
                  <a:cubicBezTo>
                    <a:pt x="24" y="78"/>
                    <a:pt x="24" y="78"/>
                    <a:pt x="24" y="78"/>
                  </a:cubicBezTo>
                  <a:cubicBezTo>
                    <a:pt x="0" y="138"/>
                    <a:pt x="0" y="138"/>
                    <a:pt x="0" y="138"/>
                  </a:cubicBezTo>
                  <a:cubicBezTo>
                    <a:pt x="24" y="148"/>
                    <a:pt x="24" y="148"/>
                    <a:pt x="24" y="148"/>
                  </a:cubicBezTo>
                  <a:cubicBezTo>
                    <a:pt x="21" y="166"/>
                    <a:pt x="21" y="183"/>
                    <a:pt x="25" y="20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45" name="Group 44"/>
            <p:cNvGrpSpPr/>
            <p:nvPr/>
          </p:nvGrpSpPr>
          <p:grpSpPr>
            <a:xfrm>
              <a:off x="8789869" y="5722365"/>
              <a:ext cx="281764" cy="281764"/>
              <a:chOff x="8216107" y="2577296"/>
              <a:chExt cx="464344" cy="464343"/>
            </a:xfrm>
            <a:solidFill>
              <a:schemeClr val="accent4"/>
            </a:solidFill>
          </p:grpSpPr>
          <p:sp>
            <p:nvSpPr>
              <p:cNvPr id="46" name="AutoShape 52"/>
              <p:cNvSpPr>
                <a:spLocks/>
              </p:cNvSpPr>
              <p:nvPr/>
            </p:nvSpPr>
            <p:spPr bwMode="auto">
              <a:xfrm>
                <a:off x="8216107" y="2577296"/>
                <a:ext cx="464344" cy="464343"/>
              </a:xfrm>
              <a:custGeom>
                <a:avLst/>
                <a:gdLst>
                  <a:gd name="T0" fmla="+- 0 10800 87"/>
                  <a:gd name="T1" fmla="*/ T0 w 21426"/>
                  <a:gd name="T2" fmla="+- 0 10799 73"/>
                  <a:gd name="T3" fmla="*/ 10799 h 21453"/>
                  <a:gd name="T4" fmla="+- 0 10800 87"/>
                  <a:gd name="T5" fmla="*/ T4 w 21426"/>
                  <a:gd name="T6" fmla="+- 0 10799 73"/>
                  <a:gd name="T7" fmla="*/ 10799 h 21453"/>
                  <a:gd name="T8" fmla="+- 0 10800 87"/>
                  <a:gd name="T9" fmla="*/ T8 w 21426"/>
                  <a:gd name="T10" fmla="+- 0 10799 73"/>
                  <a:gd name="T11" fmla="*/ 10799 h 21453"/>
                  <a:gd name="T12" fmla="+- 0 10800 87"/>
                  <a:gd name="T13" fmla="*/ T12 w 21426"/>
                  <a:gd name="T14" fmla="+- 0 10799 73"/>
                  <a:gd name="T15" fmla="*/ 10799 h 21453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426" h="21453">
                    <a:moveTo>
                      <a:pt x="8034" y="20112"/>
                    </a:moveTo>
                    <a:cubicBezTo>
                      <a:pt x="5816" y="17892"/>
                      <a:pt x="3556" y="15628"/>
                      <a:pt x="1338" y="13408"/>
                    </a:cubicBezTo>
                    <a:cubicBezTo>
                      <a:pt x="3241" y="7240"/>
                      <a:pt x="11488" y="7509"/>
                      <a:pt x="13391" y="1341"/>
                    </a:cubicBezTo>
                    <a:cubicBezTo>
                      <a:pt x="15609" y="3560"/>
                      <a:pt x="17869" y="5825"/>
                      <a:pt x="20087" y="8045"/>
                    </a:cubicBezTo>
                    <a:cubicBezTo>
                      <a:pt x="18184" y="14212"/>
                      <a:pt x="9937" y="13944"/>
                      <a:pt x="8034" y="20112"/>
                    </a:cubicBezTo>
                    <a:moveTo>
                      <a:pt x="21034" y="7097"/>
                    </a:moveTo>
                    <a:lnTo>
                      <a:pt x="14338" y="393"/>
                    </a:lnTo>
                    <a:cubicBezTo>
                      <a:pt x="14006" y="60"/>
                      <a:pt x="13525" y="-73"/>
                      <a:pt x="13069" y="39"/>
                    </a:cubicBezTo>
                    <a:cubicBezTo>
                      <a:pt x="12828" y="98"/>
                      <a:pt x="12614" y="222"/>
                      <a:pt x="12444" y="393"/>
                    </a:cubicBezTo>
                    <a:cubicBezTo>
                      <a:pt x="12292" y="545"/>
                      <a:pt x="12177" y="733"/>
                      <a:pt x="12112" y="944"/>
                    </a:cubicBezTo>
                    <a:cubicBezTo>
                      <a:pt x="11808" y="1929"/>
                      <a:pt x="11283" y="2785"/>
                      <a:pt x="10507" y="3562"/>
                    </a:cubicBezTo>
                    <a:cubicBezTo>
                      <a:pt x="9471" y="4598"/>
                      <a:pt x="8121" y="5384"/>
                      <a:pt x="6693" y="6214"/>
                    </a:cubicBezTo>
                    <a:cubicBezTo>
                      <a:pt x="5177" y="7094"/>
                      <a:pt x="3611" y="8006"/>
                      <a:pt x="2328" y="9290"/>
                    </a:cubicBezTo>
                    <a:cubicBezTo>
                      <a:pt x="1237" y="10383"/>
                      <a:pt x="493" y="11600"/>
                      <a:pt x="59" y="13011"/>
                    </a:cubicBezTo>
                    <a:cubicBezTo>
                      <a:pt x="-87" y="13488"/>
                      <a:pt x="40" y="14004"/>
                      <a:pt x="391" y="14356"/>
                    </a:cubicBezTo>
                    <a:lnTo>
                      <a:pt x="7087" y="21060"/>
                    </a:lnTo>
                    <a:cubicBezTo>
                      <a:pt x="7419" y="21393"/>
                      <a:pt x="7900" y="21526"/>
                      <a:pt x="8356" y="21414"/>
                    </a:cubicBezTo>
                    <a:cubicBezTo>
                      <a:pt x="8597" y="21354"/>
                      <a:pt x="8811" y="21231"/>
                      <a:pt x="8981" y="21060"/>
                    </a:cubicBezTo>
                    <a:cubicBezTo>
                      <a:pt x="9133" y="20908"/>
                      <a:pt x="9248" y="20720"/>
                      <a:pt x="9314" y="20508"/>
                    </a:cubicBezTo>
                    <a:cubicBezTo>
                      <a:pt x="9617" y="19523"/>
                      <a:pt x="10142" y="18667"/>
                      <a:pt x="10918" y="17890"/>
                    </a:cubicBezTo>
                    <a:cubicBezTo>
                      <a:pt x="11954" y="16853"/>
                      <a:pt x="13304" y="16069"/>
                      <a:pt x="14733" y="15239"/>
                    </a:cubicBezTo>
                    <a:cubicBezTo>
                      <a:pt x="16248" y="14357"/>
                      <a:pt x="17814" y="13446"/>
                      <a:pt x="19097" y="12162"/>
                    </a:cubicBezTo>
                    <a:cubicBezTo>
                      <a:pt x="20188" y="11070"/>
                      <a:pt x="20932" y="9852"/>
                      <a:pt x="21366" y="8440"/>
                    </a:cubicBezTo>
                    <a:cubicBezTo>
                      <a:pt x="21512" y="7965"/>
                      <a:pt x="21385" y="7448"/>
                      <a:pt x="21034" y="7097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pPr algn="just" defTabSz="241050" hangingPunct="0">
                  <a:lnSpc>
                    <a:spcPct val="120000"/>
                  </a:lnSpc>
                </a:pPr>
                <a:endParaRPr lang="en-US" sz="800">
                  <a:solidFill>
                    <a:schemeClr val="bg1">
                      <a:lumMod val="6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47" name="AutoShape 53"/>
              <p:cNvSpPr>
                <a:spLocks/>
              </p:cNvSpPr>
              <p:nvPr/>
            </p:nvSpPr>
            <p:spPr bwMode="auto">
              <a:xfrm>
                <a:off x="8390732" y="2736853"/>
                <a:ext cx="125412" cy="130175"/>
              </a:xfrm>
              <a:custGeom>
                <a:avLst/>
                <a:gdLst>
                  <a:gd name="T0" fmla="+- 0 10801 59"/>
                  <a:gd name="T1" fmla="*/ T0 w 21484"/>
                  <a:gd name="T2" fmla="+- 0 10799 41"/>
                  <a:gd name="T3" fmla="*/ 10799 h 21516"/>
                  <a:gd name="T4" fmla="+- 0 10801 59"/>
                  <a:gd name="T5" fmla="*/ T4 w 21484"/>
                  <a:gd name="T6" fmla="+- 0 10799 41"/>
                  <a:gd name="T7" fmla="*/ 10799 h 21516"/>
                  <a:gd name="T8" fmla="+- 0 10801 59"/>
                  <a:gd name="T9" fmla="*/ T8 w 21484"/>
                  <a:gd name="T10" fmla="+- 0 10799 41"/>
                  <a:gd name="T11" fmla="*/ 10799 h 21516"/>
                  <a:gd name="T12" fmla="+- 0 10801 59"/>
                  <a:gd name="T13" fmla="*/ T12 w 21484"/>
                  <a:gd name="T14" fmla="+- 0 10799 41"/>
                  <a:gd name="T15" fmla="*/ 10799 h 21516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484" h="21516">
                    <a:moveTo>
                      <a:pt x="17511" y="14987"/>
                    </a:moveTo>
                    <a:cubicBezTo>
                      <a:pt x="17287" y="15384"/>
                      <a:pt x="17032" y="15740"/>
                      <a:pt x="16731" y="16049"/>
                    </a:cubicBezTo>
                    <a:cubicBezTo>
                      <a:pt x="15340" y="14692"/>
                      <a:pt x="13947" y="13205"/>
                      <a:pt x="12559" y="11675"/>
                    </a:cubicBezTo>
                    <a:cubicBezTo>
                      <a:pt x="12912" y="11521"/>
                      <a:pt x="13287" y="11362"/>
                      <a:pt x="13689" y="11198"/>
                    </a:cubicBezTo>
                    <a:cubicBezTo>
                      <a:pt x="14092" y="11034"/>
                      <a:pt x="14494" y="10927"/>
                      <a:pt x="14895" y="10861"/>
                    </a:cubicBezTo>
                    <a:cubicBezTo>
                      <a:pt x="15308" y="10801"/>
                      <a:pt x="15715" y="10819"/>
                      <a:pt x="16122" y="10913"/>
                    </a:cubicBezTo>
                    <a:cubicBezTo>
                      <a:pt x="16527" y="11011"/>
                      <a:pt x="16909" y="11222"/>
                      <a:pt x="17262" y="11554"/>
                    </a:cubicBezTo>
                    <a:cubicBezTo>
                      <a:pt x="17612" y="11890"/>
                      <a:pt x="17835" y="12244"/>
                      <a:pt x="17923" y="12620"/>
                    </a:cubicBezTo>
                    <a:cubicBezTo>
                      <a:pt x="18020" y="13004"/>
                      <a:pt x="18025" y="13392"/>
                      <a:pt x="17958" y="13789"/>
                    </a:cubicBezTo>
                    <a:cubicBezTo>
                      <a:pt x="17883" y="14187"/>
                      <a:pt x="17738" y="14585"/>
                      <a:pt x="17511" y="14987"/>
                    </a:cubicBezTo>
                    <a:moveTo>
                      <a:pt x="5799" y="10193"/>
                    </a:moveTo>
                    <a:cubicBezTo>
                      <a:pt x="5096" y="10221"/>
                      <a:pt x="4482" y="9996"/>
                      <a:pt x="3946" y="9496"/>
                    </a:cubicBezTo>
                    <a:cubicBezTo>
                      <a:pt x="3717" y="9285"/>
                      <a:pt x="3558" y="9028"/>
                      <a:pt x="3461" y="8724"/>
                    </a:cubicBezTo>
                    <a:cubicBezTo>
                      <a:pt x="3359" y="8420"/>
                      <a:pt x="3326" y="8088"/>
                      <a:pt x="3366" y="7723"/>
                    </a:cubicBezTo>
                    <a:cubicBezTo>
                      <a:pt x="3397" y="7363"/>
                      <a:pt x="3509" y="6989"/>
                      <a:pt x="3703" y="6610"/>
                    </a:cubicBezTo>
                    <a:cubicBezTo>
                      <a:pt x="3889" y="6231"/>
                      <a:pt x="4160" y="5852"/>
                      <a:pt x="4510" y="5487"/>
                    </a:cubicBezTo>
                    <a:cubicBezTo>
                      <a:pt x="5768" y="6694"/>
                      <a:pt x="7022" y="8018"/>
                      <a:pt x="8282" y="9388"/>
                    </a:cubicBezTo>
                    <a:cubicBezTo>
                      <a:pt x="7330" y="9893"/>
                      <a:pt x="6501" y="10164"/>
                      <a:pt x="5799" y="10193"/>
                    </a:cubicBezTo>
                    <a:moveTo>
                      <a:pt x="19678" y="8570"/>
                    </a:moveTo>
                    <a:cubicBezTo>
                      <a:pt x="18868" y="7915"/>
                      <a:pt x="18055" y="7470"/>
                      <a:pt x="17235" y="7250"/>
                    </a:cubicBezTo>
                    <a:cubicBezTo>
                      <a:pt x="16421" y="7031"/>
                      <a:pt x="15603" y="6942"/>
                      <a:pt x="14779" y="6998"/>
                    </a:cubicBezTo>
                    <a:cubicBezTo>
                      <a:pt x="13964" y="7059"/>
                      <a:pt x="13130" y="7236"/>
                      <a:pt x="12296" y="7545"/>
                    </a:cubicBezTo>
                    <a:cubicBezTo>
                      <a:pt x="11462" y="7859"/>
                      <a:pt x="10625" y="8200"/>
                      <a:pt x="9782" y="8593"/>
                    </a:cubicBezTo>
                    <a:cubicBezTo>
                      <a:pt x="8448" y="7115"/>
                      <a:pt x="7114" y="5658"/>
                      <a:pt x="5778" y="4299"/>
                    </a:cubicBezTo>
                    <a:cubicBezTo>
                      <a:pt x="6382" y="3775"/>
                      <a:pt x="6963" y="3509"/>
                      <a:pt x="7526" y="3490"/>
                    </a:cubicBezTo>
                    <a:cubicBezTo>
                      <a:pt x="8088" y="3467"/>
                      <a:pt x="8631" y="3523"/>
                      <a:pt x="9145" y="3649"/>
                    </a:cubicBezTo>
                    <a:cubicBezTo>
                      <a:pt x="9669" y="3775"/>
                      <a:pt x="10149" y="3883"/>
                      <a:pt x="10590" y="3967"/>
                    </a:cubicBezTo>
                    <a:cubicBezTo>
                      <a:pt x="11038" y="4051"/>
                      <a:pt x="11424" y="3958"/>
                      <a:pt x="11765" y="3682"/>
                    </a:cubicBezTo>
                    <a:cubicBezTo>
                      <a:pt x="12123" y="3382"/>
                      <a:pt x="12321" y="2994"/>
                      <a:pt x="12351" y="2526"/>
                    </a:cubicBezTo>
                    <a:cubicBezTo>
                      <a:pt x="12376" y="2054"/>
                      <a:pt x="12189" y="1596"/>
                      <a:pt x="11782" y="1147"/>
                    </a:cubicBezTo>
                    <a:cubicBezTo>
                      <a:pt x="11258" y="569"/>
                      <a:pt x="10630" y="216"/>
                      <a:pt x="9872" y="85"/>
                    </a:cubicBezTo>
                    <a:cubicBezTo>
                      <a:pt x="9126" y="-41"/>
                      <a:pt x="8358" y="-30"/>
                      <a:pt x="7564" y="136"/>
                    </a:cubicBezTo>
                    <a:cubicBezTo>
                      <a:pt x="6780" y="309"/>
                      <a:pt x="6032" y="595"/>
                      <a:pt x="5324" y="997"/>
                    </a:cubicBezTo>
                    <a:cubicBezTo>
                      <a:pt x="4617" y="1399"/>
                      <a:pt x="4048" y="1811"/>
                      <a:pt x="3626" y="2213"/>
                    </a:cubicBezTo>
                    <a:cubicBezTo>
                      <a:pt x="3464" y="2066"/>
                      <a:pt x="3302" y="1918"/>
                      <a:pt x="3141" y="1773"/>
                    </a:cubicBezTo>
                    <a:cubicBezTo>
                      <a:pt x="2963" y="1614"/>
                      <a:pt x="2739" y="1530"/>
                      <a:pt x="2471" y="1535"/>
                    </a:cubicBezTo>
                    <a:cubicBezTo>
                      <a:pt x="2200" y="1535"/>
                      <a:pt x="1977" y="1647"/>
                      <a:pt x="1793" y="1853"/>
                    </a:cubicBezTo>
                    <a:cubicBezTo>
                      <a:pt x="1615" y="2054"/>
                      <a:pt x="1530" y="2288"/>
                      <a:pt x="1565" y="2536"/>
                    </a:cubicBezTo>
                    <a:cubicBezTo>
                      <a:pt x="1589" y="2793"/>
                      <a:pt x="1696" y="2989"/>
                      <a:pt x="1880" y="3139"/>
                    </a:cubicBezTo>
                    <a:cubicBezTo>
                      <a:pt x="2044" y="3270"/>
                      <a:pt x="2203" y="3401"/>
                      <a:pt x="2364" y="3537"/>
                    </a:cubicBezTo>
                    <a:cubicBezTo>
                      <a:pt x="1731" y="4276"/>
                      <a:pt x="1207" y="5094"/>
                      <a:pt x="795" y="5957"/>
                    </a:cubicBezTo>
                    <a:cubicBezTo>
                      <a:pt x="378" y="6820"/>
                      <a:pt x="130" y="7676"/>
                      <a:pt x="37" y="8509"/>
                    </a:cubicBezTo>
                    <a:cubicBezTo>
                      <a:pt x="-59" y="9346"/>
                      <a:pt x="33" y="10113"/>
                      <a:pt x="298" y="10824"/>
                    </a:cubicBezTo>
                    <a:cubicBezTo>
                      <a:pt x="566" y="11540"/>
                      <a:pt x="1056" y="12148"/>
                      <a:pt x="1774" y="12723"/>
                    </a:cubicBezTo>
                    <a:cubicBezTo>
                      <a:pt x="2942" y="13658"/>
                      <a:pt x="4321" y="14056"/>
                      <a:pt x="5915" y="13967"/>
                    </a:cubicBezTo>
                    <a:cubicBezTo>
                      <a:pt x="7507" y="13874"/>
                      <a:pt x="9223" y="13415"/>
                      <a:pt x="11064" y="12461"/>
                    </a:cubicBezTo>
                    <a:cubicBezTo>
                      <a:pt x="12532" y="14093"/>
                      <a:pt x="14002" y="15716"/>
                      <a:pt x="15470" y="17223"/>
                    </a:cubicBezTo>
                    <a:cubicBezTo>
                      <a:pt x="14849" y="17728"/>
                      <a:pt x="14305" y="18018"/>
                      <a:pt x="13826" y="18111"/>
                    </a:cubicBezTo>
                    <a:cubicBezTo>
                      <a:pt x="13344" y="18210"/>
                      <a:pt x="12917" y="18200"/>
                      <a:pt x="12530" y="18088"/>
                    </a:cubicBezTo>
                    <a:cubicBezTo>
                      <a:pt x="12142" y="17971"/>
                      <a:pt x="11782" y="17803"/>
                      <a:pt x="11455" y="17587"/>
                    </a:cubicBezTo>
                    <a:cubicBezTo>
                      <a:pt x="11125" y="17368"/>
                      <a:pt x="10799" y="17181"/>
                      <a:pt x="10474" y="17026"/>
                    </a:cubicBezTo>
                    <a:cubicBezTo>
                      <a:pt x="10154" y="16872"/>
                      <a:pt x="9823" y="16788"/>
                      <a:pt x="9486" y="16783"/>
                    </a:cubicBezTo>
                    <a:cubicBezTo>
                      <a:pt x="9145" y="16778"/>
                      <a:pt x="8785" y="16937"/>
                      <a:pt x="8388" y="17265"/>
                    </a:cubicBezTo>
                    <a:cubicBezTo>
                      <a:pt x="7981" y="17606"/>
                      <a:pt x="7777" y="18004"/>
                      <a:pt x="7777" y="18453"/>
                    </a:cubicBezTo>
                    <a:cubicBezTo>
                      <a:pt x="7777" y="18897"/>
                      <a:pt x="7991" y="19351"/>
                      <a:pt x="8408" y="19809"/>
                    </a:cubicBezTo>
                    <a:cubicBezTo>
                      <a:pt x="8830" y="20268"/>
                      <a:pt x="9379" y="20651"/>
                      <a:pt x="10042" y="20955"/>
                    </a:cubicBezTo>
                    <a:cubicBezTo>
                      <a:pt x="10708" y="21259"/>
                      <a:pt x="11455" y="21451"/>
                      <a:pt x="12279" y="21502"/>
                    </a:cubicBezTo>
                    <a:cubicBezTo>
                      <a:pt x="13103" y="21559"/>
                      <a:pt x="13970" y="21437"/>
                      <a:pt x="14886" y="21109"/>
                    </a:cubicBezTo>
                    <a:cubicBezTo>
                      <a:pt x="15807" y="20787"/>
                      <a:pt x="16721" y="20202"/>
                      <a:pt x="17617" y="19332"/>
                    </a:cubicBezTo>
                    <a:cubicBezTo>
                      <a:pt x="18051" y="19739"/>
                      <a:pt x="18489" y="20127"/>
                      <a:pt x="18921" y="20501"/>
                    </a:cubicBezTo>
                    <a:cubicBezTo>
                      <a:pt x="19107" y="20656"/>
                      <a:pt x="19328" y="20731"/>
                      <a:pt x="19601" y="20712"/>
                    </a:cubicBezTo>
                    <a:cubicBezTo>
                      <a:pt x="19861" y="20703"/>
                      <a:pt x="20090" y="20586"/>
                      <a:pt x="20269" y="20375"/>
                    </a:cubicBezTo>
                    <a:cubicBezTo>
                      <a:pt x="20455" y="20160"/>
                      <a:pt x="20532" y="19921"/>
                      <a:pt x="20503" y="19674"/>
                    </a:cubicBezTo>
                    <a:cubicBezTo>
                      <a:pt x="20477" y="19421"/>
                      <a:pt x="20371" y="19229"/>
                      <a:pt x="20192" y="19089"/>
                    </a:cubicBezTo>
                    <a:cubicBezTo>
                      <a:pt x="19755" y="18752"/>
                      <a:pt x="19321" y="18397"/>
                      <a:pt x="18884" y="18022"/>
                    </a:cubicBezTo>
                    <a:cubicBezTo>
                      <a:pt x="19626" y="17143"/>
                      <a:pt x="20221" y="16217"/>
                      <a:pt x="20664" y="15300"/>
                    </a:cubicBezTo>
                    <a:cubicBezTo>
                      <a:pt x="21103" y="14379"/>
                      <a:pt x="21367" y="13490"/>
                      <a:pt x="21453" y="12667"/>
                    </a:cubicBezTo>
                    <a:cubicBezTo>
                      <a:pt x="21540" y="11839"/>
                      <a:pt x="21439" y="11091"/>
                      <a:pt x="21159" y="10412"/>
                    </a:cubicBezTo>
                    <a:cubicBezTo>
                      <a:pt x="20880" y="9725"/>
                      <a:pt x="20386" y="9135"/>
                      <a:pt x="19678" y="857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pPr algn="just" defTabSz="241050" hangingPunct="0">
                  <a:lnSpc>
                    <a:spcPct val="120000"/>
                  </a:lnSpc>
                </a:pPr>
                <a:endParaRPr lang="en-US" sz="800">
                  <a:solidFill>
                    <a:schemeClr val="bg1">
                      <a:lumMod val="6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48" name="AutoShape 54"/>
              <p:cNvSpPr>
                <a:spLocks/>
              </p:cNvSpPr>
              <p:nvPr/>
            </p:nvSpPr>
            <p:spPr bwMode="auto">
              <a:xfrm>
                <a:off x="8375650" y="2896399"/>
                <a:ext cx="70644" cy="73819"/>
              </a:xfrm>
              <a:custGeom>
                <a:avLst/>
                <a:gdLst>
                  <a:gd name="T0" fmla="+- 0 10791 197"/>
                  <a:gd name="T1" fmla="*/ T0 w 21188"/>
                  <a:gd name="T2" fmla="+- 0 10794 193"/>
                  <a:gd name="T3" fmla="*/ 10794 h 21203"/>
                  <a:gd name="T4" fmla="+- 0 10791 197"/>
                  <a:gd name="T5" fmla="*/ T4 w 21188"/>
                  <a:gd name="T6" fmla="+- 0 10794 193"/>
                  <a:gd name="T7" fmla="*/ 10794 h 21203"/>
                  <a:gd name="T8" fmla="+- 0 10791 197"/>
                  <a:gd name="T9" fmla="*/ T8 w 21188"/>
                  <a:gd name="T10" fmla="+- 0 10794 193"/>
                  <a:gd name="T11" fmla="*/ 10794 h 21203"/>
                  <a:gd name="T12" fmla="+- 0 10791 197"/>
                  <a:gd name="T13" fmla="*/ T12 w 21188"/>
                  <a:gd name="T14" fmla="+- 0 10794 193"/>
                  <a:gd name="T15" fmla="*/ 10794 h 21203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88" h="21203">
                    <a:moveTo>
                      <a:pt x="17615" y="468"/>
                    </a:moveTo>
                    <a:lnTo>
                      <a:pt x="17606" y="468"/>
                    </a:lnTo>
                    <a:cubicBezTo>
                      <a:pt x="14870" y="2476"/>
                      <a:pt x="12200" y="4590"/>
                      <a:pt x="9727" y="6958"/>
                    </a:cubicBezTo>
                    <a:cubicBezTo>
                      <a:pt x="7348" y="9227"/>
                      <a:pt x="5200" y="11619"/>
                      <a:pt x="3329" y="14060"/>
                    </a:cubicBezTo>
                    <a:lnTo>
                      <a:pt x="341" y="17962"/>
                    </a:lnTo>
                    <a:lnTo>
                      <a:pt x="350" y="17970"/>
                    </a:lnTo>
                    <a:cubicBezTo>
                      <a:pt x="-197" y="18786"/>
                      <a:pt x="-106" y="19880"/>
                      <a:pt x="638" y="20590"/>
                    </a:cubicBezTo>
                    <a:cubicBezTo>
                      <a:pt x="1491" y="21407"/>
                      <a:pt x="2889" y="21407"/>
                      <a:pt x="3746" y="20590"/>
                    </a:cubicBezTo>
                    <a:cubicBezTo>
                      <a:pt x="3877" y="20460"/>
                      <a:pt x="3984" y="20321"/>
                      <a:pt x="4069" y="20174"/>
                    </a:cubicBezTo>
                    <a:lnTo>
                      <a:pt x="6867" y="16517"/>
                    </a:lnTo>
                    <a:cubicBezTo>
                      <a:pt x="8601" y="14255"/>
                      <a:pt x="10606" y="12027"/>
                      <a:pt x="12824" y="9913"/>
                    </a:cubicBezTo>
                    <a:cubicBezTo>
                      <a:pt x="15281" y="7570"/>
                      <a:pt x="17557" y="5758"/>
                      <a:pt x="20329" y="3749"/>
                    </a:cubicBezTo>
                    <a:lnTo>
                      <a:pt x="20321" y="3741"/>
                    </a:lnTo>
                    <a:cubicBezTo>
                      <a:pt x="20400" y="3684"/>
                      <a:pt x="20473" y="3635"/>
                      <a:pt x="20543" y="3570"/>
                    </a:cubicBezTo>
                    <a:cubicBezTo>
                      <a:pt x="21402" y="2753"/>
                      <a:pt x="21402" y="1427"/>
                      <a:pt x="20543" y="606"/>
                    </a:cubicBezTo>
                    <a:cubicBezTo>
                      <a:pt x="19742" y="-161"/>
                      <a:pt x="18472" y="-193"/>
                      <a:pt x="17615" y="468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pPr algn="just" defTabSz="241050" hangingPunct="0">
                  <a:lnSpc>
                    <a:spcPct val="120000"/>
                  </a:lnSpc>
                </a:pPr>
                <a:endParaRPr lang="en-US" sz="800">
                  <a:solidFill>
                    <a:schemeClr val="bg1">
                      <a:lumMod val="6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49" name="AutoShape 55"/>
              <p:cNvSpPr>
                <a:spLocks/>
              </p:cNvSpPr>
              <p:nvPr/>
            </p:nvSpPr>
            <p:spPr bwMode="auto">
              <a:xfrm>
                <a:off x="8448674" y="2649538"/>
                <a:ext cx="71438" cy="74613"/>
              </a:xfrm>
              <a:custGeom>
                <a:avLst/>
                <a:gdLst>
                  <a:gd name="T0" fmla="+- 0 10803 213"/>
                  <a:gd name="T1" fmla="*/ T0 w 21180"/>
                  <a:gd name="T2" fmla="+- 0 10801 203"/>
                  <a:gd name="T3" fmla="*/ 10801 h 21196"/>
                  <a:gd name="T4" fmla="+- 0 10803 213"/>
                  <a:gd name="T5" fmla="*/ T4 w 21180"/>
                  <a:gd name="T6" fmla="+- 0 10801 203"/>
                  <a:gd name="T7" fmla="*/ 10801 h 21196"/>
                  <a:gd name="T8" fmla="+- 0 10803 213"/>
                  <a:gd name="T9" fmla="*/ T8 w 21180"/>
                  <a:gd name="T10" fmla="+- 0 10801 203"/>
                  <a:gd name="T11" fmla="*/ 10801 h 21196"/>
                  <a:gd name="T12" fmla="+- 0 10803 213"/>
                  <a:gd name="T13" fmla="*/ T12 w 21180"/>
                  <a:gd name="T14" fmla="+- 0 10801 203"/>
                  <a:gd name="T15" fmla="*/ 10801 h 21196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80" h="21196">
                    <a:moveTo>
                      <a:pt x="8372" y="11356"/>
                    </a:moveTo>
                    <a:cubicBezTo>
                      <a:pt x="6122" y="13508"/>
                      <a:pt x="3675" y="15444"/>
                      <a:pt x="1144" y="17292"/>
                    </a:cubicBezTo>
                    <a:cubicBezTo>
                      <a:pt x="963" y="17388"/>
                      <a:pt x="786" y="17493"/>
                      <a:pt x="637" y="17645"/>
                    </a:cubicBezTo>
                    <a:cubicBezTo>
                      <a:pt x="-213" y="18457"/>
                      <a:pt x="-213" y="19774"/>
                      <a:pt x="637" y="20585"/>
                    </a:cubicBezTo>
                    <a:cubicBezTo>
                      <a:pt x="1464" y="21380"/>
                      <a:pt x="2796" y="21397"/>
                      <a:pt x="3652" y="20641"/>
                    </a:cubicBezTo>
                    <a:lnTo>
                      <a:pt x="3665" y="20649"/>
                    </a:lnTo>
                    <a:cubicBezTo>
                      <a:pt x="6364" y="18673"/>
                      <a:pt x="8988" y="16581"/>
                      <a:pt x="11419" y="14263"/>
                    </a:cubicBezTo>
                    <a:cubicBezTo>
                      <a:pt x="13759" y="12030"/>
                      <a:pt x="15873" y="9685"/>
                      <a:pt x="17715" y="7283"/>
                    </a:cubicBezTo>
                    <a:lnTo>
                      <a:pt x="20663" y="3427"/>
                    </a:lnTo>
                    <a:lnTo>
                      <a:pt x="20654" y="3419"/>
                    </a:lnTo>
                    <a:cubicBezTo>
                      <a:pt x="21386" y="2600"/>
                      <a:pt x="21357" y="1379"/>
                      <a:pt x="20541" y="608"/>
                    </a:cubicBezTo>
                    <a:cubicBezTo>
                      <a:pt x="19697" y="-203"/>
                      <a:pt x="18323" y="-203"/>
                      <a:pt x="17468" y="608"/>
                    </a:cubicBezTo>
                    <a:cubicBezTo>
                      <a:pt x="17313" y="760"/>
                      <a:pt x="17197" y="937"/>
                      <a:pt x="17094" y="1114"/>
                    </a:cubicBezTo>
                    <a:lnTo>
                      <a:pt x="14228" y="4857"/>
                    </a:lnTo>
                    <a:cubicBezTo>
                      <a:pt x="12526" y="7090"/>
                      <a:pt x="10552" y="9275"/>
                      <a:pt x="8372" y="11356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pPr algn="just" defTabSz="241050" hangingPunct="0">
                  <a:lnSpc>
                    <a:spcPct val="120000"/>
                  </a:lnSpc>
                </a:pPr>
                <a:endParaRPr lang="en-US" sz="800">
                  <a:solidFill>
                    <a:schemeClr val="bg1">
                      <a:lumMod val="6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8" name="Group 7"/>
          <p:cNvGrpSpPr/>
          <p:nvPr/>
        </p:nvGrpSpPr>
        <p:grpSpPr>
          <a:xfrm>
            <a:off x="8748026" y="4406908"/>
            <a:ext cx="585664" cy="585664"/>
            <a:chOff x="8647910" y="4436936"/>
            <a:chExt cx="555357" cy="555357"/>
          </a:xfrm>
        </p:grpSpPr>
        <p:sp>
          <p:nvSpPr>
            <p:cNvPr id="38" name="Freeform 52"/>
            <p:cNvSpPr>
              <a:spLocks noEditPoints="1"/>
            </p:cNvSpPr>
            <p:nvPr/>
          </p:nvSpPr>
          <p:spPr bwMode="auto">
            <a:xfrm>
              <a:off x="8647910" y="4436936"/>
              <a:ext cx="555357" cy="555357"/>
            </a:xfrm>
            <a:custGeom>
              <a:avLst/>
              <a:gdLst>
                <a:gd name="T0" fmla="*/ 173 w 346"/>
                <a:gd name="T1" fmla="*/ 324 h 346"/>
                <a:gd name="T2" fmla="*/ 201 w 346"/>
                <a:gd name="T3" fmla="*/ 321 h 346"/>
                <a:gd name="T4" fmla="*/ 211 w 346"/>
                <a:gd name="T5" fmla="*/ 345 h 346"/>
                <a:gd name="T6" fmla="*/ 271 w 346"/>
                <a:gd name="T7" fmla="*/ 320 h 346"/>
                <a:gd name="T8" fmla="*/ 260 w 346"/>
                <a:gd name="T9" fmla="*/ 296 h 346"/>
                <a:gd name="T10" fmla="*/ 298 w 346"/>
                <a:gd name="T11" fmla="*/ 258 h 346"/>
                <a:gd name="T12" fmla="*/ 322 w 346"/>
                <a:gd name="T13" fmla="*/ 268 h 346"/>
                <a:gd name="T14" fmla="*/ 346 w 346"/>
                <a:gd name="T15" fmla="*/ 208 h 346"/>
                <a:gd name="T16" fmla="*/ 322 w 346"/>
                <a:gd name="T17" fmla="*/ 198 h 346"/>
                <a:gd name="T18" fmla="*/ 321 w 346"/>
                <a:gd name="T19" fmla="*/ 145 h 346"/>
                <a:gd name="T20" fmla="*/ 345 w 346"/>
                <a:gd name="T21" fmla="*/ 135 h 346"/>
                <a:gd name="T22" fmla="*/ 320 w 346"/>
                <a:gd name="T23" fmla="*/ 75 h 346"/>
                <a:gd name="T24" fmla="*/ 296 w 346"/>
                <a:gd name="T25" fmla="*/ 85 h 346"/>
                <a:gd name="T26" fmla="*/ 258 w 346"/>
                <a:gd name="T27" fmla="*/ 48 h 346"/>
                <a:gd name="T28" fmla="*/ 268 w 346"/>
                <a:gd name="T29" fmla="*/ 24 h 346"/>
                <a:gd name="T30" fmla="*/ 208 w 346"/>
                <a:gd name="T31" fmla="*/ 0 h 346"/>
                <a:gd name="T32" fmla="*/ 198 w 346"/>
                <a:gd name="T33" fmla="*/ 24 h 346"/>
                <a:gd name="T34" fmla="*/ 173 w 346"/>
                <a:gd name="T35" fmla="*/ 22 h 346"/>
                <a:gd name="T36" fmla="*/ 173 w 346"/>
                <a:gd name="T37" fmla="*/ 45 h 346"/>
                <a:gd name="T38" fmla="*/ 291 w 346"/>
                <a:gd name="T39" fmla="*/ 123 h 346"/>
                <a:gd name="T40" fmla="*/ 223 w 346"/>
                <a:gd name="T41" fmla="*/ 291 h 346"/>
                <a:gd name="T42" fmla="*/ 173 w 346"/>
                <a:gd name="T43" fmla="*/ 301 h 346"/>
                <a:gd name="T44" fmla="*/ 173 w 346"/>
                <a:gd name="T45" fmla="*/ 301 h 346"/>
                <a:gd name="T46" fmla="*/ 173 w 346"/>
                <a:gd name="T47" fmla="*/ 324 h 346"/>
                <a:gd name="T48" fmla="*/ 25 w 346"/>
                <a:gd name="T49" fmla="*/ 201 h 346"/>
                <a:gd name="T50" fmla="*/ 0 w 346"/>
                <a:gd name="T51" fmla="*/ 211 h 346"/>
                <a:gd name="T52" fmla="*/ 26 w 346"/>
                <a:gd name="T53" fmla="*/ 271 h 346"/>
                <a:gd name="T54" fmla="*/ 50 w 346"/>
                <a:gd name="T55" fmla="*/ 261 h 346"/>
                <a:gd name="T56" fmla="*/ 88 w 346"/>
                <a:gd name="T57" fmla="*/ 298 h 346"/>
                <a:gd name="T58" fmla="*/ 78 w 346"/>
                <a:gd name="T59" fmla="*/ 322 h 346"/>
                <a:gd name="T60" fmla="*/ 138 w 346"/>
                <a:gd name="T61" fmla="*/ 346 h 346"/>
                <a:gd name="T62" fmla="*/ 148 w 346"/>
                <a:gd name="T63" fmla="*/ 322 h 346"/>
                <a:gd name="T64" fmla="*/ 173 w 346"/>
                <a:gd name="T65" fmla="*/ 324 h 346"/>
                <a:gd name="T66" fmla="*/ 173 w 346"/>
                <a:gd name="T67" fmla="*/ 301 h 346"/>
                <a:gd name="T68" fmla="*/ 55 w 346"/>
                <a:gd name="T69" fmla="*/ 223 h 346"/>
                <a:gd name="T70" fmla="*/ 123 w 346"/>
                <a:gd name="T71" fmla="*/ 55 h 346"/>
                <a:gd name="T72" fmla="*/ 123 w 346"/>
                <a:gd name="T73" fmla="*/ 55 h 346"/>
                <a:gd name="T74" fmla="*/ 173 w 346"/>
                <a:gd name="T75" fmla="*/ 45 h 346"/>
                <a:gd name="T76" fmla="*/ 173 w 346"/>
                <a:gd name="T77" fmla="*/ 45 h 346"/>
                <a:gd name="T78" fmla="*/ 173 w 346"/>
                <a:gd name="T79" fmla="*/ 22 h 346"/>
                <a:gd name="T80" fmla="*/ 145 w 346"/>
                <a:gd name="T81" fmla="*/ 25 h 346"/>
                <a:gd name="T82" fmla="*/ 135 w 346"/>
                <a:gd name="T83" fmla="*/ 1 h 346"/>
                <a:gd name="T84" fmla="*/ 75 w 346"/>
                <a:gd name="T85" fmla="*/ 26 h 346"/>
                <a:gd name="T86" fmla="*/ 85 w 346"/>
                <a:gd name="T87" fmla="*/ 50 h 346"/>
                <a:gd name="T88" fmla="*/ 48 w 346"/>
                <a:gd name="T89" fmla="*/ 88 h 346"/>
                <a:gd name="T90" fmla="*/ 24 w 346"/>
                <a:gd name="T91" fmla="*/ 78 h 346"/>
                <a:gd name="T92" fmla="*/ 0 w 346"/>
                <a:gd name="T93" fmla="*/ 138 h 346"/>
                <a:gd name="T94" fmla="*/ 24 w 346"/>
                <a:gd name="T95" fmla="*/ 148 h 346"/>
                <a:gd name="T96" fmla="*/ 25 w 346"/>
                <a:gd name="T97" fmla="*/ 201 h 3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46" h="346">
                  <a:moveTo>
                    <a:pt x="173" y="324"/>
                  </a:moveTo>
                  <a:cubicBezTo>
                    <a:pt x="182" y="324"/>
                    <a:pt x="192" y="323"/>
                    <a:pt x="201" y="321"/>
                  </a:cubicBezTo>
                  <a:cubicBezTo>
                    <a:pt x="211" y="345"/>
                    <a:pt x="211" y="345"/>
                    <a:pt x="211" y="345"/>
                  </a:cubicBezTo>
                  <a:cubicBezTo>
                    <a:pt x="271" y="320"/>
                    <a:pt x="271" y="320"/>
                    <a:pt x="271" y="320"/>
                  </a:cubicBezTo>
                  <a:cubicBezTo>
                    <a:pt x="260" y="296"/>
                    <a:pt x="260" y="296"/>
                    <a:pt x="260" y="296"/>
                  </a:cubicBezTo>
                  <a:cubicBezTo>
                    <a:pt x="275" y="286"/>
                    <a:pt x="287" y="273"/>
                    <a:pt x="298" y="258"/>
                  </a:cubicBezTo>
                  <a:cubicBezTo>
                    <a:pt x="322" y="268"/>
                    <a:pt x="322" y="268"/>
                    <a:pt x="322" y="268"/>
                  </a:cubicBezTo>
                  <a:cubicBezTo>
                    <a:pt x="346" y="208"/>
                    <a:pt x="346" y="208"/>
                    <a:pt x="346" y="208"/>
                  </a:cubicBezTo>
                  <a:cubicBezTo>
                    <a:pt x="322" y="198"/>
                    <a:pt x="322" y="198"/>
                    <a:pt x="322" y="198"/>
                  </a:cubicBezTo>
                  <a:cubicBezTo>
                    <a:pt x="325" y="180"/>
                    <a:pt x="324" y="163"/>
                    <a:pt x="321" y="145"/>
                  </a:cubicBezTo>
                  <a:cubicBezTo>
                    <a:pt x="345" y="135"/>
                    <a:pt x="345" y="135"/>
                    <a:pt x="345" y="135"/>
                  </a:cubicBezTo>
                  <a:cubicBezTo>
                    <a:pt x="320" y="75"/>
                    <a:pt x="320" y="75"/>
                    <a:pt x="320" y="75"/>
                  </a:cubicBezTo>
                  <a:cubicBezTo>
                    <a:pt x="296" y="85"/>
                    <a:pt x="296" y="85"/>
                    <a:pt x="296" y="85"/>
                  </a:cubicBezTo>
                  <a:cubicBezTo>
                    <a:pt x="285" y="71"/>
                    <a:pt x="273" y="58"/>
                    <a:pt x="258" y="48"/>
                  </a:cubicBezTo>
                  <a:cubicBezTo>
                    <a:pt x="268" y="24"/>
                    <a:pt x="268" y="24"/>
                    <a:pt x="268" y="24"/>
                  </a:cubicBezTo>
                  <a:cubicBezTo>
                    <a:pt x="208" y="0"/>
                    <a:pt x="208" y="0"/>
                    <a:pt x="208" y="0"/>
                  </a:cubicBezTo>
                  <a:cubicBezTo>
                    <a:pt x="198" y="24"/>
                    <a:pt x="198" y="24"/>
                    <a:pt x="198" y="24"/>
                  </a:cubicBezTo>
                  <a:cubicBezTo>
                    <a:pt x="190" y="23"/>
                    <a:pt x="181" y="22"/>
                    <a:pt x="173" y="22"/>
                  </a:cubicBezTo>
                  <a:cubicBezTo>
                    <a:pt x="173" y="45"/>
                    <a:pt x="173" y="45"/>
                    <a:pt x="173" y="45"/>
                  </a:cubicBezTo>
                  <a:cubicBezTo>
                    <a:pt x="224" y="45"/>
                    <a:pt x="271" y="75"/>
                    <a:pt x="291" y="123"/>
                  </a:cubicBezTo>
                  <a:cubicBezTo>
                    <a:pt x="318" y="188"/>
                    <a:pt x="288" y="263"/>
                    <a:pt x="223" y="291"/>
                  </a:cubicBezTo>
                  <a:cubicBezTo>
                    <a:pt x="207" y="298"/>
                    <a:pt x="190" y="301"/>
                    <a:pt x="173" y="301"/>
                  </a:cubicBezTo>
                  <a:cubicBezTo>
                    <a:pt x="173" y="301"/>
                    <a:pt x="173" y="301"/>
                    <a:pt x="173" y="301"/>
                  </a:cubicBezTo>
                  <a:lnTo>
                    <a:pt x="173" y="324"/>
                  </a:lnTo>
                  <a:close/>
                  <a:moveTo>
                    <a:pt x="25" y="201"/>
                  </a:moveTo>
                  <a:cubicBezTo>
                    <a:pt x="0" y="211"/>
                    <a:pt x="0" y="211"/>
                    <a:pt x="0" y="211"/>
                  </a:cubicBezTo>
                  <a:cubicBezTo>
                    <a:pt x="26" y="271"/>
                    <a:pt x="26" y="271"/>
                    <a:pt x="26" y="271"/>
                  </a:cubicBezTo>
                  <a:cubicBezTo>
                    <a:pt x="50" y="261"/>
                    <a:pt x="50" y="261"/>
                    <a:pt x="50" y="261"/>
                  </a:cubicBezTo>
                  <a:cubicBezTo>
                    <a:pt x="60" y="275"/>
                    <a:pt x="73" y="288"/>
                    <a:pt x="88" y="298"/>
                  </a:cubicBezTo>
                  <a:cubicBezTo>
                    <a:pt x="78" y="322"/>
                    <a:pt x="78" y="322"/>
                    <a:pt x="78" y="322"/>
                  </a:cubicBezTo>
                  <a:cubicBezTo>
                    <a:pt x="138" y="346"/>
                    <a:pt x="138" y="346"/>
                    <a:pt x="138" y="346"/>
                  </a:cubicBezTo>
                  <a:cubicBezTo>
                    <a:pt x="148" y="322"/>
                    <a:pt x="148" y="322"/>
                    <a:pt x="148" y="322"/>
                  </a:cubicBezTo>
                  <a:cubicBezTo>
                    <a:pt x="156" y="323"/>
                    <a:pt x="164" y="324"/>
                    <a:pt x="173" y="324"/>
                  </a:cubicBezTo>
                  <a:cubicBezTo>
                    <a:pt x="173" y="301"/>
                    <a:pt x="173" y="301"/>
                    <a:pt x="173" y="301"/>
                  </a:cubicBezTo>
                  <a:cubicBezTo>
                    <a:pt x="121" y="301"/>
                    <a:pt x="75" y="271"/>
                    <a:pt x="55" y="223"/>
                  </a:cubicBezTo>
                  <a:cubicBezTo>
                    <a:pt x="27" y="158"/>
                    <a:pt x="58" y="83"/>
                    <a:pt x="123" y="55"/>
                  </a:cubicBezTo>
                  <a:cubicBezTo>
                    <a:pt x="123" y="55"/>
                    <a:pt x="123" y="55"/>
                    <a:pt x="123" y="55"/>
                  </a:cubicBezTo>
                  <a:cubicBezTo>
                    <a:pt x="139" y="48"/>
                    <a:pt x="155" y="45"/>
                    <a:pt x="173" y="45"/>
                  </a:cubicBezTo>
                  <a:cubicBezTo>
                    <a:pt x="173" y="45"/>
                    <a:pt x="173" y="45"/>
                    <a:pt x="173" y="45"/>
                  </a:cubicBezTo>
                  <a:cubicBezTo>
                    <a:pt x="173" y="22"/>
                    <a:pt x="173" y="22"/>
                    <a:pt x="173" y="22"/>
                  </a:cubicBezTo>
                  <a:cubicBezTo>
                    <a:pt x="163" y="22"/>
                    <a:pt x="154" y="23"/>
                    <a:pt x="145" y="25"/>
                  </a:cubicBezTo>
                  <a:cubicBezTo>
                    <a:pt x="135" y="1"/>
                    <a:pt x="135" y="1"/>
                    <a:pt x="135" y="1"/>
                  </a:cubicBezTo>
                  <a:cubicBezTo>
                    <a:pt x="75" y="26"/>
                    <a:pt x="75" y="26"/>
                    <a:pt x="75" y="26"/>
                  </a:cubicBezTo>
                  <a:cubicBezTo>
                    <a:pt x="85" y="50"/>
                    <a:pt x="85" y="50"/>
                    <a:pt x="85" y="50"/>
                  </a:cubicBezTo>
                  <a:cubicBezTo>
                    <a:pt x="71" y="60"/>
                    <a:pt x="58" y="73"/>
                    <a:pt x="48" y="88"/>
                  </a:cubicBezTo>
                  <a:cubicBezTo>
                    <a:pt x="24" y="78"/>
                    <a:pt x="24" y="78"/>
                    <a:pt x="24" y="78"/>
                  </a:cubicBezTo>
                  <a:cubicBezTo>
                    <a:pt x="0" y="138"/>
                    <a:pt x="0" y="138"/>
                    <a:pt x="0" y="138"/>
                  </a:cubicBezTo>
                  <a:cubicBezTo>
                    <a:pt x="24" y="148"/>
                    <a:pt x="24" y="148"/>
                    <a:pt x="24" y="148"/>
                  </a:cubicBezTo>
                  <a:cubicBezTo>
                    <a:pt x="21" y="166"/>
                    <a:pt x="21" y="183"/>
                    <a:pt x="25" y="20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50" name="Group 49"/>
            <p:cNvGrpSpPr/>
            <p:nvPr/>
          </p:nvGrpSpPr>
          <p:grpSpPr>
            <a:xfrm>
              <a:off x="8831951" y="4577833"/>
              <a:ext cx="193623" cy="282246"/>
              <a:chOff x="3582988" y="3510758"/>
              <a:chExt cx="319088" cy="465137"/>
            </a:xfrm>
            <a:solidFill>
              <a:schemeClr val="accent2"/>
            </a:solidFill>
          </p:grpSpPr>
          <p:sp>
            <p:nvSpPr>
              <p:cNvPr id="51" name="AutoShape 113"/>
              <p:cNvSpPr>
                <a:spLocks/>
              </p:cNvSpPr>
              <p:nvPr/>
            </p:nvSpPr>
            <p:spPr bwMode="auto">
              <a:xfrm>
                <a:off x="3582988" y="3510758"/>
                <a:ext cx="319088" cy="465137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5386" y="14175"/>
                    </a:moveTo>
                    <a:lnTo>
                      <a:pt x="6223" y="14175"/>
                    </a:lnTo>
                    <a:cubicBezTo>
                      <a:pt x="5734" y="13446"/>
                      <a:pt x="5147" y="12716"/>
                      <a:pt x="4568" y="12003"/>
                    </a:cubicBezTo>
                    <a:cubicBezTo>
                      <a:pt x="3287" y="10427"/>
                      <a:pt x="1963" y="8797"/>
                      <a:pt x="1963" y="7425"/>
                    </a:cubicBezTo>
                    <a:cubicBezTo>
                      <a:pt x="1963" y="4075"/>
                      <a:pt x="5927" y="1350"/>
                      <a:pt x="10800" y="1350"/>
                    </a:cubicBezTo>
                    <a:cubicBezTo>
                      <a:pt x="15672" y="1350"/>
                      <a:pt x="19636" y="4075"/>
                      <a:pt x="19636" y="7425"/>
                    </a:cubicBezTo>
                    <a:cubicBezTo>
                      <a:pt x="19636" y="8787"/>
                      <a:pt x="18312" y="10425"/>
                      <a:pt x="17029" y="12011"/>
                    </a:cubicBezTo>
                    <a:cubicBezTo>
                      <a:pt x="16455" y="12723"/>
                      <a:pt x="15873" y="13449"/>
                      <a:pt x="15386" y="14175"/>
                    </a:cubicBezTo>
                    <a:moveTo>
                      <a:pt x="10800" y="20249"/>
                    </a:moveTo>
                    <a:cubicBezTo>
                      <a:pt x="9805" y="20249"/>
                      <a:pt x="9347" y="20171"/>
                      <a:pt x="8839" y="19406"/>
                    </a:cubicBezTo>
                    <a:lnTo>
                      <a:pt x="13000" y="19048"/>
                    </a:lnTo>
                    <a:cubicBezTo>
                      <a:pt x="12398" y="20164"/>
                      <a:pt x="11959" y="20249"/>
                      <a:pt x="10800" y="20249"/>
                    </a:cubicBezTo>
                    <a:moveTo>
                      <a:pt x="7595" y="16813"/>
                    </a:moveTo>
                    <a:cubicBezTo>
                      <a:pt x="7417" y="16407"/>
                      <a:pt x="7215" y="15978"/>
                      <a:pt x="6991" y="15525"/>
                    </a:cubicBezTo>
                    <a:lnTo>
                      <a:pt x="14616" y="15525"/>
                    </a:lnTo>
                    <a:cubicBezTo>
                      <a:pt x="14496" y="15767"/>
                      <a:pt x="14375" y="16010"/>
                      <a:pt x="14270" y="16239"/>
                    </a:cubicBezTo>
                    <a:cubicBezTo>
                      <a:pt x="14270" y="16239"/>
                      <a:pt x="7595" y="16813"/>
                      <a:pt x="7595" y="16813"/>
                    </a:cubicBezTo>
                    <a:close/>
                    <a:moveTo>
                      <a:pt x="13345" y="18343"/>
                    </a:moveTo>
                    <a:lnTo>
                      <a:pt x="8476" y="18762"/>
                    </a:lnTo>
                    <a:cubicBezTo>
                      <a:pt x="8303" y="18416"/>
                      <a:pt x="8116" y="18011"/>
                      <a:pt x="7890" y="17483"/>
                    </a:cubicBezTo>
                    <a:cubicBezTo>
                      <a:pt x="7887" y="17477"/>
                      <a:pt x="7883" y="17469"/>
                      <a:pt x="7881" y="17462"/>
                    </a:cubicBezTo>
                    <a:lnTo>
                      <a:pt x="13957" y="16941"/>
                    </a:lnTo>
                    <a:cubicBezTo>
                      <a:pt x="13871" y="17140"/>
                      <a:pt x="13778" y="17350"/>
                      <a:pt x="13698" y="17537"/>
                    </a:cubicBezTo>
                    <a:cubicBezTo>
                      <a:pt x="13569" y="17841"/>
                      <a:pt x="13453" y="18104"/>
                      <a:pt x="13345" y="18343"/>
                    </a:cubicBezTo>
                    <a:moveTo>
                      <a:pt x="10800" y="0"/>
                    </a:moveTo>
                    <a:cubicBezTo>
                      <a:pt x="4835" y="0"/>
                      <a:pt x="0" y="3324"/>
                      <a:pt x="0" y="7425"/>
                    </a:cubicBezTo>
                    <a:cubicBezTo>
                      <a:pt x="0" y="10146"/>
                      <a:pt x="3621" y="13029"/>
                      <a:pt x="4939" y="15562"/>
                    </a:cubicBezTo>
                    <a:cubicBezTo>
                      <a:pt x="6906" y="19339"/>
                      <a:pt x="6688" y="21599"/>
                      <a:pt x="10800" y="21599"/>
                    </a:cubicBezTo>
                    <a:cubicBezTo>
                      <a:pt x="14972" y="21599"/>
                      <a:pt x="14692" y="19349"/>
                      <a:pt x="16660" y="15577"/>
                    </a:cubicBezTo>
                    <a:cubicBezTo>
                      <a:pt x="17983" y="13039"/>
                      <a:pt x="21600" y="10124"/>
                      <a:pt x="21600" y="7425"/>
                    </a:cubicBezTo>
                    <a:cubicBezTo>
                      <a:pt x="21600" y="3324"/>
                      <a:pt x="16764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pPr algn="just" defTabSz="241050" hangingPunct="0">
                  <a:lnSpc>
                    <a:spcPct val="120000"/>
                  </a:lnSpc>
                </a:pPr>
                <a:endParaRPr lang="en-US" sz="800">
                  <a:solidFill>
                    <a:schemeClr val="bg1">
                      <a:lumMod val="6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52" name="AutoShape 114"/>
              <p:cNvSpPr>
                <a:spLocks/>
              </p:cNvSpPr>
              <p:nvPr/>
            </p:nvSpPr>
            <p:spPr bwMode="auto">
              <a:xfrm>
                <a:off x="3655220" y="3583783"/>
                <a:ext cx="94456" cy="94456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938" y="0"/>
                    </a:moveTo>
                    <a:cubicBezTo>
                      <a:pt x="8943" y="0"/>
                      <a:pt x="0" y="8942"/>
                      <a:pt x="0" y="19938"/>
                    </a:cubicBezTo>
                    <a:cubicBezTo>
                      <a:pt x="0" y="20855"/>
                      <a:pt x="743" y="21600"/>
                      <a:pt x="1661" y="21600"/>
                    </a:cubicBezTo>
                    <a:cubicBezTo>
                      <a:pt x="2579" y="21600"/>
                      <a:pt x="3323" y="20855"/>
                      <a:pt x="3323" y="19938"/>
                    </a:cubicBezTo>
                    <a:cubicBezTo>
                      <a:pt x="3323" y="10777"/>
                      <a:pt x="10777" y="3323"/>
                      <a:pt x="19938" y="3323"/>
                    </a:cubicBezTo>
                    <a:cubicBezTo>
                      <a:pt x="20856" y="3323"/>
                      <a:pt x="21600" y="2578"/>
                      <a:pt x="21600" y="1661"/>
                    </a:cubicBezTo>
                    <a:cubicBezTo>
                      <a:pt x="21600" y="744"/>
                      <a:pt x="20856" y="0"/>
                      <a:pt x="19938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pPr algn="just" defTabSz="241050" hangingPunct="0">
                  <a:lnSpc>
                    <a:spcPct val="120000"/>
                  </a:lnSpc>
                </a:pPr>
                <a:endParaRPr lang="en-US" sz="800">
                  <a:solidFill>
                    <a:schemeClr val="bg1">
                      <a:lumMod val="6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4" name="Group 3"/>
          <p:cNvGrpSpPr/>
          <p:nvPr/>
        </p:nvGrpSpPr>
        <p:grpSpPr>
          <a:xfrm>
            <a:off x="5600893" y="4406911"/>
            <a:ext cx="585664" cy="585664"/>
            <a:chOff x="5966424" y="4436930"/>
            <a:chExt cx="555357" cy="555356"/>
          </a:xfrm>
        </p:grpSpPr>
        <p:sp>
          <p:nvSpPr>
            <p:cNvPr id="37" name="Freeform 52"/>
            <p:cNvSpPr>
              <a:spLocks noEditPoints="1"/>
            </p:cNvSpPr>
            <p:nvPr/>
          </p:nvSpPr>
          <p:spPr bwMode="auto">
            <a:xfrm>
              <a:off x="5966424" y="4436930"/>
              <a:ext cx="555357" cy="555356"/>
            </a:xfrm>
            <a:custGeom>
              <a:avLst/>
              <a:gdLst>
                <a:gd name="T0" fmla="*/ 173 w 346"/>
                <a:gd name="T1" fmla="*/ 324 h 346"/>
                <a:gd name="T2" fmla="*/ 201 w 346"/>
                <a:gd name="T3" fmla="*/ 321 h 346"/>
                <a:gd name="T4" fmla="*/ 211 w 346"/>
                <a:gd name="T5" fmla="*/ 345 h 346"/>
                <a:gd name="T6" fmla="*/ 271 w 346"/>
                <a:gd name="T7" fmla="*/ 320 h 346"/>
                <a:gd name="T8" fmla="*/ 260 w 346"/>
                <a:gd name="T9" fmla="*/ 296 h 346"/>
                <a:gd name="T10" fmla="*/ 298 w 346"/>
                <a:gd name="T11" fmla="*/ 258 h 346"/>
                <a:gd name="T12" fmla="*/ 322 w 346"/>
                <a:gd name="T13" fmla="*/ 268 h 346"/>
                <a:gd name="T14" fmla="*/ 346 w 346"/>
                <a:gd name="T15" fmla="*/ 208 h 346"/>
                <a:gd name="T16" fmla="*/ 322 w 346"/>
                <a:gd name="T17" fmla="*/ 198 h 346"/>
                <a:gd name="T18" fmla="*/ 321 w 346"/>
                <a:gd name="T19" fmla="*/ 145 h 346"/>
                <a:gd name="T20" fmla="*/ 345 w 346"/>
                <a:gd name="T21" fmla="*/ 135 h 346"/>
                <a:gd name="T22" fmla="*/ 320 w 346"/>
                <a:gd name="T23" fmla="*/ 75 h 346"/>
                <a:gd name="T24" fmla="*/ 296 w 346"/>
                <a:gd name="T25" fmla="*/ 85 h 346"/>
                <a:gd name="T26" fmla="*/ 258 w 346"/>
                <a:gd name="T27" fmla="*/ 48 h 346"/>
                <a:gd name="T28" fmla="*/ 268 w 346"/>
                <a:gd name="T29" fmla="*/ 24 h 346"/>
                <a:gd name="T30" fmla="*/ 208 w 346"/>
                <a:gd name="T31" fmla="*/ 0 h 346"/>
                <a:gd name="T32" fmla="*/ 198 w 346"/>
                <a:gd name="T33" fmla="*/ 24 h 346"/>
                <a:gd name="T34" fmla="*/ 173 w 346"/>
                <a:gd name="T35" fmla="*/ 22 h 346"/>
                <a:gd name="T36" fmla="*/ 173 w 346"/>
                <a:gd name="T37" fmla="*/ 45 h 346"/>
                <a:gd name="T38" fmla="*/ 291 w 346"/>
                <a:gd name="T39" fmla="*/ 123 h 346"/>
                <a:gd name="T40" fmla="*/ 223 w 346"/>
                <a:gd name="T41" fmla="*/ 291 h 346"/>
                <a:gd name="T42" fmla="*/ 173 w 346"/>
                <a:gd name="T43" fmla="*/ 301 h 346"/>
                <a:gd name="T44" fmla="*/ 173 w 346"/>
                <a:gd name="T45" fmla="*/ 301 h 346"/>
                <a:gd name="T46" fmla="*/ 173 w 346"/>
                <a:gd name="T47" fmla="*/ 324 h 346"/>
                <a:gd name="T48" fmla="*/ 25 w 346"/>
                <a:gd name="T49" fmla="*/ 201 h 346"/>
                <a:gd name="T50" fmla="*/ 0 w 346"/>
                <a:gd name="T51" fmla="*/ 211 h 346"/>
                <a:gd name="T52" fmla="*/ 26 w 346"/>
                <a:gd name="T53" fmla="*/ 271 h 346"/>
                <a:gd name="T54" fmla="*/ 50 w 346"/>
                <a:gd name="T55" fmla="*/ 261 h 346"/>
                <a:gd name="T56" fmla="*/ 88 w 346"/>
                <a:gd name="T57" fmla="*/ 298 h 346"/>
                <a:gd name="T58" fmla="*/ 78 w 346"/>
                <a:gd name="T59" fmla="*/ 322 h 346"/>
                <a:gd name="T60" fmla="*/ 138 w 346"/>
                <a:gd name="T61" fmla="*/ 346 h 346"/>
                <a:gd name="T62" fmla="*/ 148 w 346"/>
                <a:gd name="T63" fmla="*/ 322 h 346"/>
                <a:gd name="T64" fmla="*/ 173 w 346"/>
                <a:gd name="T65" fmla="*/ 324 h 346"/>
                <a:gd name="T66" fmla="*/ 173 w 346"/>
                <a:gd name="T67" fmla="*/ 301 h 346"/>
                <a:gd name="T68" fmla="*/ 55 w 346"/>
                <a:gd name="T69" fmla="*/ 223 h 346"/>
                <a:gd name="T70" fmla="*/ 123 w 346"/>
                <a:gd name="T71" fmla="*/ 55 h 346"/>
                <a:gd name="T72" fmla="*/ 123 w 346"/>
                <a:gd name="T73" fmla="*/ 55 h 346"/>
                <a:gd name="T74" fmla="*/ 173 w 346"/>
                <a:gd name="T75" fmla="*/ 45 h 346"/>
                <a:gd name="T76" fmla="*/ 173 w 346"/>
                <a:gd name="T77" fmla="*/ 45 h 346"/>
                <a:gd name="T78" fmla="*/ 173 w 346"/>
                <a:gd name="T79" fmla="*/ 22 h 346"/>
                <a:gd name="T80" fmla="*/ 145 w 346"/>
                <a:gd name="T81" fmla="*/ 25 h 346"/>
                <a:gd name="T82" fmla="*/ 135 w 346"/>
                <a:gd name="T83" fmla="*/ 1 h 346"/>
                <a:gd name="T84" fmla="*/ 75 w 346"/>
                <a:gd name="T85" fmla="*/ 26 h 346"/>
                <a:gd name="T86" fmla="*/ 85 w 346"/>
                <a:gd name="T87" fmla="*/ 50 h 346"/>
                <a:gd name="T88" fmla="*/ 48 w 346"/>
                <a:gd name="T89" fmla="*/ 88 h 346"/>
                <a:gd name="T90" fmla="*/ 24 w 346"/>
                <a:gd name="T91" fmla="*/ 78 h 346"/>
                <a:gd name="T92" fmla="*/ 0 w 346"/>
                <a:gd name="T93" fmla="*/ 138 h 346"/>
                <a:gd name="T94" fmla="*/ 24 w 346"/>
                <a:gd name="T95" fmla="*/ 148 h 346"/>
                <a:gd name="T96" fmla="*/ 25 w 346"/>
                <a:gd name="T97" fmla="*/ 201 h 3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46" h="346">
                  <a:moveTo>
                    <a:pt x="173" y="324"/>
                  </a:moveTo>
                  <a:cubicBezTo>
                    <a:pt x="182" y="324"/>
                    <a:pt x="192" y="323"/>
                    <a:pt x="201" y="321"/>
                  </a:cubicBezTo>
                  <a:cubicBezTo>
                    <a:pt x="211" y="345"/>
                    <a:pt x="211" y="345"/>
                    <a:pt x="211" y="345"/>
                  </a:cubicBezTo>
                  <a:cubicBezTo>
                    <a:pt x="271" y="320"/>
                    <a:pt x="271" y="320"/>
                    <a:pt x="271" y="320"/>
                  </a:cubicBezTo>
                  <a:cubicBezTo>
                    <a:pt x="260" y="296"/>
                    <a:pt x="260" y="296"/>
                    <a:pt x="260" y="296"/>
                  </a:cubicBezTo>
                  <a:cubicBezTo>
                    <a:pt x="275" y="286"/>
                    <a:pt x="287" y="273"/>
                    <a:pt x="298" y="258"/>
                  </a:cubicBezTo>
                  <a:cubicBezTo>
                    <a:pt x="322" y="268"/>
                    <a:pt x="322" y="268"/>
                    <a:pt x="322" y="268"/>
                  </a:cubicBezTo>
                  <a:cubicBezTo>
                    <a:pt x="346" y="208"/>
                    <a:pt x="346" y="208"/>
                    <a:pt x="346" y="208"/>
                  </a:cubicBezTo>
                  <a:cubicBezTo>
                    <a:pt x="322" y="198"/>
                    <a:pt x="322" y="198"/>
                    <a:pt x="322" y="198"/>
                  </a:cubicBezTo>
                  <a:cubicBezTo>
                    <a:pt x="325" y="180"/>
                    <a:pt x="324" y="163"/>
                    <a:pt x="321" y="145"/>
                  </a:cubicBezTo>
                  <a:cubicBezTo>
                    <a:pt x="345" y="135"/>
                    <a:pt x="345" y="135"/>
                    <a:pt x="345" y="135"/>
                  </a:cubicBezTo>
                  <a:cubicBezTo>
                    <a:pt x="320" y="75"/>
                    <a:pt x="320" y="75"/>
                    <a:pt x="320" y="75"/>
                  </a:cubicBezTo>
                  <a:cubicBezTo>
                    <a:pt x="296" y="85"/>
                    <a:pt x="296" y="85"/>
                    <a:pt x="296" y="85"/>
                  </a:cubicBezTo>
                  <a:cubicBezTo>
                    <a:pt x="285" y="71"/>
                    <a:pt x="273" y="58"/>
                    <a:pt x="258" y="48"/>
                  </a:cubicBezTo>
                  <a:cubicBezTo>
                    <a:pt x="268" y="24"/>
                    <a:pt x="268" y="24"/>
                    <a:pt x="268" y="24"/>
                  </a:cubicBezTo>
                  <a:cubicBezTo>
                    <a:pt x="208" y="0"/>
                    <a:pt x="208" y="0"/>
                    <a:pt x="208" y="0"/>
                  </a:cubicBezTo>
                  <a:cubicBezTo>
                    <a:pt x="198" y="24"/>
                    <a:pt x="198" y="24"/>
                    <a:pt x="198" y="24"/>
                  </a:cubicBezTo>
                  <a:cubicBezTo>
                    <a:pt x="190" y="23"/>
                    <a:pt x="181" y="22"/>
                    <a:pt x="173" y="22"/>
                  </a:cubicBezTo>
                  <a:cubicBezTo>
                    <a:pt x="173" y="45"/>
                    <a:pt x="173" y="45"/>
                    <a:pt x="173" y="45"/>
                  </a:cubicBezTo>
                  <a:cubicBezTo>
                    <a:pt x="224" y="45"/>
                    <a:pt x="271" y="75"/>
                    <a:pt x="291" y="123"/>
                  </a:cubicBezTo>
                  <a:cubicBezTo>
                    <a:pt x="318" y="188"/>
                    <a:pt x="288" y="263"/>
                    <a:pt x="223" y="291"/>
                  </a:cubicBezTo>
                  <a:cubicBezTo>
                    <a:pt x="207" y="298"/>
                    <a:pt x="190" y="301"/>
                    <a:pt x="173" y="301"/>
                  </a:cubicBezTo>
                  <a:cubicBezTo>
                    <a:pt x="173" y="301"/>
                    <a:pt x="173" y="301"/>
                    <a:pt x="173" y="301"/>
                  </a:cubicBezTo>
                  <a:lnTo>
                    <a:pt x="173" y="324"/>
                  </a:lnTo>
                  <a:close/>
                  <a:moveTo>
                    <a:pt x="25" y="201"/>
                  </a:moveTo>
                  <a:cubicBezTo>
                    <a:pt x="0" y="211"/>
                    <a:pt x="0" y="211"/>
                    <a:pt x="0" y="211"/>
                  </a:cubicBezTo>
                  <a:cubicBezTo>
                    <a:pt x="26" y="271"/>
                    <a:pt x="26" y="271"/>
                    <a:pt x="26" y="271"/>
                  </a:cubicBezTo>
                  <a:cubicBezTo>
                    <a:pt x="50" y="261"/>
                    <a:pt x="50" y="261"/>
                    <a:pt x="50" y="261"/>
                  </a:cubicBezTo>
                  <a:cubicBezTo>
                    <a:pt x="60" y="275"/>
                    <a:pt x="73" y="288"/>
                    <a:pt x="88" y="298"/>
                  </a:cubicBezTo>
                  <a:cubicBezTo>
                    <a:pt x="78" y="322"/>
                    <a:pt x="78" y="322"/>
                    <a:pt x="78" y="322"/>
                  </a:cubicBezTo>
                  <a:cubicBezTo>
                    <a:pt x="138" y="346"/>
                    <a:pt x="138" y="346"/>
                    <a:pt x="138" y="346"/>
                  </a:cubicBezTo>
                  <a:cubicBezTo>
                    <a:pt x="148" y="322"/>
                    <a:pt x="148" y="322"/>
                    <a:pt x="148" y="322"/>
                  </a:cubicBezTo>
                  <a:cubicBezTo>
                    <a:pt x="156" y="323"/>
                    <a:pt x="164" y="324"/>
                    <a:pt x="173" y="324"/>
                  </a:cubicBezTo>
                  <a:cubicBezTo>
                    <a:pt x="173" y="301"/>
                    <a:pt x="173" y="301"/>
                    <a:pt x="173" y="301"/>
                  </a:cubicBezTo>
                  <a:cubicBezTo>
                    <a:pt x="121" y="301"/>
                    <a:pt x="75" y="271"/>
                    <a:pt x="55" y="223"/>
                  </a:cubicBezTo>
                  <a:cubicBezTo>
                    <a:pt x="27" y="158"/>
                    <a:pt x="58" y="83"/>
                    <a:pt x="123" y="55"/>
                  </a:cubicBezTo>
                  <a:cubicBezTo>
                    <a:pt x="123" y="55"/>
                    <a:pt x="123" y="55"/>
                    <a:pt x="123" y="55"/>
                  </a:cubicBezTo>
                  <a:cubicBezTo>
                    <a:pt x="139" y="48"/>
                    <a:pt x="155" y="45"/>
                    <a:pt x="173" y="45"/>
                  </a:cubicBezTo>
                  <a:cubicBezTo>
                    <a:pt x="173" y="45"/>
                    <a:pt x="173" y="45"/>
                    <a:pt x="173" y="45"/>
                  </a:cubicBezTo>
                  <a:cubicBezTo>
                    <a:pt x="173" y="22"/>
                    <a:pt x="173" y="22"/>
                    <a:pt x="173" y="22"/>
                  </a:cubicBezTo>
                  <a:cubicBezTo>
                    <a:pt x="163" y="22"/>
                    <a:pt x="154" y="23"/>
                    <a:pt x="145" y="25"/>
                  </a:cubicBezTo>
                  <a:cubicBezTo>
                    <a:pt x="135" y="1"/>
                    <a:pt x="135" y="1"/>
                    <a:pt x="135" y="1"/>
                  </a:cubicBezTo>
                  <a:cubicBezTo>
                    <a:pt x="75" y="26"/>
                    <a:pt x="75" y="26"/>
                    <a:pt x="75" y="26"/>
                  </a:cubicBezTo>
                  <a:cubicBezTo>
                    <a:pt x="85" y="50"/>
                    <a:pt x="85" y="50"/>
                    <a:pt x="85" y="50"/>
                  </a:cubicBezTo>
                  <a:cubicBezTo>
                    <a:pt x="71" y="60"/>
                    <a:pt x="58" y="73"/>
                    <a:pt x="48" y="88"/>
                  </a:cubicBezTo>
                  <a:cubicBezTo>
                    <a:pt x="24" y="78"/>
                    <a:pt x="24" y="78"/>
                    <a:pt x="24" y="78"/>
                  </a:cubicBezTo>
                  <a:cubicBezTo>
                    <a:pt x="0" y="138"/>
                    <a:pt x="0" y="138"/>
                    <a:pt x="0" y="138"/>
                  </a:cubicBezTo>
                  <a:cubicBezTo>
                    <a:pt x="24" y="148"/>
                    <a:pt x="24" y="148"/>
                    <a:pt x="24" y="148"/>
                  </a:cubicBezTo>
                  <a:cubicBezTo>
                    <a:pt x="21" y="166"/>
                    <a:pt x="21" y="183"/>
                    <a:pt x="25" y="20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3" name="AutoShape 149"/>
            <p:cNvSpPr>
              <a:spLocks/>
            </p:cNvSpPr>
            <p:nvPr/>
          </p:nvSpPr>
          <p:spPr bwMode="auto">
            <a:xfrm>
              <a:off x="6104525" y="4610370"/>
              <a:ext cx="281764" cy="20277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537" y="19720"/>
                  </a:moveTo>
                  <a:lnTo>
                    <a:pt x="16537" y="19721"/>
                  </a:lnTo>
                  <a:lnTo>
                    <a:pt x="4387" y="19721"/>
                  </a:lnTo>
                  <a:cubicBezTo>
                    <a:pt x="2713" y="19720"/>
                    <a:pt x="1350" y="17824"/>
                    <a:pt x="1350" y="15494"/>
                  </a:cubicBezTo>
                  <a:cubicBezTo>
                    <a:pt x="1350" y="13992"/>
                    <a:pt x="1918" y="12635"/>
                    <a:pt x="2871" y="11862"/>
                  </a:cubicBezTo>
                  <a:cubicBezTo>
                    <a:pt x="3797" y="11123"/>
                    <a:pt x="3860" y="10975"/>
                    <a:pt x="3472" y="9647"/>
                  </a:cubicBezTo>
                  <a:cubicBezTo>
                    <a:pt x="3406" y="9374"/>
                    <a:pt x="3375" y="9136"/>
                    <a:pt x="3375" y="8921"/>
                  </a:cubicBezTo>
                  <a:cubicBezTo>
                    <a:pt x="3375" y="7626"/>
                    <a:pt x="4131" y="6573"/>
                    <a:pt x="5062" y="6573"/>
                  </a:cubicBezTo>
                  <a:cubicBezTo>
                    <a:pt x="5062" y="6573"/>
                    <a:pt x="5505" y="6529"/>
                    <a:pt x="5976" y="6789"/>
                  </a:cubicBezTo>
                  <a:cubicBezTo>
                    <a:pt x="6750" y="7219"/>
                    <a:pt x="6834" y="6808"/>
                    <a:pt x="7200" y="5701"/>
                  </a:cubicBezTo>
                  <a:cubicBezTo>
                    <a:pt x="7974" y="3380"/>
                    <a:pt x="9652" y="1878"/>
                    <a:pt x="11475" y="1878"/>
                  </a:cubicBezTo>
                  <a:cubicBezTo>
                    <a:pt x="13905" y="1878"/>
                    <a:pt x="15914" y="4435"/>
                    <a:pt x="16148" y="7826"/>
                  </a:cubicBezTo>
                  <a:cubicBezTo>
                    <a:pt x="16231" y="9171"/>
                    <a:pt x="16231" y="9171"/>
                    <a:pt x="17239" y="9491"/>
                  </a:cubicBezTo>
                  <a:cubicBezTo>
                    <a:pt x="18984" y="9955"/>
                    <a:pt x="20250" y="12085"/>
                    <a:pt x="20250" y="14555"/>
                  </a:cubicBezTo>
                  <a:cubicBezTo>
                    <a:pt x="20250" y="17404"/>
                    <a:pt x="18585" y="19720"/>
                    <a:pt x="16537" y="19720"/>
                  </a:cubicBezTo>
                  <a:moveTo>
                    <a:pt x="17492" y="7647"/>
                  </a:moveTo>
                  <a:cubicBezTo>
                    <a:pt x="17196" y="3362"/>
                    <a:pt x="14632" y="0"/>
                    <a:pt x="11475" y="0"/>
                  </a:cubicBezTo>
                  <a:cubicBezTo>
                    <a:pt x="9031" y="0"/>
                    <a:pt x="6939" y="2017"/>
                    <a:pt x="5976" y="4911"/>
                  </a:cubicBezTo>
                  <a:cubicBezTo>
                    <a:pt x="5685" y="4784"/>
                    <a:pt x="5383" y="4695"/>
                    <a:pt x="5062" y="4695"/>
                  </a:cubicBezTo>
                  <a:cubicBezTo>
                    <a:pt x="3385" y="4695"/>
                    <a:pt x="2025" y="6589"/>
                    <a:pt x="2025" y="8921"/>
                  </a:cubicBezTo>
                  <a:cubicBezTo>
                    <a:pt x="2025" y="9385"/>
                    <a:pt x="2092" y="9824"/>
                    <a:pt x="2191" y="10240"/>
                  </a:cubicBezTo>
                  <a:cubicBezTo>
                    <a:pt x="886" y="11298"/>
                    <a:pt x="0" y="13242"/>
                    <a:pt x="0" y="15494"/>
                  </a:cubicBezTo>
                  <a:cubicBezTo>
                    <a:pt x="0" y="18866"/>
                    <a:pt x="1964" y="21599"/>
                    <a:pt x="4387" y="21599"/>
                  </a:cubicBezTo>
                  <a:lnTo>
                    <a:pt x="4387" y="21600"/>
                  </a:lnTo>
                  <a:lnTo>
                    <a:pt x="16537" y="21600"/>
                  </a:lnTo>
                  <a:lnTo>
                    <a:pt x="16537" y="21599"/>
                  </a:lnTo>
                  <a:cubicBezTo>
                    <a:pt x="19334" y="21599"/>
                    <a:pt x="21599" y="18446"/>
                    <a:pt x="21599" y="14555"/>
                  </a:cubicBezTo>
                  <a:cubicBezTo>
                    <a:pt x="21599" y="11120"/>
                    <a:pt x="19831" y="8269"/>
                    <a:pt x="17492" y="7647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just" defTabSz="241050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54" name="原创设计师QQ598969553      _1"/>
          <p:cNvSpPr/>
          <p:nvPr/>
        </p:nvSpPr>
        <p:spPr bwMode="auto">
          <a:xfrm>
            <a:off x="354" y="0"/>
            <a:ext cx="453157" cy="904082"/>
          </a:xfrm>
          <a:custGeom>
            <a:avLst/>
            <a:gdLst>
              <a:gd name="T0" fmla="*/ 0 w 286"/>
              <a:gd name="T1" fmla="*/ 0 h 571"/>
              <a:gd name="T2" fmla="*/ 286 w 286"/>
              <a:gd name="T3" fmla="*/ 287 h 571"/>
              <a:gd name="T4" fmla="*/ 0 w 286"/>
              <a:gd name="T5" fmla="*/ 571 h 571"/>
              <a:gd name="T6" fmla="*/ 0 w 286"/>
              <a:gd name="T7" fmla="*/ 0 h 5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86" h="571">
                <a:moveTo>
                  <a:pt x="0" y="0"/>
                </a:moveTo>
                <a:lnTo>
                  <a:pt x="286" y="287"/>
                </a:lnTo>
                <a:lnTo>
                  <a:pt x="0" y="571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 w="6350" cap="flat">
            <a:noFill/>
            <a:prstDash val="solid"/>
            <a:miter lim="800000"/>
          </a:ln>
        </p:spPr>
        <p:txBody>
          <a:bodyPr/>
          <a:lstStyle/>
          <a:p>
            <a:pPr>
              <a:defRPr/>
            </a:pPr>
            <a:endParaRPr lang="zh-CN" altLang="en-US" sz="2669"/>
          </a:p>
        </p:txBody>
      </p:sp>
      <p:sp>
        <p:nvSpPr>
          <p:cNvPr id="55" name="原创设计师QQ598969553      _2"/>
          <p:cNvSpPr>
            <a:spLocks/>
          </p:cNvSpPr>
          <p:nvPr/>
        </p:nvSpPr>
        <p:spPr bwMode="auto">
          <a:xfrm>
            <a:off x="140988" y="316987"/>
            <a:ext cx="303593" cy="609418"/>
          </a:xfrm>
          <a:custGeom>
            <a:avLst/>
            <a:gdLst>
              <a:gd name="T0" fmla="*/ 0 w 278"/>
              <a:gd name="T1" fmla="*/ 0 h 557"/>
              <a:gd name="T2" fmla="*/ 2147483646 w 278"/>
              <a:gd name="T3" fmla="*/ 2147483646 h 557"/>
              <a:gd name="T4" fmla="*/ 0 w 278"/>
              <a:gd name="T5" fmla="*/ 2147483646 h 557"/>
              <a:gd name="T6" fmla="*/ 0 w 278"/>
              <a:gd name="T7" fmla="*/ 0 h 557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78" h="557">
                <a:moveTo>
                  <a:pt x="0" y="0"/>
                </a:moveTo>
                <a:lnTo>
                  <a:pt x="278" y="278"/>
                </a:lnTo>
                <a:lnTo>
                  <a:pt x="0" y="557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zh-CN" altLang="en-US" sz="2669"/>
          </a:p>
        </p:txBody>
      </p:sp>
      <p:sp>
        <p:nvSpPr>
          <p:cNvPr id="56" name="原创设计师QQ598969553      _3"/>
          <p:cNvSpPr>
            <a:spLocks noChangeArrowheads="1"/>
          </p:cNvSpPr>
          <p:nvPr/>
        </p:nvSpPr>
        <p:spPr bwMode="auto">
          <a:xfrm>
            <a:off x="605607" y="291903"/>
            <a:ext cx="2154436" cy="4049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US" altLang="zh-CN" sz="24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33188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switch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"/>
                            </p:stCondLst>
                            <p:childTnLst>
                              <p:par>
                                <p:cTn id="6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000"/>
                            </p:stCondLst>
                            <p:childTnLst>
                              <p:par>
                                <p:cTn id="7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500"/>
                            </p:stCondLst>
                            <p:childTnLst>
                              <p:par>
                                <p:cTn id="7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2000"/>
                            </p:stCondLst>
                            <p:childTnLst>
                              <p:par>
                                <p:cTn id="8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2500"/>
                            </p:stCondLst>
                            <p:childTnLst>
                              <p:par>
                                <p:cTn id="8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3000"/>
                            </p:stCondLst>
                            <p:childTnLst>
                              <p:par>
                                <p:cTn id="9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3500"/>
                            </p:stCondLst>
                            <p:childTnLst>
                              <p:par>
                                <p:cTn id="9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4000"/>
                            </p:stCondLst>
                            <p:childTnLst>
                              <p:par>
                                <p:cTn id="10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9" grpId="0" animBg="1"/>
      <p:bldP spid="11" grpId="0" animBg="1"/>
      <p:bldP spid="14" grpId="0"/>
      <p:bldP spid="15" grpId="0"/>
      <p:bldP spid="16" grpId="0"/>
      <p:bldP spid="20" grpId="0"/>
      <p:bldP spid="21" grpId="0"/>
      <p:bldP spid="23" grpId="0"/>
      <p:bldP spid="2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94" y="-8561"/>
            <a:ext cx="12857163" cy="72407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29" tIns="45714" rIns="91429" bIns="4571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" name="等腰三角形 3"/>
          <p:cNvSpPr/>
          <p:nvPr/>
        </p:nvSpPr>
        <p:spPr>
          <a:xfrm flipV="1">
            <a:off x="994184" y="-8561"/>
            <a:ext cx="6378321" cy="5510623"/>
          </a:xfrm>
          <a:prstGeom prst="triangle">
            <a:avLst/>
          </a:prstGeom>
          <a:solidFill>
            <a:schemeClr val="accent2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WordArt 293"/>
          <p:cNvSpPr>
            <a:spLocks noChangeArrowheads="1" noChangeShapeType="1" noTextEdit="1"/>
          </p:cNvSpPr>
          <p:nvPr/>
        </p:nvSpPr>
        <p:spPr bwMode="auto">
          <a:xfrm>
            <a:off x="3477411" y="2238090"/>
            <a:ext cx="1607058" cy="749728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zh-CN" altLang="en-US" sz="5061" kern="10" dirty="0">
                <a:blipFill dpi="0" rotWithShape="1">
                  <a:blip r:embed="rId3"/>
                  <a:srcRect/>
                  <a:tile tx="0" ty="0" sx="100000" sy="100000" flip="none" algn="tl"/>
                </a:blipFill>
                <a:effectLst>
                  <a:outerShdw dist="35921" dir="2700000" algn="ctr" rotWithShape="0">
                    <a:srgbClr val="000000">
                      <a:alpha val="80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目录</a:t>
            </a:r>
          </a:p>
        </p:txBody>
      </p:sp>
      <p:sp>
        <p:nvSpPr>
          <p:cNvPr id="7" name="WordArt 294"/>
          <p:cNvSpPr>
            <a:spLocks noChangeArrowheads="1" noChangeShapeType="1" noTextEdit="1"/>
          </p:cNvSpPr>
          <p:nvPr/>
        </p:nvSpPr>
        <p:spPr bwMode="auto">
          <a:xfrm>
            <a:off x="3493001" y="3178300"/>
            <a:ext cx="1607058" cy="214209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altLang="zh-CN" sz="506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CONTENTS</a:t>
            </a:r>
            <a:endParaRPr lang="zh-CN" altLang="en-US" sz="506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WordArt 20"/>
          <p:cNvSpPr>
            <a:spLocks noChangeArrowheads="1" noChangeShapeType="1" noTextEdit="1"/>
          </p:cNvSpPr>
          <p:nvPr/>
        </p:nvSpPr>
        <p:spPr bwMode="auto">
          <a:xfrm>
            <a:off x="5930551" y="2987818"/>
            <a:ext cx="321411" cy="64262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3175">
                <a:solidFill>
                  <a:srgbClr val="0875F8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altLang="zh-CN" sz="5061" b="1" kern="1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/>
              </a:rPr>
              <a:t>1</a:t>
            </a:r>
            <a:endParaRPr lang="zh-CN" altLang="en-US" sz="5061" b="1" kern="1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Arial"/>
            </a:endParaRPr>
          </a:p>
        </p:txBody>
      </p:sp>
      <p:sp>
        <p:nvSpPr>
          <p:cNvPr id="9" name="Rectangle 22"/>
          <p:cNvSpPr>
            <a:spLocks noChangeArrowheads="1"/>
          </p:cNvSpPr>
          <p:nvPr/>
        </p:nvSpPr>
        <p:spPr bwMode="auto">
          <a:xfrm>
            <a:off x="6573373" y="2887410"/>
            <a:ext cx="4178348" cy="5354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24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24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" name="WordArt 20"/>
          <p:cNvSpPr>
            <a:spLocks noChangeArrowheads="1" noChangeShapeType="1" noTextEdit="1"/>
          </p:cNvSpPr>
          <p:nvPr/>
        </p:nvSpPr>
        <p:spPr bwMode="auto">
          <a:xfrm>
            <a:off x="6359099" y="3951756"/>
            <a:ext cx="428548" cy="64262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3175">
                <a:solidFill>
                  <a:srgbClr val="0875F8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altLang="zh-CN" sz="5061" b="1" kern="1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/>
              </a:rPr>
              <a:t>2</a:t>
            </a:r>
            <a:endParaRPr lang="zh-CN" altLang="en-US" sz="5061" b="1" kern="1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Arial"/>
            </a:endParaRPr>
          </a:p>
        </p:txBody>
      </p:sp>
      <p:sp>
        <p:nvSpPr>
          <p:cNvPr id="11" name="Rectangle 22"/>
          <p:cNvSpPr>
            <a:spLocks noChangeArrowheads="1"/>
          </p:cNvSpPr>
          <p:nvPr/>
        </p:nvSpPr>
        <p:spPr bwMode="auto">
          <a:xfrm>
            <a:off x="7001921" y="3851348"/>
            <a:ext cx="4178348" cy="5354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24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24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" name="WordArt 20"/>
          <p:cNvSpPr>
            <a:spLocks noChangeArrowheads="1" noChangeShapeType="1" noTextEdit="1"/>
          </p:cNvSpPr>
          <p:nvPr/>
        </p:nvSpPr>
        <p:spPr bwMode="auto">
          <a:xfrm>
            <a:off x="6894785" y="4909000"/>
            <a:ext cx="428548" cy="64262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3175">
                <a:solidFill>
                  <a:srgbClr val="0875F8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altLang="zh-CN" sz="5061" b="1" kern="1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/>
              </a:rPr>
              <a:t>3</a:t>
            </a:r>
            <a:endParaRPr lang="zh-CN" altLang="en-US" sz="5061" b="1" kern="1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Arial"/>
            </a:endParaRPr>
          </a:p>
        </p:txBody>
      </p:sp>
      <p:sp>
        <p:nvSpPr>
          <p:cNvPr id="13" name="Rectangle 22"/>
          <p:cNvSpPr>
            <a:spLocks noChangeArrowheads="1"/>
          </p:cNvSpPr>
          <p:nvPr/>
        </p:nvSpPr>
        <p:spPr bwMode="auto">
          <a:xfrm>
            <a:off x="7537607" y="4808589"/>
            <a:ext cx="4178348" cy="5354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24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24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" name="WordArt 20"/>
          <p:cNvSpPr>
            <a:spLocks noChangeArrowheads="1" noChangeShapeType="1" noTextEdit="1"/>
          </p:cNvSpPr>
          <p:nvPr/>
        </p:nvSpPr>
        <p:spPr bwMode="auto">
          <a:xfrm>
            <a:off x="7430471" y="5886324"/>
            <a:ext cx="428548" cy="64262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3175">
                <a:solidFill>
                  <a:srgbClr val="0875F8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altLang="zh-CN" sz="5061" b="1" kern="1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/>
              </a:rPr>
              <a:t>4</a:t>
            </a:r>
            <a:endParaRPr lang="zh-CN" altLang="en-US" sz="5061" b="1" kern="1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Arial"/>
            </a:endParaRPr>
          </a:p>
        </p:txBody>
      </p:sp>
      <p:sp>
        <p:nvSpPr>
          <p:cNvPr id="15" name="Rectangle 22"/>
          <p:cNvSpPr>
            <a:spLocks noChangeArrowheads="1"/>
          </p:cNvSpPr>
          <p:nvPr/>
        </p:nvSpPr>
        <p:spPr bwMode="auto">
          <a:xfrm>
            <a:off x="8180430" y="5785914"/>
            <a:ext cx="4178348" cy="5354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24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24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71216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0">
        <p15:prstTrans prst="fracture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1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2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3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5" presetID="3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500"/>
                            </p:stCondLst>
                            <p:childTnLst>
                              <p:par>
                                <p:cTn id="46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500"/>
                            </p:stCondLst>
                            <p:childTnLst>
                              <p:par>
                                <p:cTn id="58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" name="图表 65"/>
          <p:cNvGraphicFramePr/>
          <p:nvPr>
            <p:extLst/>
          </p:nvPr>
        </p:nvGraphicFramePr>
        <p:xfrm>
          <a:off x="1773562" y="2176165"/>
          <a:ext cx="5774115" cy="38025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0" name="Freeform 19"/>
          <p:cNvSpPr>
            <a:spLocks/>
          </p:cNvSpPr>
          <p:nvPr/>
        </p:nvSpPr>
        <p:spPr bwMode="auto">
          <a:xfrm>
            <a:off x="2245611" y="4395220"/>
            <a:ext cx="675187" cy="1456915"/>
          </a:xfrm>
          <a:custGeom>
            <a:avLst/>
            <a:gdLst>
              <a:gd name="T0" fmla="*/ 379 w 488"/>
              <a:gd name="T1" fmla="*/ 1053 h 1053"/>
              <a:gd name="T2" fmla="*/ 109 w 488"/>
              <a:gd name="T3" fmla="*/ 1053 h 1053"/>
              <a:gd name="T4" fmla="*/ 109 w 488"/>
              <a:gd name="T5" fmla="*/ 247 h 1053"/>
              <a:gd name="T6" fmla="*/ 0 w 488"/>
              <a:gd name="T7" fmla="*/ 247 h 1053"/>
              <a:gd name="T8" fmla="*/ 241 w 488"/>
              <a:gd name="T9" fmla="*/ 0 h 1053"/>
              <a:gd name="T10" fmla="*/ 488 w 488"/>
              <a:gd name="T11" fmla="*/ 247 h 1053"/>
              <a:gd name="T12" fmla="*/ 379 w 488"/>
              <a:gd name="T13" fmla="*/ 247 h 1053"/>
              <a:gd name="T14" fmla="*/ 379 w 488"/>
              <a:gd name="T15" fmla="*/ 1053 h 1053"/>
              <a:gd name="T16" fmla="*/ 379 w 488"/>
              <a:gd name="T17" fmla="*/ 1053 h 10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88" h="1053">
                <a:moveTo>
                  <a:pt x="379" y="1053"/>
                </a:moveTo>
                <a:lnTo>
                  <a:pt x="109" y="1053"/>
                </a:lnTo>
                <a:lnTo>
                  <a:pt x="109" y="247"/>
                </a:lnTo>
                <a:lnTo>
                  <a:pt x="0" y="247"/>
                </a:lnTo>
                <a:lnTo>
                  <a:pt x="241" y="0"/>
                </a:lnTo>
                <a:lnTo>
                  <a:pt x="488" y="247"/>
                </a:lnTo>
                <a:lnTo>
                  <a:pt x="379" y="247"/>
                </a:lnTo>
                <a:lnTo>
                  <a:pt x="379" y="1053"/>
                </a:lnTo>
                <a:lnTo>
                  <a:pt x="379" y="1053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xtLst/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zh-CN" alt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1" name="Freeform 22"/>
          <p:cNvSpPr>
            <a:spLocks/>
          </p:cNvSpPr>
          <p:nvPr/>
        </p:nvSpPr>
        <p:spPr bwMode="auto">
          <a:xfrm>
            <a:off x="3630382" y="3548893"/>
            <a:ext cx="675187" cy="1249377"/>
          </a:xfrm>
          <a:custGeom>
            <a:avLst/>
            <a:gdLst>
              <a:gd name="T0" fmla="*/ 115 w 488"/>
              <a:gd name="T1" fmla="*/ 0 h 903"/>
              <a:gd name="T2" fmla="*/ 379 w 488"/>
              <a:gd name="T3" fmla="*/ 0 h 903"/>
              <a:gd name="T4" fmla="*/ 379 w 488"/>
              <a:gd name="T5" fmla="*/ 662 h 903"/>
              <a:gd name="T6" fmla="*/ 488 w 488"/>
              <a:gd name="T7" fmla="*/ 662 h 903"/>
              <a:gd name="T8" fmla="*/ 247 w 488"/>
              <a:gd name="T9" fmla="*/ 903 h 903"/>
              <a:gd name="T10" fmla="*/ 0 w 488"/>
              <a:gd name="T11" fmla="*/ 662 h 903"/>
              <a:gd name="T12" fmla="*/ 115 w 488"/>
              <a:gd name="T13" fmla="*/ 662 h 903"/>
              <a:gd name="T14" fmla="*/ 115 w 488"/>
              <a:gd name="T15" fmla="*/ 0 h 903"/>
              <a:gd name="T16" fmla="*/ 115 w 488"/>
              <a:gd name="T17" fmla="*/ 0 h 9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88" h="903">
                <a:moveTo>
                  <a:pt x="115" y="0"/>
                </a:moveTo>
                <a:lnTo>
                  <a:pt x="379" y="0"/>
                </a:lnTo>
                <a:lnTo>
                  <a:pt x="379" y="662"/>
                </a:lnTo>
                <a:lnTo>
                  <a:pt x="488" y="662"/>
                </a:lnTo>
                <a:lnTo>
                  <a:pt x="247" y="903"/>
                </a:lnTo>
                <a:lnTo>
                  <a:pt x="0" y="662"/>
                </a:lnTo>
                <a:lnTo>
                  <a:pt x="115" y="662"/>
                </a:lnTo>
                <a:lnTo>
                  <a:pt x="115" y="0"/>
                </a:lnTo>
                <a:lnTo>
                  <a:pt x="115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xtLst/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zh-CN" alt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2" name="Freeform 26"/>
          <p:cNvSpPr>
            <a:spLocks/>
          </p:cNvSpPr>
          <p:nvPr/>
        </p:nvSpPr>
        <p:spPr bwMode="auto">
          <a:xfrm>
            <a:off x="5012577" y="4395220"/>
            <a:ext cx="673803" cy="1456915"/>
          </a:xfrm>
          <a:custGeom>
            <a:avLst/>
            <a:gdLst>
              <a:gd name="T0" fmla="*/ 373 w 487"/>
              <a:gd name="T1" fmla="*/ 1053 h 1053"/>
              <a:gd name="T2" fmla="*/ 109 w 487"/>
              <a:gd name="T3" fmla="*/ 1053 h 1053"/>
              <a:gd name="T4" fmla="*/ 109 w 487"/>
              <a:gd name="T5" fmla="*/ 247 h 1053"/>
              <a:gd name="T6" fmla="*/ 0 w 487"/>
              <a:gd name="T7" fmla="*/ 247 h 1053"/>
              <a:gd name="T8" fmla="*/ 241 w 487"/>
              <a:gd name="T9" fmla="*/ 0 h 1053"/>
              <a:gd name="T10" fmla="*/ 487 w 487"/>
              <a:gd name="T11" fmla="*/ 247 h 1053"/>
              <a:gd name="T12" fmla="*/ 373 w 487"/>
              <a:gd name="T13" fmla="*/ 247 h 1053"/>
              <a:gd name="T14" fmla="*/ 373 w 487"/>
              <a:gd name="T15" fmla="*/ 1053 h 1053"/>
              <a:gd name="T16" fmla="*/ 373 w 487"/>
              <a:gd name="T17" fmla="*/ 1053 h 10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87" h="1053">
                <a:moveTo>
                  <a:pt x="373" y="1053"/>
                </a:moveTo>
                <a:lnTo>
                  <a:pt x="109" y="1053"/>
                </a:lnTo>
                <a:lnTo>
                  <a:pt x="109" y="247"/>
                </a:lnTo>
                <a:lnTo>
                  <a:pt x="0" y="247"/>
                </a:lnTo>
                <a:lnTo>
                  <a:pt x="241" y="0"/>
                </a:lnTo>
                <a:lnTo>
                  <a:pt x="487" y="247"/>
                </a:lnTo>
                <a:lnTo>
                  <a:pt x="373" y="247"/>
                </a:lnTo>
                <a:lnTo>
                  <a:pt x="373" y="1053"/>
                </a:lnTo>
                <a:lnTo>
                  <a:pt x="373" y="1053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xtLst/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zh-CN" alt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" name="Freeform 28"/>
          <p:cNvSpPr>
            <a:spLocks/>
          </p:cNvSpPr>
          <p:nvPr/>
        </p:nvSpPr>
        <p:spPr bwMode="auto">
          <a:xfrm>
            <a:off x="6397348" y="3085791"/>
            <a:ext cx="675187" cy="1663069"/>
          </a:xfrm>
          <a:custGeom>
            <a:avLst/>
            <a:gdLst>
              <a:gd name="T0" fmla="*/ 115 w 488"/>
              <a:gd name="T1" fmla="*/ 0 h 1202"/>
              <a:gd name="T2" fmla="*/ 379 w 488"/>
              <a:gd name="T3" fmla="*/ 0 h 1202"/>
              <a:gd name="T4" fmla="*/ 379 w 488"/>
              <a:gd name="T5" fmla="*/ 955 h 1202"/>
              <a:gd name="T6" fmla="*/ 488 w 488"/>
              <a:gd name="T7" fmla="*/ 955 h 1202"/>
              <a:gd name="T8" fmla="*/ 247 w 488"/>
              <a:gd name="T9" fmla="*/ 1202 h 1202"/>
              <a:gd name="T10" fmla="*/ 0 w 488"/>
              <a:gd name="T11" fmla="*/ 955 h 1202"/>
              <a:gd name="T12" fmla="*/ 115 w 488"/>
              <a:gd name="T13" fmla="*/ 955 h 1202"/>
              <a:gd name="T14" fmla="*/ 115 w 488"/>
              <a:gd name="T15" fmla="*/ 0 h 1202"/>
              <a:gd name="T16" fmla="*/ 115 w 488"/>
              <a:gd name="T17" fmla="*/ 0 h 12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88" h="1202">
                <a:moveTo>
                  <a:pt x="115" y="0"/>
                </a:moveTo>
                <a:lnTo>
                  <a:pt x="379" y="0"/>
                </a:lnTo>
                <a:lnTo>
                  <a:pt x="379" y="955"/>
                </a:lnTo>
                <a:lnTo>
                  <a:pt x="488" y="955"/>
                </a:lnTo>
                <a:lnTo>
                  <a:pt x="247" y="1202"/>
                </a:lnTo>
                <a:lnTo>
                  <a:pt x="0" y="955"/>
                </a:lnTo>
                <a:lnTo>
                  <a:pt x="115" y="955"/>
                </a:lnTo>
                <a:lnTo>
                  <a:pt x="115" y="0"/>
                </a:lnTo>
                <a:lnTo>
                  <a:pt x="115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xtLst/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zh-CN" alt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8557606" y="3331110"/>
            <a:ext cx="1547287" cy="258532"/>
          </a:xfrm>
          <a:prstGeom prst="rect">
            <a:avLst/>
          </a:prstGeom>
          <a:noFill/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6298480" y="5912455"/>
            <a:ext cx="872920" cy="276807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1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20XX</a:t>
            </a:r>
            <a:endParaRPr lang="en-GB" sz="11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4912517" y="5912455"/>
            <a:ext cx="872920" cy="276807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1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2014</a:t>
            </a:r>
            <a:endParaRPr lang="en-GB" sz="11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3531516" y="5912455"/>
            <a:ext cx="872920" cy="276807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2013</a:t>
            </a:r>
            <a:endParaRPr lang="en-GB" sz="11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2146051" y="5912455"/>
            <a:ext cx="872920" cy="276807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2012</a:t>
            </a:r>
            <a:endParaRPr lang="en-GB" sz="11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" name="Rectangle 31"/>
          <p:cNvSpPr/>
          <p:nvPr/>
        </p:nvSpPr>
        <p:spPr>
          <a:xfrm>
            <a:off x="8229575" y="3724720"/>
            <a:ext cx="337981" cy="3072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just">
              <a:lnSpc>
                <a:spcPct val="120000"/>
              </a:lnSpc>
            </a:pPr>
            <a:endParaRPr lang="en-GB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3" name="Rectangle 32"/>
          <p:cNvSpPr/>
          <p:nvPr/>
        </p:nvSpPr>
        <p:spPr>
          <a:xfrm>
            <a:off x="8229575" y="4326606"/>
            <a:ext cx="337981" cy="30725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just">
              <a:lnSpc>
                <a:spcPct val="120000"/>
              </a:lnSpc>
            </a:pPr>
            <a:endParaRPr lang="en-GB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4" name="Rectangle 33"/>
          <p:cNvSpPr/>
          <p:nvPr/>
        </p:nvSpPr>
        <p:spPr>
          <a:xfrm>
            <a:off x="8229575" y="4928493"/>
            <a:ext cx="337981" cy="307256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just">
              <a:lnSpc>
                <a:spcPct val="120000"/>
              </a:lnSpc>
            </a:pPr>
            <a:endParaRPr lang="en-GB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5" name="Rectangle 34"/>
          <p:cNvSpPr/>
          <p:nvPr/>
        </p:nvSpPr>
        <p:spPr>
          <a:xfrm>
            <a:off x="8229575" y="5530379"/>
            <a:ext cx="337981" cy="307256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just">
              <a:lnSpc>
                <a:spcPct val="120000"/>
              </a:lnSpc>
            </a:pPr>
            <a:endParaRPr lang="en-GB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8609873" y="3712827"/>
            <a:ext cx="2119680" cy="429605"/>
          </a:xfrm>
          <a:prstGeom prst="rect">
            <a:avLst/>
          </a:prstGeom>
          <a:noFill/>
        </p:spPr>
        <p:txBody>
          <a:bodyPr vert="horz"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8609873" y="4325743"/>
            <a:ext cx="2119680" cy="429605"/>
          </a:xfrm>
          <a:prstGeom prst="rect">
            <a:avLst/>
          </a:prstGeom>
          <a:noFill/>
        </p:spPr>
        <p:txBody>
          <a:bodyPr vert="horz"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8613625" y="4923243"/>
            <a:ext cx="2115928" cy="429605"/>
          </a:xfrm>
          <a:prstGeom prst="rect">
            <a:avLst/>
          </a:prstGeom>
          <a:noFill/>
        </p:spPr>
        <p:txBody>
          <a:bodyPr vert="horz"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8614559" y="5521828"/>
            <a:ext cx="2083078" cy="429605"/>
          </a:xfrm>
          <a:prstGeom prst="rect">
            <a:avLst/>
          </a:prstGeom>
          <a:noFill/>
        </p:spPr>
        <p:txBody>
          <a:bodyPr vert="horz"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9" name="原创设计师QQ598969553      _1"/>
          <p:cNvSpPr/>
          <p:nvPr/>
        </p:nvSpPr>
        <p:spPr bwMode="auto">
          <a:xfrm>
            <a:off x="354" y="0"/>
            <a:ext cx="453157" cy="904082"/>
          </a:xfrm>
          <a:custGeom>
            <a:avLst/>
            <a:gdLst>
              <a:gd name="T0" fmla="*/ 0 w 286"/>
              <a:gd name="T1" fmla="*/ 0 h 571"/>
              <a:gd name="T2" fmla="*/ 286 w 286"/>
              <a:gd name="T3" fmla="*/ 287 h 571"/>
              <a:gd name="T4" fmla="*/ 0 w 286"/>
              <a:gd name="T5" fmla="*/ 571 h 571"/>
              <a:gd name="T6" fmla="*/ 0 w 286"/>
              <a:gd name="T7" fmla="*/ 0 h 5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86" h="571">
                <a:moveTo>
                  <a:pt x="0" y="0"/>
                </a:moveTo>
                <a:lnTo>
                  <a:pt x="286" y="287"/>
                </a:lnTo>
                <a:lnTo>
                  <a:pt x="0" y="571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 w="6350" cap="flat">
            <a:noFill/>
            <a:prstDash val="solid"/>
            <a:miter lim="800000"/>
          </a:ln>
        </p:spPr>
        <p:txBody>
          <a:bodyPr/>
          <a:lstStyle/>
          <a:p>
            <a:pPr>
              <a:defRPr/>
            </a:pPr>
            <a:endParaRPr lang="zh-CN" altLang="en-US" sz="2669"/>
          </a:p>
        </p:txBody>
      </p:sp>
      <p:sp>
        <p:nvSpPr>
          <p:cNvPr id="30" name="原创设计师QQ598969553      _2"/>
          <p:cNvSpPr>
            <a:spLocks/>
          </p:cNvSpPr>
          <p:nvPr/>
        </p:nvSpPr>
        <p:spPr bwMode="auto">
          <a:xfrm>
            <a:off x="140988" y="316987"/>
            <a:ext cx="303593" cy="609418"/>
          </a:xfrm>
          <a:custGeom>
            <a:avLst/>
            <a:gdLst>
              <a:gd name="T0" fmla="*/ 0 w 278"/>
              <a:gd name="T1" fmla="*/ 0 h 557"/>
              <a:gd name="T2" fmla="*/ 2147483646 w 278"/>
              <a:gd name="T3" fmla="*/ 2147483646 h 557"/>
              <a:gd name="T4" fmla="*/ 0 w 278"/>
              <a:gd name="T5" fmla="*/ 2147483646 h 557"/>
              <a:gd name="T6" fmla="*/ 0 w 278"/>
              <a:gd name="T7" fmla="*/ 0 h 557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78" h="557">
                <a:moveTo>
                  <a:pt x="0" y="0"/>
                </a:moveTo>
                <a:lnTo>
                  <a:pt x="278" y="278"/>
                </a:lnTo>
                <a:lnTo>
                  <a:pt x="0" y="557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zh-CN" altLang="en-US" sz="2669"/>
          </a:p>
        </p:txBody>
      </p:sp>
      <p:sp>
        <p:nvSpPr>
          <p:cNvPr id="31" name="原创设计师QQ598969553      _3"/>
          <p:cNvSpPr>
            <a:spLocks noChangeArrowheads="1"/>
          </p:cNvSpPr>
          <p:nvPr/>
        </p:nvSpPr>
        <p:spPr bwMode="auto">
          <a:xfrm>
            <a:off x="605607" y="291903"/>
            <a:ext cx="2154436" cy="4049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US" altLang="zh-CN" sz="24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355472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switch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33" grpId="0" animBg="1"/>
      <p:bldP spid="34" grpId="0" animBg="1"/>
      <p:bldP spid="35" grpId="0" animBg="1"/>
      <p:bldP spid="36" grpId="0"/>
      <p:bldP spid="37" grpId="0"/>
      <p:bldP spid="38" grpId="0"/>
      <p:bldP spid="3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94" y="-8561"/>
            <a:ext cx="12857163" cy="72407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29" tIns="45714" rIns="91429" bIns="4571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" name="等腰三角形 3"/>
          <p:cNvSpPr/>
          <p:nvPr/>
        </p:nvSpPr>
        <p:spPr>
          <a:xfrm flipV="1">
            <a:off x="994184" y="-8561"/>
            <a:ext cx="6378321" cy="5510623"/>
          </a:xfrm>
          <a:prstGeom prst="triangle">
            <a:avLst/>
          </a:prstGeom>
          <a:solidFill>
            <a:schemeClr val="accent2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TextBox 4"/>
          <p:cNvSpPr txBox="1"/>
          <p:nvPr/>
        </p:nvSpPr>
        <p:spPr>
          <a:xfrm>
            <a:off x="1893432" y="2320342"/>
            <a:ext cx="4657187" cy="18233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1249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04</a:t>
            </a:r>
            <a:endParaRPr lang="zh-CN" altLang="en-US" sz="11249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585778" y="3184387"/>
            <a:ext cx="6347091" cy="9684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693" dirty="0">
                <a:solidFill>
                  <a:schemeClr val="bg1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单击此处添加标题</a:t>
            </a:r>
          </a:p>
        </p:txBody>
      </p:sp>
    </p:spTree>
    <p:extLst>
      <p:ext uri="{BB962C8B-B14F-4D97-AF65-F5344CB8AC3E}">
        <p14:creationId xmlns:p14="http://schemas.microsoft.com/office/powerpoint/2010/main" val="13849826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switch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3" presetClass="entr" presetSubtype="3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3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65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  <p:bldP spid="9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3"/>
          <p:cNvCxnSpPr/>
          <p:nvPr/>
        </p:nvCxnSpPr>
        <p:spPr>
          <a:xfrm>
            <a:off x="1486938" y="5776565"/>
            <a:ext cx="9948548" cy="0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Rectangle 4"/>
          <p:cNvSpPr/>
          <p:nvPr/>
        </p:nvSpPr>
        <p:spPr>
          <a:xfrm>
            <a:off x="1486938" y="5932041"/>
            <a:ext cx="9948548" cy="282770"/>
          </a:xfrm>
          <a:prstGeom prst="rect">
            <a:avLst/>
          </a:prstGeom>
        </p:spPr>
        <p:txBody>
          <a:bodyPr vert="horz" wrap="square" lIns="0" tIns="0" rIns="0" bIns="0" anchor="ctr" anchorCtr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6" name="Group 5"/>
          <p:cNvGrpSpPr/>
          <p:nvPr/>
        </p:nvGrpSpPr>
        <p:grpSpPr>
          <a:xfrm>
            <a:off x="2620228" y="2285966"/>
            <a:ext cx="1419305" cy="708694"/>
            <a:chOff x="1189440" y="1776407"/>
            <a:chExt cx="2548167" cy="753929"/>
          </a:xfrm>
        </p:grpSpPr>
        <p:sp>
          <p:nvSpPr>
            <p:cNvPr id="7" name="TextBox 6"/>
            <p:cNvSpPr txBox="1"/>
            <p:nvPr/>
          </p:nvSpPr>
          <p:spPr>
            <a:xfrm>
              <a:off x="1481278" y="1776407"/>
              <a:ext cx="2256329" cy="251297"/>
            </a:xfrm>
            <a:prstGeom prst="rect">
              <a:avLst/>
            </a:prstGeom>
            <a:noFill/>
          </p:spPr>
          <p:txBody>
            <a:bodyPr vert="horz" wrap="none" lIns="0" tIns="0" rIns="0" bIns="0" rtlCol="0" anchor="ctr" anchorCtr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 b="1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" name="Rectangle 7"/>
            <p:cNvSpPr/>
            <p:nvPr/>
          </p:nvSpPr>
          <p:spPr>
            <a:xfrm>
              <a:off x="1189440" y="1916148"/>
              <a:ext cx="2508689" cy="614188"/>
            </a:xfrm>
            <a:prstGeom prst="rect">
              <a:avLst/>
            </a:prstGeom>
          </p:spPr>
          <p:txBody>
            <a:bodyPr vert="horz" wrap="square" lIns="0" tIns="0" rIns="0" bIns="0" anchor="ctr" anchorCtr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9" name="Group 8"/>
          <p:cNvGrpSpPr/>
          <p:nvPr/>
        </p:nvGrpSpPr>
        <p:grpSpPr>
          <a:xfrm>
            <a:off x="2620228" y="3724972"/>
            <a:ext cx="1393521" cy="705059"/>
            <a:chOff x="1196252" y="1790168"/>
            <a:chExt cx="2501876" cy="750061"/>
          </a:xfrm>
        </p:grpSpPr>
        <p:sp>
          <p:nvSpPr>
            <p:cNvPr id="10" name="TextBox 9"/>
            <p:cNvSpPr txBox="1"/>
            <p:nvPr/>
          </p:nvSpPr>
          <p:spPr>
            <a:xfrm>
              <a:off x="1438452" y="1790168"/>
              <a:ext cx="2256330" cy="251296"/>
            </a:xfrm>
            <a:prstGeom prst="rect">
              <a:avLst/>
            </a:prstGeom>
            <a:noFill/>
          </p:spPr>
          <p:txBody>
            <a:bodyPr vert="horz" wrap="none" lIns="0" tIns="0" rIns="0" bIns="0" rtlCol="0" anchor="ctr" anchorCtr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 b="1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" name="Rectangle 10"/>
            <p:cNvSpPr/>
            <p:nvPr/>
          </p:nvSpPr>
          <p:spPr>
            <a:xfrm>
              <a:off x="1196252" y="1926041"/>
              <a:ext cx="2501876" cy="614188"/>
            </a:xfrm>
            <a:prstGeom prst="rect">
              <a:avLst/>
            </a:prstGeom>
          </p:spPr>
          <p:txBody>
            <a:bodyPr vert="horz" wrap="square" lIns="0" tIns="0" rIns="0" bIns="0" anchor="ctr" anchorCtr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6" name="Group 25"/>
          <p:cNvGrpSpPr/>
          <p:nvPr/>
        </p:nvGrpSpPr>
        <p:grpSpPr>
          <a:xfrm>
            <a:off x="9586944" y="2936383"/>
            <a:ext cx="1399317" cy="942616"/>
            <a:chOff x="189551" y="1666307"/>
            <a:chExt cx="1954057" cy="1002779"/>
          </a:xfrm>
        </p:grpSpPr>
        <p:sp>
          <p:nvSpPr>
            <p:cNvPr id="27" name="TextBox 26"/>
            <p:cNvSpPr txBox="1"/>
            <p:nvPr/>
          </p:nvSpPr>
          <p:spPr>
            <a:xfrm>
              <a:off x="189551" y="1666307"/>
              <a:ext cx="1754977" cy="251296"/>
            </a:xfrm>
            <a:prstGeom prst="rect">
              <a:avLst/>
            </a:prstGeom>
            <a:noFill/>
          </p:spPr>
          <p:txBody>
            <a:bodyPr vert="horz" wrap="none" lIns="0" tIns="0" rIns="0" bIns="0" rtlCol="0" anchor="ctr" anchorCtr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b="1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" name="Rectangle 27"/>
            <p:cNvSpPr/>
            <p:nvPr/>
          </p:nvSpPr>
          <p:spPr>
            <a:xfrm>
              <a:off x="314705" y="1897738"/>
              <a:ext cx="1828903" cy="771348"/>
            </a:xfrm>
            <a:prstGeom prst="rect">
              <a:avLst/>
            </a:prstGeom>
          </p:spPr>
          <p:txBody>
            <a:bodyPr vert="horz" wrap="square" lIns="0" tIns="0" rIns="0" bIns="0" anchor="ctr" anchorCtr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9" name="Group 28"/>
          <p:cNvGrpSpPr/>
          <p:nvPr/>
        </p:nvGrpSpPr>
        <p:grpSpPr>
          <a:xfrm>
            <a:off x="9654649" y="4361420"/>
            <a:ext cx="1331612" cy="923704"/>
            <a:chOff x="256449" y="1666308"/>
            <a:chExt cx="1859513" cy="982659"/>
          </a:xfrm>
        </p:grpSpPr>
        <p:sp>
          <p:nvSpPr>
            <p:cNvPr id="30" name="TextBox 29"/>
            <p:cNvSpPr txBox="1"/>
            <p:nvPr/>
          </p:nvSpPr>
          <p:spPr>
            <a:xfrm>
              <a:off x="256449" y="1666308"/>
              <a:ext cx="1754978" cy="251295"/>
            </a:xfrm>
            <a:prstGeom prst="rect">
              <a:avLst/>
            </a:prstGeom>
            <a:noFill/>
          </p:spPr>
          <p:txBody>
            <a:bodyPr vert="horz" wrap="none" lIns="0" tIns="0" rIns="0" bIns="0" rtlCol="0" anchor="ctr" anchorCtr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1" name="Rectangle 30"/>
            <p:cNvSpPr/>
            <p:nvPr/>
          </p:nvSpPr>
          <p:spPr>
            <a:xfrm>
              <a:off x="314707" y="1877620"/>
              <a:ext cx="1801255" cy="771347"/>
            </a:xfrm>
            <a:prstGeom prst="rect">
              <a:avLst/>
            </a:prstGeom>
          </p:spPr>
          <p:txBody>
            <a:bodyPr vert="horz" wrap="square" lIns="0" tIns="0" rIns="0" bIns="0" anchor="ctr" anchorCtr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64" name="Freeform 63"/>
          <p:cNvSpPr>
            <a:spLocks noEditPoints="1"/>
          </p:cNvSpPr>
          <p:nvPr/>
        </p:nvSpPr>
        <p:spPr bwMode="auto">
          <a:xfrm>
            <a:off x="10847817" y="2153667"/>
            <a:ext cx="503430" cy="514682"/>
          </a:xfrm>
          <a:custGeom>
            <a:avLst/>
            <a:gdLst>
              <a:gd name="T0" fmla="*/ 203 w 360"/>
              <a:gd name="T1" fmla="*/ 271 h 368"/>
              <a:gd name="T2" fmla="*/ 261 w 360"/>
              <a:gd name="T3" fmla="*/ 202 h 368"/>
              <a:gd name="T4" fmla="*/ 360 w 360"/>
              <a:gd name="T5" fmla="*/ 51 h 368"/>
              <a:gd name="T6" fmla="*/ 346 w 360"/>
              <a:gd name="T7" fmla="*/ 37 h 368"/>
              <a:gd name="T8" fmla="*/ 277 w 360"/>
              <a:gd name="T9" fmla="*/ 37 h 368"/>
              <a:gd name="T10" fmla="*/ 180 w 360"/>
              <a:gd name="T11" fmla="*/ 0 h 368"/>
              <a:gd name="T12" fmla="*/ 83 w 360"/>
              <a:gd name="T13" fmla="*/ 37 h 368"/>
              <a:gd name="T14" fmla="*/ 14 w 360"/>
              <a:gd name="T15" fmla="*/ 37 h 368"/>
              <a:gd name="T16" fmla="*/ 0 w 360"/>
              <a:gd name="T17" fmla="*/ 51 h 368"/>
              <a:gd name="T18" fmla="*/ 98 w 360"/>
              <a:gd name="T19" fmla="*/ 202 h 368"/>
              <a:gd name="T20" fmla="*/ 156 w 360"/>
              <a:gd name="T21" fmla="*/ 271 h 368"/>
              <a:gd name="T22" fmla="*/ 156 w 360"/>
              <a:gd name="T23" fmla="*/ 297 h 368"/>
              <a:gd name="T24" fmla="*/ 91 w 360"/>
              <a:gd name="T25" fmla="*/ 332 h 368"/>
              <a:gd name="T26" fmla="*/ 180 w 360"/>
              <a:gd name="T27" fmla="*/ 368 h 368"/>
              <a:gd name="T28" fmla="*/ 269 w 360"/>
              <a:gd name="T29" fmla="*/ 332 h 368"/>
              <a:gd name="T30" fmla="*/ 203 w 360"/>
              <a:gd name="T31" fmla="*/ 297 h 368"/>
              <a:gd name="T32" fmla="*/ 203 w 360"/>
              <a:gd name="T33" fmla="*/ 271 h 368"/>
              <a:gd name="T34" fmla="*/ 259 w 360"/>
              <a:gd name="T35" fmla="*/ 170 h 368"/>
              <a:gd name="T36" fmla="*/ 281 w 360"/>
              <a:gd name="T37" fmla="*/ 65 h 368"/>
              <a:gd name="T38" fmla="*/ 331 w 360"/>
              <a:gd name="T39" fmla="*/ 65 h 368"/>
              <a:gd name="T40" fmla="*/ 259 w 360"/>
              <a:gd name="T41" fmla="*/ 170 h 368"/>
              <a:gd name="T42" fmla="*/ 180 w 360"/>
              <a:gd name="T43" fmla="*/ 24 h 368"/>
              <a:gd name="T44" fmla="*/ 256 w 360"/>
              <a:gd name="T45" fmla="*/ 55 h 368"/>
              <a:gd name="T46" fmla="*/ 180 w 360"/>
              <a:gd name="T47" fmla="*/ 86 h 368"/>
              <a:gd name="T48" fmla="*/ 104 w 360"/>
              <a:gd name="T49" fmla="*/ 55 h 368"/>
              <a:gd name="T50" fmla="*/ 180 w 360"/>
              <a:gd name="T51" fmla="*/ 24 h 368"/>
              <a:gd name="T52" fmla="*/ 29 w 360"/>
              <a:gd name="T53" fmla="*/ 65 h 368"/>
              <a:gd name="T54" fmla="*/ 79 w 360"/>
              <a:gd name="T55" fmla="*/ 65 h 368"/>
              <a:gd name="T56" fmla="*/ 101 w 360"/>
              <a:gd name="T57" fmla="*/ 170 h 368"/>
              <a:gd name="T58" fmla="*/ 29 w 360"/>
              <a:gd name="T59" fmla="*/ 65 h 3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360" h="368">
                <a:moveTo>
                  <a:pt x="203" y="271"/>
                </a:moveTo>
                <a:cubicBezTo>
                  <a:pt x="203" y="242"/>
                  <a:pt x="225" y="226"/>
                  <a:pt x="261" y="202"/>
                </a:cubicBezTo>
                <a:cubicBezTo>
                  <a:pt x="305" y="173"/>
                  <a:pt x="360" y="137"/>
                  <a:pt x="360" y="51"/>
                </a:cubicBezTo>
                <a:cubicBezTo>
                  <a:pt x="360" y="43"/>
                  <a:pt x="353" y="37"/>
                  <a:pt x="346" y="37"/>
                </a:cubicBezTo>
                <a:cubicBezTo>
                  <a:pt x="277" y="37"/>
                  <a:pt x="277" y="37"/>
                  <a:pt x="277" y="37"/>
                </a:cubicBezTo>
                <a:cubicBezTo>
                  <a:pt x="267" y="19"/>
                  <a:pt x="238" y="0"/>
                  <a:pt x="180" y="0"/>
                </a:cubicBezTo>
                <a:cubicBezTo>
                  <a:pt x="121" y="0"/>
                  <a:pt x="92" y="19"/>
                  <a:pt x="83" y="37"/>
                </a:cubicBezTo>
                <a:cubicBezTo>
                  <a:pt x="14" y="37"/>
                  <a:pt x="14" y="37"/>
                  <a:pt x="14" y="37"/>
                </a:cubicBezTo>
                <a:cubicBezTo>
                  <a:pt x="6" y="37"/>
                  <a:pt x="0" y="43"/>
                  <a:pt x="0" y="51"/>
                </a:cubicBezTo>
                <a:cubicBezTo>
                  <a:pt x="0" y="137"/>
                  <a:pt x="54" y="173"/>
                  <a:pt x="98" y="202"/>
                </a:cubicBezTo>
                <a:cubicBezTo>
                  <a:pt x="134" y="226"/>
                  <a:pt x="156" y="242"/>
                  <a:pt x="156" y="271"/>
                </a:cubicBezTo>
                <a:cubicBezTo>
                  <a:pt x="156" y="297"/>
                  <a:pt x="156" y="297"/>
                  <a:pt x="156" y="297"/>
                </a:cubicBezTo>
                <a:cubicBezTo>
                  <a:pt x="118" y="301"/>
                  <a:pt x="91" y="315"/>
                  <a:pt x="91" y="332"/>
                </a:cubicBezTo>
                <a:cubicBezTo>
                  <a:pt x="91" y="352"/>
                  <a:pt x="131" y="368"/>
                  <a:pt x="180" y="368"/>
                </a:cubicBezTo>
                <a:cubicBezTo>
                  <a:pt x="229" y="368"/>
                  <a:pt x="269" y="352"/>
                  <a:pt x="269" y="332"/>
                </a:cubicBezTo>
                <a:cubicBezTo>
                  <a:pt x="269" y="315"/>
                  <a:pt x="241" y="301"/>
                  <a:pt x="203" y="297"/>
                </a:cubicBezTo>
                <a:lnTo>
                  <a:pt x="203" y="271"/>
                </a:lnTo>
                <a:close/>
                <a:moveTo>
                  <a:pt x="259" y="170"/>
                </a:moveTo>
                <a:cubicBezTo>
                  <a:pt x="270" y="146"/>
                  <a:pt x="279" y="113"/>
                  <a:pt x="281" y="65"/>
                </a:cubicBezTo>
                <a:cubicBezTo>
                  <a:pt x="331" y="65"/>
                  <a:pt x="331" y="65"/>
                  <a:pt x="331" y="65"/>
                </a:cubicBezTo>
                <a:cubicBezTo>
                  <a:pt x="326" y="119"/>
                  <a:pt x="294" y="146"/>
                  <a:pt x="259" y="170"/>
                </a:cubicBezTo>
                <a:close/>
                <a:moveTo>
                  <a:pt x="180" y="24"/>
                </a:moveTo>
                <a:cubicBezTo>
                  <a:pt x="234" y="24"/>
                  <a:pt x="256" y="47"/>
                  <a:pt x="256" y="55"/>
                </a:cubicBezTo>
                <a:cubicBezTo>
                  <a:pt x="256" y="63"/>
                  <a:pt x="234" y="86"/>
                  <a:pt x="180" y="86"/>
                </a:cubicBezTo>
                <a:cubicBezTo>
                  <a:pt x="125" y="86"/>
                  <a:pt x="104" y="63"/>
                  <a:pt x="104" y="55"/>
                </a:cubicBezTo>
                <a:cubicBezTo>
                  <a:pt x="104" y="47"/>
                  <a:pt x="125" y="24"/>
                  <a:pt x="180" y="24"/>
                </a:cubicBezTo>
                <a:close/>
                <a:moveTo>
                  <a:pt x="29" y="65"/>
                </a:moveTo>
                <a:cubicBezTo>
                  <a:pt x="79" y="65"/>
                  <a:pt x="79" y="65"/>
                  <a:pt x="79" y="65"/>
                </a:cubicBezTo>
                <a:cubicBezTo>
                  <a:pt x="80" y="113"/>
                  <a:pt x="89" y="146"/>
                  <a:pt x="101" y="170"/>
                </a:cubicBezTo>
                <a:cubicBezTo>
                  <a:pt x="66" y="146"/>
                  <a:pt x="33" y="119"/>
                  <a:pt x="29" y="65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8" name="Group 17"/>
          <p:cNvGrpSpPr/>
          <p:nvPr/>
        </p:nvGrpSpPr>
        <p:grpSpPr>
          <a:xfrm>
            <a:off x="0" y="2027871"/>
            <a:ext cx="10783077" cy="3538628"/>
            <a:chOff x="-743744" y="1412054"/>
            <a:chExt cx="11471330" cy="3764489"/>
          </a:xfrm>
        </p:grpSpPr>
        <p:sp>
          <p:nvSpPr>
            <p:cNvPr id="65" name="Right Triangle 64"/>
            <p:cNvSpPr/>
            <p:nvPr/>
          </p:nvSpPr>
          <p:spPr>
            <a:xfrm rot="8100000" flipH="1">
              <a:off x="3695072" y="2009242"/>
              <a:ext cx="320492" cy="320492"/>
            </a:xfrm>
            <a:prstGeom prst="rtTriangl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lIns="0" tIns="0" rIns="0" bIns="0" rtlCol="0" anchor="ctr" anchorCtr="0"/>
            <a:lstStyle/>
            <a:p>
              <a:pPr algn="ctr">
                <a:lnSpc>
                  <a:spcPct val="120000"/>
                </a:lnSpc>
              </a:pPr>
              <a:endParaRPr lang="en-GB" sz="1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6" name="Right Triangle 65"/>
            <p:cNvSpPr/>
            <p:nvPr/>
          </p:nvSpPr>
          <p:spPr>
            <a:xfrm rot="8100000" flipH="1">
              <a:off x="3695072" y="3501213"/>
              <a:ext cx="320492" cy="320492"/>
            </a:xfrm>
            <a:prstGeom prst="rtTriangl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lIns="0" tIns="0" rIns="0" bIns="0" rtlCol="0" anchor="ctr" anchorCtr="0"/>
            <a:lstStyle/>
            <a:p>
              <a:pPr algn="ctr">
                <a:lnSpc>
                  <a:spcPct val="120000"/>
                </a:lnSpc>
              </a:pPr>
              <a:endParaRPr lang="en-GB" sz="1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7" name="Right Triangle 66"/>
            <p:cNvSpPr/>
            <p:nvPr/>
          </p:nvSpPr>
          <p:spPr>
            <a:xfrm rot="13500000">
              <a:off x="9140265" y="2768401"/>
              <a:ext cx="320492" cy="320492"/>
            </a:xfrm>
            <a:prstGeom prst="rtTriangl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lIns="0" tIns="0" rIns="0" bIns="0" rtlCol="0" anchor="ctr" anchorCtr="0"/>
            <a:lstStyle/>
            <a:p>
              <a:pPr algn="ctr">
                <a:lnSpc>
                  <a:spcPct val="120000"/>
                </a:lnSpc>
              </a:pPr>
              <a:endParaRPr lang="en-GB" sz="1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8" name="Right Triangle 67"/>
            <p:cNvSpPr/>
            <p:nvPr/>
          </p:nvSpPr>
          <p:spPr>
            <a:xfrm rot="13500000">
              <a:off x="9146988" y="4287453"/>
              <a:ext cx="320492" cy="320492"/>
            </a:xfrm>
            <a:prstGeom prst="rt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lIns="0" tIns="0" rIns="0" bIns="0" rtlCol="0" anchor="ctr" anchorCtr="0"/>
            <a:lstStyle/>
            <a:p>
              <a:pPr algn="ctr">
                <a:lnSpc>
                  <a:spcPct val="120000"/>
                </a:lnSpc>
              </a:pPr>
              <a:endParaRPr lang="en-GB" sz="1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17" name="Group 16"/>
            <p:cNvGrpSpPr/>
            <p:nvPr/>
          </p:nvGrpSpPr>
          <p:grpSpPr>
            <a:xfrm>
              <a:off x="-743744" y="1412054"/>
              <a:ext cx="11471330" cy="3764489"/>
              <a:chOff x="-743744" y="1412054"/>
              <a:chExt cx="11471330" cy="3764489"/>
            </a:xfrm>
          </p:grpSpPr>
          <p:grpSp>
            <p:nvGrpSpPr>
              <p:cNvPr id="12" name="Group 11"/>
              <p:cNvGrpSpPr/>
              <p:nvPr/>
            </p:nvGrpSpPr>
            <p:grpSpPr>
              <a:xfrm>
                <a:off x="3996395" y="1453806"/>
                <a:ext cx="6731191" cy="1290795"/>
                <a:chOff x="3996395" y="1453806"/>
                <a:chExt cx="6731191" cy="1290795"/>
              </a:xfrm>
            </p:grpSpPr>
            <p:grpSp>
              <p:nvGrpSpPr>
                <p:cNvPr id="13" name="Group 12"/>
                <p:cNvGrpSpPr/>
                <p:nvPr/>
              </p:nvGrpSpPr>
              <p:grpSpPr>
                <a:xfrm flipH="1">
                  <a:off x="3996395" y="1453806"/>
                  <a:ext cx="6731191" cy="1290795"/>
                  <a:chOff x="2251867" y="3768352"/>
                  <a:chExt cx="8959212" cy="1718048"/>
                </a:xfrm>
                <a:solidFill>
                  <a:schemeClr val="accent5"/>
                </a:solidFill>
              </p:grpSpPr>
              <p:sp>
                <p:nvSpPr>
                  <p:cNvPr id="22" name="Rectangle 21"/>
                  <p:cNvSpPr/>
                  <p:nvPr/>
                </p:nvSpPr>
                <p:spPr>
                  <a:xfrm>
                    <a:off x="6850964" y="4965895"/>
                    <a:ext cx="3758423" cy="520504"/>
                  </a:xfrm>
                  <a:prstGeom prst="rect">
                    <a:avLst/>
                  </a:prstGeom>
                  <a:solidFill>
                    <a:schemeClr val="accent5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vert="horz" lIns="0" tIns="0" rIns="0" bIns="0" rtlCol="0" anchor="ctr" anchorCtr="0"/>
                  <a:lstStyle/>
                  <a:p>
                    <a:pPr algn="ctr">
                      <a:lnSpc>
                        <a:spcPct val="120000"/>
                      </a:lnSpc>
                    </a:pPr>
                    <a:endParaRPr lang="en-GB" sz="1400">
                      <a:solidFill>
                        <a:schemeClr val="bg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  <a:cs typeface="+mn-ea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23" name="Block Arc 22"/>
                  <p:cNvSpPr/>
                  <p:nvPr/>
                </p:nvSpPr>
                <p:spPr>
                  <a:xfrm rot="5400000">
                    <a:off x="9824283" y="4099604"/>
                    <a:ext cx="1530948" cy="1242644"/>
                  </a:xfrm>
                  <a:prstGeom prst="blockArc">
                    <a:avLst>
                      <a:gd name="adj1" fmla="val 10800000"/>
                      <a:gd name="adj2" fmla="val 56368"/>
                      <a:gd name="adj3" fmla="val 41880"/>
                    </a:avLst>
                  </a:prstGeom>
                  <a:solidFill>
                    <a:schemeClr val="accent5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vert="horz" lIns="0" tIns="0" rIns="0" bIns="0" rtlCol="0" anchor="ctr" anchorCtr="0"/>
                  <a:lstStyle/>
                  <a:p>
                    <a:pPr algn="ctr">
                      <a:lnSpc>
                        <a:spcPct val="120000"/>
                      </a:lnSpc>
                    </a:pPr>
                    <a:endParaRPr lang="en-GB" sz="1400">
                      <a:solidFill>
                        <a:schemeClr val="bg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  <a:cs typeface="+mn-ea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24" name="Rectangle 23"/>
                  <p:cNvSpPr/>
                  <p:nvPr/>
                </p:nvSpPr>
                <p:spPr>
                  <a:xfrm>
                    <a:off x="2898984" y="3955451"/>
                    <a:ext cx="7710406" cy="520504"/>
                  </a:xfrm>
                  <a:prstGeom prst="rect">
                    <a:avLst/>
                  </a:prstGeom>
                  <a:solidFill>
                    <a:schemeClr val="accent5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vert="horz" lIns="0" tIns="0" rIns="0" bIns="0" rtlCol="0" anchor="ctr" anchorCtr="0"/>
                  <a:lstStyle/>
                  <a:p>
                    <a:pPr algn="ctr">
                      <a:lnSpc>
                        <a:spcPct val="120000"/>
                      </a:lnSpc>
                    </a:pPr>
                    <a:endParaRPr lang="en-GB" sz="1400">
                      <a:solidFill>
                        <a:schemeClr val="bg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  <a:cs typeface="+mn-ea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25" name="Isosceles Triangle 24"/>
                  <p:cNvSpPr/>
                  <p:nvPr/>
                </p:nvSpPr>
                <p:spPr>
                  <a:xfrm rot="16200000" flipH="1">
                    <a:off x="2128073" y="3892146"/>
                    <a:ext cx="894704" cy="647115"/>
                  </a:xfrm>
                  <a:prstGeom prst="triangl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vert="horz" lIns="0" tIns="0" rIns="0" bIns="0" rtlCol="0" anchor="ctr" anchorCtr="0"/>
                  <a:lstStyle/>
                  <a:p>
                    <a:pPr algn="ctr">
                      <a:lnSpc>
                        <a:spcPct val="120000"/>
                      </a:lnSpc>
                    </a:pPr>
                    <a:endParaRPr lang="en-GB" sz="1400">
                      <a:solidFill>
                        <a:schemeClr val="bg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  <a:cs typeface="+mn-ea"/>
                      <a:sym typeface="Arial" panose="020B0604020202020204" pitchFamily="34" charset="0"/>
                    </a:endParaRPr>
                  </a:p>
                </p:txBody>
              </p:sp>
            </p:grpSp>
            <p:sp>
              <p:nvSpPr>
                <p:cNvPr id="16" name="TextBox 15"/>
                <p:cNvSpPr txBox="1"/>
                <p:nvPr/>
              </p:nvSpPr>
              <p:spPr>
                <a:xfrm>
                  <a:off x="8926299" y="1667847"/>
                  <a:ext cx="1336969" cy="251296"/>
                </a:xfrm>
                <a:prstGeom prst="rect">
                  <a:avLst/>
                </a:prstGeom>
                <a:noFill/>
              </p:spPr>
              <p:txBody>
                <a:bodyPr vert="horz" wrap="none" lIns="0" tIns="0" rIns="0" bIns="0" rtlCol="0" anchor="ctr" anchorCtr="0">
                  <a:spAutoFit/>
                </a:bodyPr>
                <a:lstStyle/>
                <a:p>
                  <a:pPr algn="ctr">
                    <a:lnSpc>
                      <a:spcPct val="120000"/>
                    </a:lnSpc>
                  </a:pPr>
                  <a:r>
                    <a:rPr lang="zh-CN" altLang="en-US" sz="1400" b="1">
                      <a:solidFill>
                        <a:schemeClr val="bg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  <a:cs typeface="+mn-ea"/>
                      <a:sym typeface="Arial" panose="020B0604020202020204" pitchFamily="34" charset="0"/>
                    </a:rPr>
                    <a:t>请替换文字内容</a:t>
                  </a:r>
                  <a:endParaRPr lang="en-GB" sz="1400" b="1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35" name="Group 34"/>
              <p:cNvGrpSpPr/>
              <p:nvPr/>
            </p:nvGrpSpPr>
            <p:grpSpPr>
              <a:xfrm>
                <a:off x="5900354" y="2212965"/>
                <a:ext cx="3277689" cy="1290795"/>
                <a:chOff x="6868106" y="3768351"/>
                <a:chExt cx="4362603" cy="1718048"/>
              </a:xfrm>
              <a:solidFill>
                <a:schemeClr val="accent4"/>
              </a:solidFill>
            </p:grpSpPr>
            <p:sp>
              <p:nvSpPr>
                <p:cNvPr id="37" name="Rectangle 36"/>
                <p:cNvSpPr/>
                <p:nvPr/>
              </p:nvSpPr>
              <p:spPr>
                <a:xfrm>
                  <a:off x="6868106" y="4965896"/>
                  <a:ext cx="3758422" cy="520503"/>
                </a:xfrm>
                <a:prstGeom prst="rect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vert="horz" lIns="0" tIns="0" rIns="0" bIns="0" rtlCol="0" anchor="ctr" anchorCtr="0"/>
                <a:lstStyle/>
                <a:p>
                  <a:pPr algn="ctr">
                    <a:lnSpc>
                      <a:spcPct val="120000"/>
                    </a:lnSpc>
                  </a:pPr>
                  <a:endParaRPr lang="en-GB" sz="140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38" name="Block Arc 37"/>
                <p:cNvSpPr/>
                <p:nvPr/>
              </p:nvSpPr>
              <p:spPr>
                <a:xfrm rot="5400000">
                  <a:off x="9843913" y="4099603"/>
                  <a:ext cx="1530948" cy="1242644"/>
                </a:xfrm>
                <a:prstGeom prst="blockArc">
                  <a:avLst>
                    <a:gd name="adj1" fmla="val 10800000"/>
                    <a:gd name="adj2" fmla="val 56368"/>
                    <a:gd name="adj3" fmla="val 41880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vert="horz" lIns="0" tIns="0" rIns="0" bIns="0" rtlCol="0" anchor="ctr" anchorCtr="0"/>
                <a:lstStyle/>
                <a:p>
                  <a:pPr algn="ctr">
                    <a:lnSpc>
                      <a:spcPct val="120000"/>
                    </a:lnSpc>
                  </a:pPr>
                  <a:endParaRPr lang="en-GB" sz="140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39" name="Rectangle 38"/>
                <p:cNvSpPr/>
                <p:nvPr/>
              </p:nvSpPr>
              <p:spPr>
                <a:xfrm>
                  <a:off x="8711198" y="3955451"/>
                  <a:ext cx="1915330" cy="520503"/>
                </a:xfrm>
                <a:prstGeom prst="rect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vert="horz" lIns="0" tIns="0" rIns="0" bIns="0" rtlCol="0" anchor="ctr" anchorCtr="0"/>
                <a:lstStyle/>
                <a:p>
                  <a:pPr algn="ctr">
                    <a:lnSpc>
                      <a:spcPct val="120000"/>
                    </a:lnSpc>
                  </a:pPr>
                  <a:endParaRPr lang="en-GB" sz="140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40" name="Isosceles Triangle 39"/>
                <p:cNvSpPr/>
                <p:nvPr/>
              </p:nvSpPr>
              <p:spPr>
                <a:xfrm rot="16200000" flipH="1">
                  <a:off x="7940290" y="3892145"/>
                  <a:ext cx="894703" cy="647115"/>
                </a:xfrm>
                <a:prstGeom prst="triangle">
                  <a:avLst/>
                </a:prstGeom>
                <a:grpFill/>
                <a:ln>
                  <a:noFill/>
                </a:ln>
                <a:effectLst>
                  <a:outerShdw blurRad="50800" dist="38100" dir="10800000" algn="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vert="horz" lIns="0" tIns="0" rIns="0" bIns="0" rtlCol="0" anchor="ctr" anchorCtr="0"/>
                <a:lstStyle/>
                <a:p>
                  <a:pPr algn="ctr">
                    <a:lnSpc>
                      <a:spcPct val="120000"/>
                    </a:lnSpc>
                  </a:pPr>
                  <a:endParaRPr lang="en-GB" sz="140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44" name="Group 43"/>
              <p:cNvGrpSpPr/>
              <p:nvPr/>
            </p:nvGrpSpPr>
            <p:grpSpPr>
              <a:xfrm flipH="1">
                <a:off x="3996165" y="2972127"/>
                <a:ext cx="3276053" cy="1290795"/>
                <a:chOff x="6850964" y="3768351"/>
                <a:chExt cx="4360426" cy="1718048"/>
              </a:xfrm>
              <a:solidFill>
                <a:schemeClr val="accent3"/>
              </a:solidFill>
            </p:grpSpPr>
            <p:sp>
              <p:nvSpPr>
                <p:cNvPr id="46" name="Rectangle 45"/>
                <p:cNvSpPr/>
                <p:nvPr/>
              </p:nvSpPr>
              <p:spPr>
                <a:xfrm>
                  <a:off x="6850964" y="4965895"/>
                  <a:ext cx="3758423" cy="520504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vert="horz" lIns="0" tIns="0" rIns="0" bIns="0" rtlCol="0" anchor="ctr" anchorCtr="0"/>
                <a:lstStyle/>
                <a:p>
                  <a:pPr algn="ctr">
                    <a:lnSpc>
                      <a:spcPct val="120000"/>
                    </a:lnSpc>
                  </a:pPr>
                  <a:endParaRPr lang="en-GB" sz="140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47" name="Block Arc 46"/>
                <p:cNvSpPr/>
                <p:nvPr/>
              </p:nvSpPr>
              <p:spPr>
                <a:xfrm rot="5400000">
                  <a:off x="9824594" y="4099602"/>
                  <a:ext cx="1530948" cy="1242644"/>
                </a:xfrm>
                <a:prstGeom prst="blockArc">
                  <a:avLst>
                    <a:gd name="adj1" fmla="val 10800000"/>
                    <a:gd name="adj2" fmla="val 56368"/>
                    <a:gd name="adj3" fmla="val 41880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vert="horz" lIns="0" tIns="0" rIns="0" bIns="0" rtlCol="0" anchor="ctr" anchorCtr="0"/>
                <a:lstStyle/>
                <a:p>
                  <a:pPr algn="ctr">
                    <a:lnSpc>
                      <a:spcPct val="120000"/>
                    </a:lnSpc>
                  </a:pPr>
                  <a:endParaRPr lang="en-GB" sz="140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48" name="Rectangle 47"/>
                <p:cNvSpPr/>
                <p:nvPr/>
              </p:nvSpPr>
              <p:spPr>
                <a:xfrm>
                  <a:off x="8694057" y="3955451"/>
                  <a:ext cx="1915330" cy="520504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vert="horz" lIns="0" tIns="0" rIns="0" bIns="0" rtlCol="0" anchor="ctr" anchorCtr="0"/>
                <a:lstStyle/>
                <a:p>
                  <a:pPr algn="ctr">
                    <a:lnSpc>
                      <a:spcPct val="120000"/>
                    </a:lnSpc>
                  </a:pPr>
                  <a:endParaRPr lang="en-GB" sz="140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49" name="Isosceles Triangle 48"/>
                <p:cNvSpPr/>
                <p:nvPr/>
              </p:nvSpPr>
              <p:spPr>
                <a:xfrm rot="16200000" flipH="1">
                  <a:off x="7923148" y="3892145"/>
                  <a:ext cx="894704" cy="647115"/>
                </a:xfrm>
                <a:prstGeom prst="triangle">
                  <a:avLst/>
                </a:prstGeom>
                <a:grpFill/>
                <a:ln>
                  <a:noFill/>
                </a:ln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vert="horz" lIns="0" tIns="0" rIns="0" bIns="0" rtlCol="0" anchor="ctr" anchorCtr="0"/>
                <a:lstStyle/>
                <a:p>
                  <a:pPr algn="ctr">
                    <a:lnSpc>
                      <a:spcPct val="120000"/>
                    </a:lnSpc>
                  </a:pPr>
                  <a:endParaRPr lang="en-GB" sz="140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53" name="Group 52"/>
              <p:cNvGrpSpPr/>
              <p:nvPr/>
            </p:nvGrpSpPr>
            <p:grpSpPr>
              <a:xfrm>
                <a:off x="5900354" y="3731289"/>
                <a:ext cx="3277689" cy="1290796"/>
                <a:chOff x="6868106" y="3768350"/>
                <a:chExt cx="4362601" cy="1718050"/>
              </a:xfrm>
            </p:grpSpPr>
            <p:sp>
              <p:nvSpPr>
                <p:cNvPr id="55" name="Rectangle 54"/>
                <p:cNvSpPr/>
                <p:nvPr/>
              </p:nvSpPr>
              <p:spPr>
                <a:xfrm>
                  <a:off x="6868106" y="4965895"/>
                  <a:ext cx="3758423" cy="520504"/>
                </a:xfrm>
                <a:prstGeom prst="rect">
                  <a:avLst/>
                </a:pr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vert="horz" lIns="0" tIns="0" rIns="0" bIns="0" rtlCol="0" anchor="ctr" anchorCtr="0"/>
                <a:lstStyle/>
                <a:p>
                  <a:pPr algn="ctr">
                    <a:lnSpc>
                      <a:spcPct val="120000"/>
                    </a:lnSpc>
                  </a:pPr>
                  <a:endParaRPr lang="en-GB" sz="140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56" name="Block Arc 55"/>
                <p:cNvSpPr/>
                <p:nvPr/>
              </p:nvSpPr>
              <p:spPr>
                <a:xfrm rot="5400000">
                  <a:off x="9843911" y="4099604"/>
                  <a:ext cx="1530948" cy="1242644"/>
                </a:xfrm>
                <a:prstGeom prst="blockArc">
                  <a:avLst>
                    <a:gd name="adj1" fmla="val 10800000"/>
                    <a:gd name="adj2" fmla="val 56368"/>
                    <a:gd name="adj3" fmla="val 41880"/>
                  </a:avLst>
                </a:pr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vert="horz" lIns="0" tIns="0" rIns="0" bIns="0" rtlCol="0" anchor="ctr" anchorCtr="0"/>
                <a:lstStyle/>
                <a:p>
                  <a:pPr algn="ctr">
                    <a:lnSpc>
                      <a:spcPct val="120000"/>
                    </a:lnSpc>
                  </a:pPr>
                  <a:endParaRPr lang="en-GB" sz="140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57" name="Rectangle 56"/>
                <p:cNvSpPr/>
                <p:nvPr/>
              </p:nvSpPr>
              <p:spPr>
                <a:xfrm>
                  <a:off x="8711199" y="3955451"/>
                  <a:ext cx="1915330" cy="520504"/>
                </a:xfrm>
                <a:prstGeom prst="rect">
                  <a:avLst/>
                </a:pr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vert="horz" lIns="0" tIns="0" rIns="0" bIns="0" rtlCol="0" anchor="ctr" anchorCtr="0"/>
                <a:lstStyle/>
                <a:p>
                  <a:pPr algn="ctr">
                    <a:lnSpc>
                      <a:spcPct val="120000"/>
                    </a:lnSpc>
                  </a:pPr>
                  <a:endParaRPr lang="en-GB" sz="140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58" name="Isosceles Triangle 57"/>
                <p:cNvSpPr/>
                <p:nvPr/>
              </p:nvSpPr>
              <p:spPr>
                <a:xfrm rot="16200000" flipH="1">
                  <a:off x="7940290" y="3892145"/>
                  <a:ext cx="894704" cy="647114"/>
                </a:xfrm>
                <a:prstGeom prst="triangle">
                  <a:avLst/>
                </a:prstGeom>
                <a:solidFill>
                  <a:schemeClr val="accent2"/>
                </a:solidFill>
                <a:ln>
                  <a:noFill/>
                </a:ln>
                <a:effectLst>
                  <a:outerShdw blurRad="50800" dist="38100" dir="10800000" algn="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vert="horz" lIns="0" tIns="0" rIns="0" bIns="0" rtlCol="0" anchor="ctr" anchorCtr="0"/>
                <a:lstStyle/>
                <a:p>
                  <a:pPr algn="ctr">
                    <a:lnSpc>
                      <a:spcPct val="120000"/>
                    </a:lnSpc>
                  </a:pPr>
                  <a:endParaRPr lang="en-GB" sz="140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59" name="Group 58"/>
              <p:cNvGrpSpPr/>
              <p:nvPr/>
            </p:nvGrpSpPr>
            <p:grpSpPr>
              <a:xfrm>
                <a:off x="-743744" y="4504339"/>
                <a:ext cx="7082836" cy="672204"/>
                <a:chOff x="-743744" y="4504339"/>
                <a:chExt cx="7082836" cy="672204"/>
              </a:xfrm>
            </p:grpSpPr>
            <p:grpSp>
              <p:nvGrpSpPr>
                <p:cNvPr id="60" name="Group 59"/>
                <p:cNvGrpSpPr/>
                <p:nvPr/>
              </p:nvGrpSpPr>
              <p:grpSpPr>
                <a:xfrm>
                  <a:off x="-743744" y="4504339"/>
                  <a:ext cx="7082836" cy="672204"/>
                  <a:chOff x="-2527342" y="5137684"/>
                  <a:chExt cx="9427254" cy="894704"/>
                </a:xfrm>
              </p:grpSpPr>
              <p:sp>
                <p:nvSpPr>
                  <p:cNvPr id="62" name="Rectangle 61"/>
                  <p:cNvSpPr/>
                  <p:nvPr/>
                </p:nvSpPr>
                <p:spPr>
                  <a:xfrm>
                    <a:off x="-2527342" y="5306300"/>
                    <a:ext cx="8780139" cy="512001"/>
                  </a:xfrm>
                  <a:prstGeom prst="rect">
                    <a:avLst/>
                  </a:prstGeom>
                  <a:solidFill>
                    <a:schemeClr val="accent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vert="horz" lIns="0" tIns="0" rIns="0" bIns="0" rtlCol="0" anchor="ctr" anchorCtr="0"/>
                  <a:lstStyle/>
                  <a:p>
                    <a:pPr algn="ctr">
                      <a:lnSpc>
                        <a:spcPct val="120000"/>
                      </a:lnSpc>
                    </a:pPr>
                    <a:endParaRPr lang="en-GB" sz="1400">
                      <a:solidFill>
                        <a:schemeClr val="bg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  <a:cs typeface="+mn-ea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63" name="Isosceles Triangle 62"/>
                  <p:cNvSpPr/>
                  <p:nvPr/>
                </p:nvSpPr>
                <p:spPr>
                  <a:xfrm rot="5400000">
                    <a:off x="6129003" y="5261478"/>
                    <a:ext cx="894704" cy="647115"/>
                  </a:xfrm>
                  <a:prstGeom prst="triangle">
                    <a:avLst/>
                  </a:prstGeom>
                  <a:ln>
                    <a:noFill/>
                  </a:ln>
                  <a:effectLst>
                    <a:outerShdw blurRad="50800" dist="38100" algn="l" rotWithShape="0">
                      <a:prstClr val="black">
                        <a:alpha val="40000"/>
                      </a:prst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vert="horz" lIns="0" tIns="0" rIns="0" bIns="0" rtlCol="0" anchor="ctr" anchorCtr="0"/>
                  <a:lstStyle/>
                  <a:p>
                    <a:pPr algn="ctr">
                      <a:lnSpc>
                        <a:spcPct val="120000"/>
                      </a:lnSpc>
                    </a:pPr>
                    <a:endParaRPr lang="en-GB" sz="1400">
                      <a:solidFill>
                        <a:schemeClr val="bg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  <a:cs typeface="+mn-ea"/>
                      <a:sym typeface="Arial" panose="020B0604020202020204" pitchFamily="34" charset="0"/>
                    </a:endParaRPr>
                  </a:p>
                </p:txBody>
              </p:sp>
            </p:grpSp>
            <p:sp>
              <p:nvSpPr>
                <p:cNvPr id="61" name="TextBox 60"/>
                <p:cNvSpPr txBox="1"/>
                <p:nvPr/>
              </p:nvSpPr>
              <p:spPr>
                <a:xfrm>
                  <a:off x="779414" y="4679720"/>
                  <a:ext cx="1336969" cy="251296"/>
                </a:xfrm>
                <a:prstGeom prst="rect">
                  <a:avLst/>
                </a:prstGeom>
                <a:noFill/>
              </p:spPr>
              <p:txBody>
                <a:bodyPr vert="horz" wrap="none" lIns="0" tIns="0" rIns="0" bIns="0" rtlCol="0" anchor="ctr" anchorCtr="0">
                  <a:spAutoFit/>
                </a:bodyPr>
                <a:lstStyle/>
                <a:p>
                  <a:pPr algn="ctr">
                    <a:lnSpc>
                      <a:spcPct val="120000"/>
                    </a:lnSpc>
                  </a:pPr>
                  <a:r>
                    <a:rPr lang="zh-CN" altLang="en-US" sz="1400">
                      <a:solidFill>
                        <a:schemeClr val="bg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  <a:cs typeface="+mn-ea"/>
                      <a:sym typeface="Arial" panose="020B0604020202020204" pitchFamily="34" charset="0"/>
                    </a:rPr>
                    <a:t>请替换文字内容</a:t>
                  </a:r>
                  <a:endParaRPr lang="en-GB" altLang="zh-CN" sz="1400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</p:grpSp>
          <p:sp>
            <p:nvSpPr>
              <p:cNvPr id="52" name="Oval 51"/>
              <p:cNvSpPr/>
              <p:nvPr/>
            </p:nvSpPr>
            <p:spPr>
              <a:xfrm>
                <a:off x="7840008" y="1412054"/>
                <a:ext cx="755703" cy="755703"/>
              </a:xfrm>
              <a:prstGeom prst="ellipse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horz" lIns="0" tIns="0" rIns="0" bIns="0" rtlCol="0" anchor="ctr" anchorCtr="0"/>
              <a:lstStyle/>
              <a:p>
                <a:pPr algn="ctr">
                  <a:lnSpc>
                    <a:spcPct val="120000"/>
                  </a:lnSpc>
                </a:pPr>
                <a:endParaRPr lang="en-GB" sz="14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54" name="Oval 53"/>
              <p:cNvSpPr/>
              <p:nvPr/>
            </p:nvSpPr>
            <p:spPr>
              <a:xfrm>
                <a:off x="7933973" y="1504109"/>
                <a:ext cx="567771" cy="567771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horz" lIns="0" tIns="0" rIns="0" bIns="0" rtlCol="0" anchor="ctr" anchorCtr="0"/>
              <a:lstStyle/>
              <a:p>
                <a:pPr algn="ctr">
                  <a:lnSpc>
                    <a:spcPct val="120000"/>
                  </a:lnSpc>
                </a:pPr>
                <a:endParaRPr lang="en-GB" sz="14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71" name="Freeform 70"/>
              <p:cNvSpPr>
                <a:spLocks/>
              </p:cNvSpPr>
              <p:nvPr/>
            </p:nvSpPr>
            <p:spPr bwMode="auto">
              <a:xfrm>
                <a:off x="8087947" y="1642032"/>
                <a:ext cx="277795" cy="288100"/>
              </a:xfrm>
              <a:custGeom>
                <a:avLst/>
                <a:gdLst>
                  <a:gd name="T0" fmla="*/ 103 w 274"/>
                  <a:gd name="T1" fmla="*/ 284 h 284"/>
                  <a:gd name="T2" fmla="*/ 80 w 274"/>
                  <a:gd name="T3" fmla="*/ 273 h 284"/>
                  <a:gd name="T4" fmla="*/ 9 w 274"/>
                  <a:gd name="T5" fmla="*/ 178 h 284"/>
                  <a:gd name="T6" fmla="*/ 14 w 274"/>
                  <a:gd name="T7" fmla="*/ 139 h 284"/>
                  <a:gd name="T8" fmla="*/ 53 w 274"/>
                  <a:gd name="T9" fmla="*/ 145 h 284"/>
                  <a:gd name="T10" fmla="*/ 100 w 274"/>
                  <a:gd name="T11" fmla="*/ 207 h 284"/>
                  <a:gd name="T12" fmla="*/ 219 w 274"/>
                  <a:gd name="T13" fmla="*/ 17 h 284"/>
                  <a:gd name="T14" fmla="*/ 257 w 274"/>
                  <a:gd name="T15" fmla="*/ 8 h 284"/>
                  <a:gd name="T16" fmla="*/ 266 w 274"/>
                  <a:gd name="T17" fmla="*/ 47 h 284"/>
                  <a:gd name="T18" fmla="*/ 126 w 274"/>
                  <a:gd name="T19" fmla="*/ 271 h 284"/>
                  <a:gd name="T20" fmla="*/ 104 w 274"/>
                  <a:gd name="T21" fmla="*/ 284 h 284"/>
                  <a:gd name="T22" fmla="*/ 103 w 274"/>
                  <a:gd name="T23" fmla="*/ 284 h 2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74" h="284">
                    <a:moveTo>
                      <a:pt x="103" y="284"/>
                    </a:moveTo>
                    <a:cubicBezTo>
                      <a:pt x="94" y="284"/>
                      <a:pt x="86" y="280"/>
                      <a:pt x="80" y="273"/>
                    </a:cubicBezTo>
                    <a:cubicBezTo>
                      <a:pt x="9" y="178"/>
                      <a:pt x="9" y="178"/>
                      <a:pt x="9" y="178"/>
                    </a:cubicBezTo>
                    <a:cubicBezTo>
                      <a:pt x="0" y="166"/>
                      <a:pt x="2" y="149"/>
                      <a:pt x="14" y="139"/>
                    </a:cubicBezTo>
                    <a:cubicBezTo>
                      <a:pt x="27" y="130"/>
                      <a:pt x="44" y="133"/>
                      <a:pt x="53" y="145"/>
                    </a:cubicBezTo>
                    <a:cubicBezTo>
                      <a:pt x="100" y="207"/>
                      <a:pt x="100" y="207"/>
                      <a:pt x="100" y="207"/>
                    </a:cubicBezTo>
                    <a:cubicBezTo>
                      <a:pt x="219" y="17"/>
                      <a:pt x="219" y="17"/>
                      <a:pt x="219" y="17"/>
                    </a:cubicBezTo>
                    <a:cubicBezTo>
                      <a:pt x="227" y="4"/>
                      <a:pt x="244" y="0"/>
                      <a:pt x="257" y="8"/>
                    </a:cubicBezTo>
                    <a:cubicBezTo>
                      <a:pt x="270" y="16"/>
                      <a:pt x="274" y="33"/>
                      <a:pt x="266" y="47"/>
                    </a:cubicBezTo>
                    <a:cubicBezTo>
                      <a:pt x="126" y="271"/>
                      <a:pt x="126" y="271"/>
                      <a:pt x="126" y="271"/>
                    </a:cubicBezTo>
                    <a:cubicBezTo>
                      <a:pt x="121" y="279"/>
                      <a:pt x="113" y="283"/>
                      <a:pt x="104" y="284"/>
                    </a:cubicBezTo>
                    <a:cubicBezTo>
                      <a:pt x="104" y="284"/>
                      <a:pt x="103" y="284"/>
                      <a:pt x="103" y="28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0" tIns="0" rIns="0" bIns="0" numCol="1" anchor="ctr" anchorCtr="0" compatLnSpc="1">
                <a:prstTxWarp prst="textNoShape">
                  <a:avLst/>
                </a:prstTxWarp>
              </a:bodyPr>
              <a:lstStyle/>
              <a:p>
                <a:pPr algn="ctr">
                  <a:lnSpc>
                    <a:spcPct val="120000"/>
                  </a:lnSpc>
                </a:pPr>
                <a:endParaRPr lang="en-US"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5" name="Rectangle 14"/>
              <p:cNvSpPr/>
              <p:nvPr/>
            </p:nvSpPr>
            <p:spPr>
              <a:xfrm>
                <a:off x="4675000" y="1644679"/>
                <a:ext cx="1336969" cy="251296"/>
              </a:xfrm>
              <a:prstGeom prst="rect">
                <a:avLst/>
              </a:prstGeom>
            </p:spPr>
            <p:txBody>
              <a:bodyPr vert="horz" wrap="none" lIns="0" tIns="0" rIns="0" bIns="0" anchor="ctr" anchorCtr="0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40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请替换文字内容</a:t>
                </a:r>
                <a:endParaRPr lang="en-GB"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72" name="Rectangle 71"/>
              <p:cNvSpPr/>
              <p:nvPr/>
            </p:nvSpPr>
            <p:spPr>
              <a:xfrm>
                <a:off x="6648974" y="4677179"/>
                <a:ext cx="1336969" cy="251296"/>
              </a:xfrm>
              <a:prstGeom prst="rect">
                <a:avLst/>
              </a:prstGeom>
            </p:spPr>
            <p:txBody>
              <a:bodyPr vert="horz" wrap="none" lIns="0" tIns="0" rIns="0" bIns="0" anchor="ctr" anchorCtr="0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40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请替换文字内容</a:t>
                </a:r>
                <a:endParaRPr lang="en-GB"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73" name="Rectangle 72"/>
              <p:cNvSpPr/>
              <p:nvPr/>
            </p:nvSpPr>
            <p:spPr>
              <a:xfrm>
                <a:off x="6783149" y="3161724"/>
                <a:ext cx="1336969" cy="251296"/>
              </a:xfrm>
              <a:prstGeom prst="rect">
                <a:avLst/>
              </a:prstGeom>
            </p:spPr>
            <p:txBody>
              <a:bodyPr vert="horz" wrap="none" lIns="0" tIns="0" rIns="0" bIns="0" anchor="ctr" anchorCtr="0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40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请替换文字内容</a:t>
                </a:r>
                <a:endParaRPr lang="en-GB"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74" name="Rectangle 73"/>
              <p:cNvSpPr/>
              <p:nvPr/>
            </p:nvSpPr>
            <p:spPr>
              <a:xfrm>
                <a:off x="4685499" y="3909695"/>
                <a:ext cx="1336969" cy="251296"/>
              </a:xfrm>
              <a:prstGeom prst="rect">
                <a:avLst/>
              </a:prstGeom>
            </p:spPr>
            <p:txBody>
              <a:bodyPr vert="horz" wrap="none" lIns="0" tIns="0" rIns="0" bIns="0" anchor="ctr" anchorCtr="0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40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请替换文字内容</a:t>
                </a:r>
                <a:endParaRPr lang="en-GB"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sp>
        <p:nvSpPr>
          <p:cNvPr id="69" name="原创设计师QQ598969553      _1"/>
          <p:cNvSpPr/>
          <p:nvPr/>
        </p:nvSpPr>
        <p:spPr bwMode="auto">
          <a:xfrm>
            <a:off x="354" y="0"/>
            <a:ext cx="453157" cy="904082"/>
          </a:xfrm>
          <a:custGeom>
            <a:avLst/>
            <a:gdLst>
              <a:gd name="T0" fmla="*/ 0 w 286"/>
              <a:gd name="T1" fmla="*/ 0 h 571"/>
              <a:gd name="T2" fmla="*/ 286 w 286"/>
              <a:gd name="T3" fmla="*/ 287 h 571"/>
              <a:gd name="T4" fmla="*/ 0 w 286"/>
              <a:gd name="T5" fmla="*/ 571 h 571"/>
              <a:gd name="T6" fmla="*/ 0 w 286"/>
              <a:gd name="T7" fmla="*/ 0 h 5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86" h="571">
                <a:moveTo>
                  <a:pt x="0" y="0"/>
                </a:moveTo>
                <a:lnTo>
                  <a:pt x="286" y="287"/>
                </a:lnTo>
                <a:lnTo>
                  <a:pt x="0" y="571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 w="6350" cap="flat">
            <a:noFill/>
            <a:prstDash val="solid"/>
            <a:miter lim="800000"/>
          </a:ln>
        </p:spPr>
        <p:txBody>
          <a:bodyPr/>
          <a:lstStyle/>
          <a:p>
            <a:pPr>
              <a:defRPr/>
            </a:pPr>
            <a:endParaRPr lang="zh-CN" altLang="en-US" sz="2669"/>
          </a:p>
        </p:txBody>
      </p:sp>
      <p:sp>
        <p:nvSpPr>
          <p:cNvPr id="70" name="原创设计师QQ598969553      _2"/>
          <p:cNvSpPr>
            <a:spLocks/>
          </p:cNvSpPr>
          <p:nvPr/>
        </p:nvSpPr>
        <p:spPr bwMode="auto">
          <a:xfrm>
            <a:off x="140988" y="316987"/>
            <a:ext cx="303593" cy="609418"/>
          </a:xfrm>
          <a:custGeom>
            <a:avLst/>
            <a:gdLst>
              <a:gd name="T0" fmla="*/ 0 w 278"/>
              <a:gd name="T1" fmla="*/ 0 h 557"/>
              <a:gd name="T2" fmla="*/ 2147483646 w 278"/>
              <a:gd name="T3" fmla="*/ 2147483646 h 557"/>
              <a:gd name="T4" fmla="*/ 0 w 278"/>
              <a:gd name="T5" fmla="*/ 2147483646 h 557"/>
              <a:gd name="T6" fmla="*/ 0 w 278"/>
              <a:gd name="T7" fmla="*/ 0 h 557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78" h="557">
                <a:moveTo>
                  <a:pt x="0" y="0"/>
                </a:moveTo>
                <a:lnTo>
                  <a:pt x="278" y="278"/>
                </a:lnTo>
                <a:lnTo>
                  <a:pt x="0" y="557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zh-CN" altLang="en-US" sz="2669"/>
          </a:p>
        </p:txBody>
      </p:sp>
      <p:sp>
        <p:nvSpPr>
          <p:cNvPr id="75" name="原创设计师QQ598969553      _3"/>
          <p:cNvSpPr>
            <a:spLocks noChangeArrowheads="1"/>
          </p:cNvSpPr>
          <p:nvPr/>
        </p:nvSpPr>
        <p:spPr bwMode="auto">
          <a:xfrm>
            <a:off x="605607" y="291903"/>
            <a:ext cx="2154436" cy="4049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US" altLang="zh-CN" sz="24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5406506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0">
        <p15:prstTrans prst="crush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6105310" y="1837577"/>
            <a:ext cx="5428221" cy="4135095"/>
            <a:chOff x="5788722" y="1742391"/>
            <a:chExt cx="5147040" cy="3920900"/>
          </a:xfrm>
        </p:grpSpPr>
        <p:sp>
          <p:nvSpPr>
            <p:cNvPr id="11" name="等腰三角形 25"/>
            <p:cNvSpPr/>
            <p:nvPr/>
          </p:nvSpPr>
          <p:spPr>
            <a:xfrm flipV="1">
              <a:off x="7409641" y="4391638"/>
              <a:ext cx="1932259" cy="1271653"/>
            </a:xfrm>
            <a:prstGeom prst="triangle">
              <a:avLst/>
            </a:prstGeom>
            <a:solidFill>
              <a:schemeClr val="accent3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35" tIns="48218" rIns="96435" bIns="4821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just" defTabSz="964326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800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矩形 14"/>
            <p:cNvSpPr/>
            <p:nvPr/>
          </p:nvSpPr>
          <p:spPr>
            <a:xfrm>
              <a:off x="7425230" y="4229395"/>
              <a:ext cx="1932259" cy="162241"/>
            </a:xfrm>
            <a:custGeom>
              <a:avLst/>
              <a:gdLst>
                <a:gd name="connsiteX0" fmla="*/ 0 w 1640851"/>
                <a:gd name="connsiteY0" fmla="*/ 0 h 149806"/>
                <a:gd name="connsiteX1" fmla="*/ 1640851 w 1640851"/>
                <a:gd name="connsiteY1" fmla="*/ 0 h 149806"/>
                <a:gd name="connsiteX2" fmla="*/ 1640851 w 1640851"/>
                <a:gd name="connsiteY2" fmla="*/ 149806 h 149806"/>
                <a:gd name="connsiteX3" fmla="*/ 0 w 1640851"/>
                <a:gd name="connsiteY3" fmla="*/ 149806 h 149806"/>
                <a:gd name="connsiteX4" fmla="*/ 0 w 1640851"/>
                <a:gd name="connsiteY4" fmla="*/ 0 h 149806"/>
                <a:gd name="connsiteX0" fmla="*/ 144379 w 1640851"/>
                <a:gd name="connsiteY0" fmla="*/ 12032 h 149806"/>
                <a:gd name="connsiteX1" fmla="*/ 1640851 w 1640851"/>
                <a:gd name="connsiteY1" fmla="*/ 0 h 149806"/>
                <a:gd name="connsiteX2" fmla="*/ 1640851 w 1640851"/>
                <a:gd name="connsiteY2" fmla="*/ 149806 h 149806"/>
                <a:gd name="connsiteX3" fmla="*/ 0 w 1640851"/>
                <a:gd name="connsiteY3" fmla="*/ 149806 h 149806"/>
                <a:gd name="connsiteX4" fmla="*/ 144379 w 1640851"/>
                <a:gd name="connsiteY4" fmla="*/ 12032 h 149806"/>
                <a:gd name="connsiteX0" fmla="*/ 144379 w 1640851"/>
                <a:gd name="connsiteY0" fmla="*/ 24064 h 161838"/>
                <a:gd name="connsiteX1" fmla="*/ 1508504 w 1640851"/>
                <a:gd name="connsiteY1" fmla="*/ 0 h 161838"/>
                <a:gd name="connsiteX2" fmla="*/ 1640851 w 1640851"/>
                <a:gd name="connsiteY2" fmla="*/ 161838 h 161838"/>
                <a:gd name="connsiteX3" fmla="*/ 0 w 1640851"/>
                <a:gd name="connsiteY3" fmla="*/ 161838 h 161838"/>
                <a:gd name="connsiteX4" fmla="*/ 144379 w 1640851"/>
                <a:gd name="connsiteY4" fmla="*/ 24064 h 161838"/>
                <a:gd name="connsiteX0" fmla="*/ 144379 w 1640851"/>
                <a:gd name="connsiteY0" fmla="*/ 0 h 137774"/>
                <a:gd name="connsiteX1" fmla="*/ 1544599 w 1640851"/>
                <a:gd name="connsiteY1" fmla="*/ 0 h 137774"/>
                <a:gd name="connsiteX2" fmla="*/ 1640851 w 1640851"/>
                <a:gd name="connsiteY2" fmla="*/ 137774 h 137774"/>
                <a:gd name="connsiteX3" fmla="*/ 0 w 1640851"/>
                <a:gd name="connsiteY3" fmla="*/ 137774 h 137774"/>
                <a:gd name="connsiteX4" fmla="*/ 144379 w 1640851"/>
                <a:gd name="connsiteY4" fmla="*/ 0 h 1377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40851" h="137774">
                  <a:moveTo>
                    <a:pt x="144379" y="0"/>
                  </a:moveTo>
                  <a:lnTo>
                    <a:pt x="1544599" y="0"/>
                  </a:lnTo>
                  <a:lnTo>
                    <a:pt x="1640851" y="137774"/>
                  </a:lnTo>
                  <a:lnTo>
                    <a:pt x="0" y="137774"/>
                  </a:lnTo>
                  <a:lnTo>
                    <a:pt x="144379" y="0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35" tIns="48218" rIns="96435" bIns="4821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just" defTabSz="964326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800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" name="矩形 15"/>
            <p:cNvSpPr/>
            <p:nvPr/>
          </p:nvSpPr>
          <p:spPr>
            <a:xfrm>
              <a:off x="6564258" y="3176577"/>
              <a:ext cx="3605487" cy="1103742"/>
            </a:xfrm>
            <a:custGeom>
              <a:avLst/>
              <a:gdLst/>
              <a:ahLst/>
              <a:cxnLst/>
              <a:rect l="l" t="t" r="r" b="b"/>
              <a:pathLst>
                <a:path w="3061735" h="937284">
                  <a:moveTo>
                    <a:pt x="0" y="0"/>
                  </a:moveTo>
                  <a:lnTo>
                    <a:pt x="3061735" y="0"/>
                  </a:lnTo>
                  <a:lnTo>
                    <a:pt x="2493758" y="937284"/>
                  </a:lnTo>
                  <a:lnTo>
                    <a:pt x="567977" y="937284"/>
                  </a:lnTo>
                  <a:close/>
                </a:path>
              </a:pathLst>
            </a:custGeom>
            <a:solidFill>
              <a:schemeClr val="accent2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35" tIns="48218" rIns="96435" bIns="4821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just" defTabSz="964326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800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矩形 17"/>
            <p:cNvSpPr/>
            <p:nvPr/>
          </p:nvSpPr>
          <p:spPr>
            <a:xfrm>
              <a:off x="5788722" y="1904632"/>
              <a:ext cx="5147040" cy="1103742"/>
            </a:xfrm>
            <a:custGeom>
              <a:avLst/>
              <a:gdLst/>
              <a:ahLst/>
              <a:cxnLst/>
              <a:rect l="l" t="t" r="r" b="b"/>
              <a:pathLst>
                <a:path w="4370803" h="937284">
                  <a:moveTo>
                    <a:pt x="0" y="0"/>
                  </a:moveTo>
                  <a:lnTo>
                    <a:pt x="4370803" y="0"/>
                  </a:lnTo>
                  <a:lnTo>
                    <a:pt x="3802825" y="937284"/>
                  </a:lnTo>
                  <a:lnTo>
                    <a:pt x="567978" y="937284"/>
                  </a:lnTo>
                  <a:close/>
                </a:path>
              </a:pathLst>
            </a:cu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35" tIns="48218" rIns="96435" bIns="4821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just" defTabSz="964326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800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6568010" y="3014336"/>
              <a:ext cx="3605487" cy="162241"/>
            </a:xfrm>
            <a:custGeom>
              <a:avLst/>
              <a:gdLst>
                <a:gd name="connsiteX0" fmla="*/ 0 w 1640851"/>
                <a:gd name="connsiteY0" fmla="*/ 0 h 149806"/>
                <a:gd name="connsiteX1" fmla="*/ 1640851 w 1640851"/>
                <a:gd name="connsiteY1" fmla="*/ 0 h 149806"/>
                <a:gd name="connsiteX2" fmla="*/ 1640851 w 1640851"/>
                <a:gd name="connsiteY2" fmla="*/ 149806 h 149806"/>
                <a:gd name="connsiteX3" fmla="*/ 0 w 1640851"/>
                <a:gd name="connsiteY3" fmla="*/ 149806 h 149806"/>
                <a:gd name="connsiteX4" fmla="*/ 0 w 1640851"/>
                <a:gd name="connsiteY4" fmla="*/ 0 h 149806"/>
                <a:gd name="connsiteX0" fmla="*/ 144379 w 1640851"/>
                <a:gd name="connsiteY0" fmla="*/ 12032 h 149806"/>
                <a:gd name="connsiteX1" fmla="*/ 1640851 w 1640851"/>
                <a:gd name="connsiteY1" fmla="*/ 0 h 149806"/>
                <a:gd name="connsiteX2" fmla="*/ 1640851 w 1640851"/>
                <a:gd name="connsiteY2" fmla="*/ 149806 h 149806"/>
                <a:gd name="connsiteX3" fmla="*/ 0 w 1640851"/>
                <a:gd name="connsiteY3" fmla="*/ 149806 h 149806"/>
                <a:gd name="connsiteX4" fmla="*/ 144379 w 1640851"/>
                <a:gd name="connsiteY4" fmla="*/ 12032 h 149806"/>
                <a:gd name="connsiteX0" fmla="*/ 144379 w 1640851"/>
                <a:gd name="connsiteY0" fmla="*/ 24064 h 161838"/>
                <a:gd name="connsiteX1" fmla="*/ 1508504 w 1640851"/>
                <a:gd name="connsiteY1" fmla="*/ 0 h 161838"/>
                <a:gd name="connsiteX2" fmla="*/ 1640851 w 1640851"/>
                <a:gd name="connsiteY2" fmla="*/ 161838 h 161838"/>
                <a:gd name="connsiteX3" fmla="*/ 0 w 1640851"/>
                <a:gd name="connsiteY3" fmla="*/ 161838 h 161838"/>
                <a:gd name="connsiteX4" fmla="*/ 144379 w 1640851"/>
                <a:gd name="connsiteY4" fmla="*/ 24064 h 161838"/>
                <a:gd name="connsiteX0" fmla="*/ 144379 w 1640851"/>
                <a:gd name="connsiteY0" fmla="*/ 0 h 137774"/>
                <a:gd name="connsiteX1" fmla="*/ 1544599 w 1640851"/>
                <a:gd name="connsiteY1" fmla="*/ 0 h 137774"/>
                <a:gd name="connsiteX2" fmla="*/ 1640851 w 1640851"/>
                <a:gd name="connsiteY2" fmla="*/ 137774 h 137774"/>
                <a:gd name="connsiteX3" fmla="*/ 0 w 1640851"/>
                <a:gd name="connsiteY3" fmla="*/ 137774 h 137774"/>
                <a:gd name="connsiteX4" fmla="*/ 144379 w 1640851"/>
                <a:gd name="connsiteY4" fmla="*/ 0 h 1377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40851" h="137774">
                  <a:moveTo>
                    <a:pt x="144379" y="0"/>
                  </a:moveTo>
                  <a:lnTo>
                    <a:pt x="1544599" y="0"/>
                  </a:lnTo>
                  <a:lnTo>
                    <a:pt x="1640851" y="137774"/>
                  </a:lnTo>
                  <a:lnTo>
                    <a:pt x="0" y="137774"/>
                  </a:lnTo>
                  <a:lnTo>
                    <a:pt x="144379" y="0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35" tIns="48218" rIns="96435" bIns="4821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just" defTabSz="964326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800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" name="矩形 14"/>
            <p:cNvSpPr/>
            <p:nvPr/>
          </p:nvSpPr>
          <p:spPr>
            <a:xfrm>
              <a:off x="5788722" y="1742391"/>
              <a:ext cx="5147040" cy="162241"/>
            </a:xfrm>
            <a:custGeom>
              <a:avLst/>
              <a:gdLst>
                <a:gd name="connsiteX0" fmla="*/ 0 w 1640851"/>
                <a:gd name="connsiteY0" fmla="*/ 0 h 149806"/>
                <a:gd name="connsiteX1" fmla="*/ 1640851 w 1640851"/>
                <a:gd name="connsiteY1" fmla="*/ 0 h 149806"/>
                <a:gd name="connsiteX2" fmla="*/ 1640851 w 1640851"/>
                <a:gd name="connsiteY2" fmla="*/ 149806 h 149806"/>
                <a:gd name="connsiteX3" fmla="*/ 0 w 1640851"/>
                <a:gd name="connsiteY3" fmla="*/ 149806 h 149806"/>
                <a:gd name="connsiteX4" fmla="*/ 0 w 1640851"/>
                <a:gd name="connsiteY4" fmla="*/ 0 h 149806"/>
                <a:gd name="connsiteX0" fmla="*/ 144379 w 1640851"/>
                <a:gd name="connsiteY0" fmla="*/ 12032 h 149806"/>
                <a:gd name="connsiteX1" fmla="*/ 1640851 w 1640851"/>
                <a:gd name="connsiteY1" fmla="*/ 0 h 149806"/>
                <a:gd name="connsiteX2" fmla="*/ 1640851 w 1640851"/>
                <a:gd name="connsiteY2" fmla="*/ 149806 h 149806"/>
                <a:gd name="connsiteX3" fmla="*/ 0 w 1640851"/>
                <a:gd name="connsiteY3" fmla="*/ 149806 h 149806"/>
                <a:gd name="connsiteX4" fmla="*/ 144379 w 1640851"/>
                <a:gd name="connsiteY4" fmla="*/ 12032 h 149806"/>
                <a:gd name="connsiteX0" fmla="*/ 144379 w 1640851"/>
                <a:gd name="connsiteY0" fmla="*/ 24064 h 161838"/>
                <a:gd name="connsiteX1" fmla="*/ 1508504 w 1640851"/>
                <a:gd name="connsiteY1" fmla="*/ 0 h 161838"/>
                <a:gd name="connsiteX2" fmla="*/ 1640851 w 1640851"/>
                <a:gd name="connsiteY2" fmla="*/ 161838 h 161838"/>
                <a:gd name="connsiteX3" fmla="*/ 0 w 1640851"/>
                <a:gd name="connsiteY3" fmla="*/ 161838 h 161838"/>
                <a:gd name="connsiteX4" fmla="*/ 144379 w 1640851"/>
                <a:gd name="connsiteY4" fmla="*/ 24064 h 161838"/>
                <a:gd name="connsiteX0" fmla="*/ 144379 w 1640851"/>
                <a:gd name="connsiteY0" fmla="*/ 0 h 137774"/>
                <a:gd name="connsiteX1" fmla="*/ 1544599 w 1640851"/>
                <a:gd name="connsiteY1" fmla="*/ 0 h 137774"/>
                <a:gd name="connsiteX2" fmla="*/ 1640851 w 1640851"/>
                <a:gd name="connsiteY2" fmla="*/ 137774 h 137774"/>
                <a:gd name="connsiteX3" fmla="*/ 0 w 1640851"/>
                <a:gd name="connsiteY3" fmla="*/ 137774 h 137774"/>
                <a:gd name="connsiteX4" fmla="*/ 144379 w 1640851"/>
                <a:gd name="connsiteY4" fmla="*/ 0 h 1377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40851" h="137774">
                  <a:moveTo>
                    <a:pt x="144379" y="0"/>
                  </a:moveTo>
                  <a:lnTo>
                    <a:pt x="1544599" y="0"/>
                  </a:lnTo>
                  <a:lnTo>
                    <a:pt x="1640851" y="137774"/>
                  </a:lnTo>
                  <a:lnTo>
                    <a:pt x="0" y="137774"/>
                  </a:lnTo>
                  <a:lnTo>
                    <a:pt x="144379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35" tIns="48218" rIns="96435" bIns="4821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just" defTabSz="964326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800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" name="Rectangle 21"/>
            <p:cNvSpPr/>
            <p:nvPr/>
          </p:nvSpPr>
          <p:spPr>
            <a:xfrm>
              <a:off x="6550858" y="2151824"/>
              <a:ext cx="3704492" cy="267271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altLang="zh-CN" sz="800" dirty="0" smtClean="0">
                  <a:solidFill>
                    <a:schemeClr val="bg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800" dirty="0">
                <a:solidFill>
                  <a:schemeClr val="bg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" name="Rectangle 22"/>
            <p:cNvSpPr/>
            <p:nvPr/>
          </p:nvSpPr>
          <p:spPr>
            <a:xfrm>
              <a:off x="7214116" y="3350066"/>
              <a:ext cx="2377978" cy="407352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altLang="zh-CN" sz="800" dirty="0" smtClean="0">
                  <a:solidFill>
                    <a:schemeClr val="bg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7950535" y="4518585"/>
              <a:ext cx="905135" cy="96767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altLang="zh-CN" sz="800" dirty="0" smtClean="0">
                  <a:solidFill>
                    <a:schemeClr val="bg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cxnSp>
        <p:nvCxnSpPr>
          <p:cNvPr id="33" name="Straight Connector 32"/>
          <p:cNvCxnSpPr/>
          <p:nvPr/>
        </p:nvCxnSpPr>
        <p:spPr>
          <a:xfrm>
            <a:off x="5211827" y="2640207"/>
            <a:ext cx="1049855" cy="0"/>
          </a:xfrm>
          <a:prstGeom prst="line">
            <a:avLst/>
          </a:prstGeom>
          <a:ln w="6350">
            <a:solidFill>
              <a:schemeClr val="bg1">
                <a:lumMod val="6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Connector 50"/>
          <p:cNvCxnSpPr/>
          <p:nvPr/>
        </p:nvCxnSpPr>
        <p:spPr>
          <a:xfrm>
            <a:off x="5211826" y="3962130"/>
            <a:ext cx="1909905" cy="0"/>
          </a:xfrm>
          <a:prstGeom prst="line">
            <a:avLst/>
          </a:prstGeom>
          <a:ln w="6350">
            <a:solidFill>
              <a:schemeClr val="bg1">
                <a:lumMod val="6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Straight Connector 52"/>
          <p:cNvCxnSpPr/>
          <p:nvPr/>
        </p:nvCxnSpPr>
        <p:spPr>
          <a:xfrm>
            <a:off x="5150359" y="5209290"/>
            <a:ext cx="2777345" cy="0"/>
          </a:xfrm>
          <a:prstGeom prst="line">
            <a:avLst/>
          </a:prstGeom>
          <a:ln w="6350">
            <a:solidFill>
              <a:schemeClr val="bg1">
                <a:lumMod val="6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" name="Group 18"/>
          <p:cNvGrpSpPr/>
          <p:nvPr/>
        </p:nvGrpSpPr>
        <p:grpSpPr>
          <a:xfrm>
            <a:off x="4256092" y="3563636"/>
            <a:ext cx="796987" cy="796987"/>
            <a:chOff x="4035292" y="3379040"/>
            <a:chExt cx="755703" cy="755703"/>
          </a:xfrm>
        </p:grpSpPr>
        <p:sp>
          <p:nvSpPr>
            <p:cNvPr id="55" name="Oval 54"/>
            <p:cNvSpPr/>
            <p:nvPr/>
          </p:nvSpPr>
          <p:spPr>
            <a:xfrm>
              <a:off x="4035292" y="3379040"/>
              <a:ext cx="755703" cy="75570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GB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57" name="Group 56"/>
            <p:cNvGrpSpPr/>
            <p:nvPr/>
          </p:nvGrpSpPr>
          <p:grpSpPr>
            <a:xfrm>
              <a:off x="4217239" y="3566835"/>
              <a:ext cx="383755" cy="384412"/>
              <a:chOff x="9145588" y="4435475"/>
              <a:chExt cx="464344" cy="465138"/>
            </a:xfrm>
            <a:solidFill>
              <a:schemeClr val="bg2"/>
            </a:solidFill>
          </p:grpSpPr>
          <p:sp>
            <p:nvSpPr>
              <p:cNvPr id="58" name="AutoShape 7"/>
              <p:cNvSpPr>
                <a:spLocks/>
              </p:cNvSpPr>
              <p:nvPr/>
            </p:nvSpPr>
            <p:spPr bwMode="auto">
              <a:xfrm>
                <a:off x="9145588" y="4435475"/>
                <a:ext cx="464344" cy="465138"/>
              </a:xfrm>
              <a:custGeom>
                <a:avLst/>
                <a:gdLst>
                  <a:gd name="T0" fmla="+- 0 10800 1271"/>
                  <a:gd name="T1" fmla="*/ T0 w 19058"/>
                  <a:gd name="T2" fmla="+- 0 10799 1270"/>
                  <a:gd name="T3" fmla="*/ 10799 h 19059"/>
                  <a:gd name="T4" fmla="+- 0 10800 1271"/>
                  <a:gd name="T5" fmla="*/ T4 w 19058"/>
                  <a:gd name="T6" fmla="+- 0 10799 1270"/>
                  <a:gd name="T7" fmla="*/ 10799 h 19059"/>
                  <a:gd name="T8" fmla="+- 0 10800 1271"/>
                  <a:gd name="T9" fmla="*/ T8 w 19058"/>
                  <a:gd name="T10" fmla="+- 0 10799 1270"/>
                  <a:gd name="T11" fmla="*/ 10799 h 19059"/>
                  <a:gd name="T12" fmla="+- 0 10800 1271"/>
                  <a:gd name="T13" fmla="*/ T12 w 19058"/>
                  <a:gd name="T14" fmla="+- 0 10799 1270"/>
                  <a:gd name="T15" fmla="*/ 10799 h 1905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8" h="19059">
                    <a:moveTo>
                      <a:pt x="6430" y="17268"/>
                    </a:moveTo>
                    <a:cubicBezTo>
                      <a:pt x="2162" y="15559"/>
                      <a:pt x="82" y="10698"/>
                      <a:pt x="1790" y="6431"/>
                    </a:cubicBezTo>
                    <a:cubicBezTo>
                      <a:pt x="3499" y="2164"/>
                      <a:pt x="8360" y="81"/>
                      <a:pt x="12627" y="1791"/>
                    </a:cubicBezTo>
                    <a:cubicBezTo>
                      <a:pt x="16894" y="3499"/>
                      <a:pt x="18975" y="8361"/>
                      <a:pt x="17267" y="12628"/>
                    </a:cubicBezTo>
                    <a:cubicBezTo>
                      <a:pt x="15558" y="16895"/>
                      <a:pt x="10696" y="18976"/>
                      <a:pt x="6430" y="17268"/>
                    </a:cubicBezTo>
                    <a:moveTo>
                      <a:pt x="13070" y="685"/>
                    </a:moveTo>
                    <a:cubicBezTo>
                      <a:pt x="8186" y="-1270"/>
                      <a:pt x="2641" y="1103"/>
                      <a:pt x="685" y="5987"/>
                    </a:cubicBezTo>
                    <a:cubicBezTo>
                      <a:pt x="-1271" y="10872"/>
                      <a:pt x="1103" y="16418"/>
                      <a:pt x="5987" y="18373"/>
                    </a:cubicBezTo>
                    <a:cubicBezTo>
                      <a:pt x="10871" y="20330"/>
                      <a:pt x="16416" y="17955"/>
                      <a:pt x="18373" y="13071"/>
                    </a:cubicBezTo>
                    <a:cubicBezTo>
                      <a:pt x="20329" y="8186"/>
                      <a:pt x="17954" y="2641"/>
                      <a:pt x="13070" y="685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1" tIns="20091" rIns="20091" bIns="20091" anchor="ctr"/>
              <a:lstStyle/>
              <a:p>
                <a:pPr algn="just" defTabSz="241082" hangingPunct="0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59" name="AutoShape 8"/>
              <p:cNvSpPr>
                <a:spLocks/>
              </p:cNvSpPr>
              <p:nvPr/>
            </p:nvSpPr>
            <p:spPr bwMode="auto">
              <a:xfrm>
                <a:off x="9348788" y="4638675"/>
                <a:ext cx="57944" cy="57944"/>
              </a:xfrm>
              <a:custGeom>
                <a:avLst/>
                <a:gdLst>
                  <a:gd name="T0" fmla="+- 0 10801 1272"/>
                  <a:gd name="T1" fmla="*/ T0 w 19059"/>
                  <a:gd name="T2" fmla="+- 0 10800 1272"/>
                  <a:gd name="T3" fmla="*/ 10800 h 19056"/>
                  <a:gd name="T4" fmla="+- 0 10801 1272"/>
                  <a:gd name="T5" fmla="*/ T4 w 19059"/>
                  <a:gd name="T6" fmla="+- 0 10800 1272"/>
                  <a:gd name="T7" fmla="*/ 10800 h 19056"/>
                  <a:gd name="T8" fmla="+- 0 10801 1272"/>
                  <a:gd name="T9" fmla="*/ T8 w 19059"/>
                  <a:gd name="T10" fmla="+- 0 10800 1272"/>
                  <a:gd name="T11" fmla="*/ 10800 h 19056"/>
                  <a:gd name="T12" fmla="+- 0 10801 1272"/>
                  <a:gd name="T13" fmla="*/ T12 w 19059"/>
                  <a:gd name="T14" fmla="+- 0 10800 1272"/>
                  <a:gd name="T15" fmla="*/ 10800 h 19056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9" h="19056">
                    <a:moveTo>
                      <a:pt x="7753" y="13951"/>
                    </a:moveTo>
                    <a:cubicBezTo>
                      <a:pt x="5315" y="12969"/>
                      <a:pt x="4129" y="10197"/>
                      <a:pt x="5101" y="7755"/>
                    </a:cubicBezTo>
                    <a:cubicBezTo>
                      <a:pt x="6083" y="5323"/>
                      <a:pt x="8860" y="4132"/>
                      <a:pt x="11298" y="5104"/>
                    </a:cubicBezTo>
                    <a:cubicBezTo>
                      <a:pt x="13735" y="6081"/>
                      <a:pt x="14926" y="8858"/>
                      <a:pt x="13949" y="11300"/>
                    </a:cubicBezTo>
                    <a:cubicBezTo>
                      <a:pt x="12972" y="13737"/>
                      <a:pt x="10195" y="14923"/>
                      <a:pt x="7753" y="13951"/>
                    </a:cubicBezTo>
                    <a:moveTo>
                      <a:pt x="13070" y="686"/>
                    </a:moveTo>
                    <a:cubicBezTo>
                      <a:pt x="8190" y="-1272"/>
                      <a:pt x="2640" y="1104"/>
                      <a:pt x="686" y="5988"/>
                    </a:cubicBezTo>
                    <a:cubicBezTo>
                      <a:pt x="-1272" y="10872"/>
                      <a:pt x="1105" y="16416"/>
                      <a:pt x="5985" y="18369"/>
                    </a:cubicBezTo>
                    <a:cubicBezTo>
                      <a:pt x="10870" y="20328"/>
                      <a:pt x="16415" y="17951"/>
                      <a:pt x="18374" y="13072"/>
                    </a:cubicBezTo>
                    <a:cubicBezTo>
                      <a:pt x="20328" y="8188"/>
                      <a:pt x="17960" y="2644"/>
                      <a:pt x="13070" y="686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1" tIns="20091" rIns="20091" bIns="20091" anchor="ctr"/>
              <a:lstStyle/>
              <a:p>
                <a:pPr algn="just" defTabSz="241082" hangingPunct="0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60" name="AutoShape 9"/>
              <p:cNvSpPr>
                <a:spLocks/>
              </p:cNvSpPr>
              <p:nvPr/>
            </p:nvSpPr>
            <p:spPr bwMode="auto">
              <a:xfrm>
                <a:off x="9290050" y="4580732"/>
                <a:ext cx="174625" cy="174625"/>
              </a:xfrm>
              <a:custGeom>
                <a:avLst/>
                <a:gdLst>
                  <a:gd name="T0" fmla="+- 0 10800 1271"/>
                  <a:gd name="T1" fmla="*/ T0 w 19059"/>
                  <a:gd name="T2" fmla="+- 0 10800 1271"/>
                  <a:gd name="T3" fmla="*/ 10800 h 19058"/>
                  <a:gd name="T4" fmla="+- 0 10800 1271"/>
                  <a:gd name="T5" fmla="*/ T4 w 19059"/>
                  <a:gd name="T6" fmla="+- 0 10800 1271"/>
                  <a:gd name="T7" fmla="*/ 10800 h 19058"/>
                  <a:gd name="T8" fmla="+- 0 10800 1271"/>
                  <a:gd name="T9" fmla="*/ T8 w 19059"/>
                  <a:gd name="T10" fmla="+- 0 10800 1271"/>
                  <a:gd name="T11" fmla="*/ 10800 h 19058"/>
                  <a:gd name="T12" fmla="+- 0 10800 1271"/>
                  <a:gd name="T13" fmla="*/ T12 w 19059"/>
                  <a:gd name="T14" fmla="+- 0 10800 1271"/>
                  <a:gd name="T15" fmla="*/ 10800 h 19058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9" h="19058">
                    <a:moveTo>
                      <a:pt x="7169" y="15424"/>
                    </a:moveTo>
                    <a:cubicBezTo>
                      <a:pt x="3916" y="14123"/>
                      <a:pt x="2331" y="10417"/>
                      <a:pt x="3632" y="7167"/>
                    </a:cubicBezTo>
                    <a:cubicBezTo>
                      <a:pt x="4934" y="3917"/>
                      <a:pt x="8638" y="2331"/>
                      <a:pt x="11889" y="3632"/>
                    </a:cubicBezTo>
                    <a:cubicBezTo>
                      <a:pt x="15141" y="4934"/>
                      <a:pt x="16728" y="8640"/>
                      <a:pt x="15425" y="11890"/>
                    </a:cubicBezTo>
                    <a:cubicBezTo>
                      <a:pt x="14124" y="15140"/>
                      <a:pt x="10419" y="16728"/>
                      <a:pt x="7169" y="15424"/>
                    </a:cubicBezTo>
                    <a:moveTo>
                      <a:pt x="13071" y="685"/>
                    </a:moveTo>
                    <a:cubicBezTo>
                      <a:pt x="8186" y="-1271"/>
                      <a:pt x="2639" y="1104"/>
                      <a:pt x="686" y="5987"/>
                    </a:cubicBezTo>
                    <a:cubicBezTo>
                      <a:pt x="-1271" y="10871"/>
                      <a:pt x="1104" y="16416"/>
                      <a:pt x="5987" y="18372"/>
                    </a:cubicBezTo>
                    <a:cubicBezTo>
                      <a:pt x="10874" y="20329"/>
                      <a:pt x="16418" y="17955"/>
                      <a:pt x="18375" y="13070"/>
                    </a:cubicBezTo>
                    <a:cubicBezTo>
                      <a:pt x="20328" y="8186"/>
                      <a:pt x="17956" y="2641"/>
                      <a:pt x="13071" y="685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1" tIns="20091" rIns="20091" bIns="20091" anchor="ctr"/>
              <a:lstStyle/>
              <a:p>
                <a:pPr algn="just" defTabSz="241082" hangingPunct="0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61" name="AutoShape 10"/>
              <p:cNvSpPr>
                <a:spLocks/>
              </p:cNvSpPr>
              <p:nvPr/>
            </p:nvSpPr>
            <p:spPr bwMode="auto">
              <a:xfrm>
                <a:off x="9406732" y="4696619"/>
                <a:ext cx="72231" cy="74613"/>
              </a:xfrm>
              <a:custGeom>
                <a:avLst/>
                <a:gdLst>
                  <a:gd name="T0" fmla="+- 0 10804 288"/>
                  <a:gd name="T1" fmla="*/ T0 w 21033"/>
                  <a:gd name="T2" fmla="+- 0 10798 277"/>
                  <a:gd name="T3" fmla="*/ 10798 h 21043"/>
                  <a:gd name="T4" fmla="+- 0 10804 288"/>
                  <a:gd name="T5" fmla="*/ T4 w 21033"/>
                  <a:gd name="T6" fmla="+- 0 10798 277"/>
                  <a:gd name="T7" fmla="*/ 10798 h 21043"/>
                  <a:gd name="T8" fmla="+- 0 10804 288"/>
                  <a:gd name="T9" fmla="*/ T8 w 21033"/>
                  <a:gd name="T10" fmla="+- 0 10798 277"/>
                  <a:gd name="T11" fmla="*/ 10798 h 21043"/>
                  <a:gd name="T12" fmla="+- 0 10804 288"/>
                  <a:gd name="T13" fmla="*/ T12 w 21033"/>
                  <a:gd name="T14" fmla="+- 0 10798 277"/>
                  <a:gd name="T15" fmla="*/ 10798 h 21043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033" h="21043">
                    <a:moveTo>
                      <a:pt x="20881" y="2825"/>
                    </a:moveTo>
                    <a:cubicBezTo>
                      <a:pt x="21312" y="1771"/>
                      <a:pt x="20787" y="572"/>
                      <a:pt x="19713" y="149"/>
                    </a:cubicBezTo>
                    <a:cubicBezTo>
                      <a:pt x="18636" y="-277"/>
                      <a:pt x="17414" y="238"/>
                      <a:pt x="16984" y="1296"/>
                    </a:cubicBezTo>
                    <a:lnTo>
                      <a:pt x="16980" y="1292"/>
                    </a:lnTo>
                    <a:cubicBezTo>
                      <a:pt x="13964" y="8692"/>
                      <a:pt x="8182" y="14184"/>
                      <a:pt x="1269" y="17089"/>
                    </a:cubicBezTo>
                    <a:cubicBezTo>
                      <a:pt x="207" y="17536"/>
                      <a:pt x="-288" y="18747"/>
                      <a:pt x="170" y="19789"/>
                    </a:cubicBezTo>
                    <a:cubicBezTo>
                      <a:pt x="629" y="20840"/>
                      <a:pt x="1863" y="21323"/>
                      <a:pt x="2924" y="20876"/>
                    </a:cubicBezTo>
                    <a:cubicBezTo>
                      <a:pt x="2961" y="20860"/>
                      <a:pt x="2982" y="20828"/>
                      <a:pt x="3014" y="20815"/>
                    </a:cubicBezTo>
                    <a:cubicBezTo>
                      <a:pt x="10874" y="17480"/>
                      <a:pt x="17451" y="11227"/>
                      <a:pt x="20877" y="2825"/>
                    </a:cubicBezTo>
                    <a:cubicBezTo>
                      <a:pt x="20877" y="2825"/>
                      <a:pt x="20881" y="2825"/>
                      <a:pt x="20881" y="2825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1" tIns="20091" rIns="20091" bIns="20091" anchor="ctr"/>
              <a:lstStyle/>
              <a:p>
                <a:pPr algn="just" defTabSz="241082" hangingPunct="0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62" name="AutoShape 11"/>
              <p:cNvSpPr>
                <a:spLocks/>
              </p:cNvSpPr>
              <p:nvPr/>
            </p:nvSpPr>
            <p:spPr bwMode="auto">
              <a:xfrm>
                <a:off x="9435307" y="4725988"/>
                <a:ext cx="103981" cy="106363"/>
              </a:xfrm>
              <a:custGeom>
                <a:avLst/>
                <a:gdLst>
                  <a:gd name="T0" fmla="+- 0 10803 203"/>
                  <a:gd name="T1" fmla="*/ T0 w 21201"/>
                  <a:gd name="T2" fmla="+- 0 10798 194"/>
                  <a:gd name="T3" fmla="*/ 10798 h 21209"/>
                  <a:gd name="T4" fmla="+- 0 10803 203"/>
                  <a:gd name="T5" fmla="*/ T4 w 21201"/>
                  <a:gd name="T6" fmla="+- 0 10798 194"/>
                  <a:gd name="T7" fmla="*/ 10798 h 21209"/>
                  <a:gd name="T8" fmla="+- 0 10803 203"/>
                  <a:gd name="T9" fmla="*/ T8 w 21201"/>
                  <a:gd name="T10" fmla="+- 0 10798 194"/>
                  <a:gd name="T11" fmla="*/ 10798 h 21209"/>
                  <a:gd name="T12" fmla="+- 0 10803 203"/>
                  <a:gd name="T13" fmla="*/ T12 w 21201"/>
                  <a:gd name="T14" fmla="+- 0 10798 194"/>
                  <a:gd name="T15" fmla="*/ 10798 h 2120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201" h="21209">
                    <a:moveTo>
                      <a:pt x="20267" y="104"/>
                    </a:moveTo>
                    <a:cubicBezTo>
                      <a:pt x="19508" y="-194"/>
                      <a:pt x="18645" y="169"/>
                      <a:pt x="18339" y="912"/>
                    </a:cubicBezTo>
                    <a:cubicBezTo>
                      <a:pt x="14991" y="9110"/>
                      <a:pt x="8568" y="15198"/>
                      <a:pt x="894" y="18420"/>
                    </a:cubicBezTo>
                    <a:cubicBezTo>
                      <a:pt x="144" y="18735"/>
                      <a:pt x="-203" y="19589"/>
                      <a:pt x="121" y="20327"/>
                    </a:cubicBezTo>
                    <a:cubicBezTo>
                      <a:pt x="442" y="21068"/>
                      <a:pt x="1314" y="21406"/>
                      <a:pt x="2067" y="21090"/>
                    </a:cubicBezTo>
                    <a:cubicBezTo>
                      <a:pt x="2102" y="21073"/>
                      <a:pt x="2125" y="21042"/>
                      <a:pt x="2159" y="21025"/>
                    </a:cubicBezTo>
                    <a:cubicBezTo>
                      <a:pt x="10491" y="17500"/>
                      <a:pt x="17461" y="10881"/>
                      <a:pt x="21095" y="1994"/>
                    </a:cubicBezTo>
                    <a:cubicBezTo>
                      <a:pt x="21397" y="1250"/>
                      <a:pt x="21026" y="404"/>
                      <a:pt x="20267" y="104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1" tIns="20091" rIns="20091" bIns="20091" anchor="ctr"/>
              <a:lstStyle/>
              <a:p>
                <a:pPr algn="just" defTabSz="241082" hangingPunct="0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63" name="AutoShape 12"/>
              <p:cNvSpPr>
                <a:spLocks/>
              </p:cNvSpPr>
              <p:nvPr/>
            </p:nvSpPr>
            <p:spPr bwMode="auto">
              <a:xfrm>
                <a:off x="9421019" y="4711700"/>
                <a:ext cx="88106" cy="89694"/>
              </a:xfrm>
              <a:custGeom>
                <a:avLst/>
                <a:gdLst>
                  <a:gd name="T0" fmla="+- 0 10802 238"/>
                  <a:gd name="T1" fmla="*/ T0 w 21128"/>
                  <a:gd name="T2" fmla="+- 0 10797 227"/>
                  <a:gd name="T3" fmla="*/ 10797 h 21141"/>
                  <a:gd name="T4" fmla="+- 0 10802 238"/>
                  <a:gd name="T5" fmla="*/ T4 w 21128"/>
                  <a:gd name="T6" fmla="+- 0 10797 227"/>
                  <a:gd name="T7" fmla="*/ 10797 h 21141"/>
                  <a:gd name="T8" fmla="+- 0 10802 238"/>
                  <a:gd name="T9" fmla="*/ T8 w 21128"/>
                  <a:gd name="T10" fmla="+- 0 10797 227"/>
                  <a:gd name="T11" fmla="*/ 10797 h 21141"/>
                  <a:gd name="T12" fmla="+- 0 10802 238"/>
                  <a:gd name="T13" fmla="*/ T12 w 21128"/>
                  <a:gd name="T14" fmla="+- 0 10797 227"/>
                  <a:gd name="T15" fmla="*/ 10797 h 2114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28" h="21141">
                    <a:moveTo>
                      <a:pt x="20035" y="122"/>
                    </a:moveTo>
                    <a:cubicBezTo>
                      <a:pt x="19142" y="-227"/>
                      <a:pt x="18134" y="195"/>
                      <a:pt x="17778" y="1071"/>
                    </a:cubicBezTo>
                    <a:cubicBezTo>
                      <a:pt x="14571" y="8936"/>
                      <a:pt x="8412" y="14778"/>
                      <a:pt x="1051" y="17867"/>
                    </a:cubicBezTo>
                    <a:lnTo>
                      <a:pt x="1054" y="17867"/>
                    </a:lnTo>
                    <a:cubicBezTo>
                      <a:pt x="172" y="18240"/>
                      <a:pt x="-238" y="19242"/>
                      <a:pt x="142" y="20108"/>
                    </a:cubicBezTo>
                    <a:cubicBezTo>
                      <a:pt x="522" y="20973"/>
                      <a:pt x="1543" y="21372"/>
                      <a:pt x="2425" y="21003"/>
                    </a:cubicBezTo>
                    <a:cubicBezTo>
                      <a:pt x="2459" y="20986"/>
                      <a:pt x="2476" y="20956"/>
                      <a:pt x="2514" y="20936"/>
                    </a:cubicBezTo>
                    <a:cubicBezTo>
                      <a:pt x="10651" y="17491"/>
                      <a:pt x="17459" y="11027"/>
                      <a:pt x="21002" y="2339"/>
                    </a:cubicBezTo>
                    <a:cubicBezTo>
                      <a:pt x="21361" y="1463"/>
                      <a:pt x="20927" y="472"/>
                      <a:pt x="20035" y="122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1" tIns="20091" rIns="20091" bIns="20091" anchor="ctr"/>
              <a:lstStyle/>
              <a:p>
                <a:pPr algn="just" defTabSz="241082" hangingPunct="0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64" name="AutoShape 13"/>
              <p:cNvSpPr>
                <a:spLocks/>
              </p:cNvSpPr>
              <p:nvPr/>
            </p:nvSpPr>
            <p:spPr bwMode="auto">
              <a:xfrm>
                <a:off x="9275763" y="4566444"/>
                <a:ext cx="73025" cy="73819"/>
              </a:xfrm>
              <a:custGeom>
                <a:avLst/>
                <a:gdLst>
                  <a:gd name="T0" fmla="+- 0 10797 278"/>
                  <a:gd name="T1" fmla="*/ T0 w 21039"/>
                  <a:gd name="T2" fmla="+- 0 10803 281"/>
                  <a:gd name="T3" fmla="*/ 10803 h 21044"/>
                  <a:gd name="T4" fmla="+- 0 10797 278"/>
                  <a:gd name="T5" fmla="*/ T4 w 21039"/>
                  <a:gd name="T6" fmla="+- 0 10803 281"/>
                  <a:gd name="T7" fmla="*/ 10803 h 21044"/>
                  <a:gd name="T8" fmla="+- 0 10797 278"/>
                  <a:gd name="T9" fmla="*/ T8 w 21039"/>
                  <a:gd name="T10" fmla="+- 0 10803 281"/>
                  <a:gd name="T11" fmla="*/ 10803 h 21044"/>
                  <a:gd name="T12" fmla="+- 0 10797 278"/>
                  <a:gd name="T13" fmla="*/ T12 w 21039"/>
                  <a:gd name="T14" fmla="+- 0 10803 281"/>
                  <a:gd name="T15" fmla="*/ 10803 h 21044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039" h="21044">
                    <a:moveTo>
                      <a:pt x="20871" y="1248"/>
                    </a:moveTo>
                    <a:cubicBezTo>
                      <a:pt x="20411" y="197"/>
                      <a:pt x="19177" y="-281"/>
                      <a:pt x="18112" y="169"/>
                    </a:cubicBezTo>
                    <a:cubicBezTo>
                      <a:pt x="18075" y="181"/>
                      <a:pt x="18050" y="214"/>
                      <a:pt x="18021" y="226"/>
                    </a:cubicBezTo>
                    <a:cubicBezTo>
                      <a:pt x="10159" y="3562"/>
                      <a:pt x="3583" y="9820"/>
                      <a:pt x="152" y="18220"/>
                    </a:cubicBezTo>
                    <a:lnTo>
                      <a:pt x="148" y="18220"/>
                    </a:lnTo>
                    <a:cubicBezTo>
                      <a:pt x="-278" y="19278"/>
                      <a:pt x="242" y="20473"/>
                      <a:pt x="1320" y="20896"/>
                    </a:cubicBezTo>
                    <a:cubicBezTo>
                      <a:pt x="2398" y="21318"/>
                      <a:pt x="3620" y="20803"/>
                      <a:pt x="4046" y="19749"/>
                    </a:cubicBezTo>
                    <a:lnTo>
                      <a:pt x="4051" y="19749"/>
                    </a:lnTo>
                    <a:cubicBezTo>
                      <a:pt x="7068" y="12356"/>
                      <a:pt x="12856" y="6858"/>
                      <a:pt x="19764" y="3956"/>
                    </a:cubicBezTo>
                    <a:cubicBezTo>
                      <a:pt x="20830" y="3506"/>
                      <a:pt x="21322" y="2298"/>
                      <a:pt x="20871" y="1248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1" tIns="20091" rIns="20091" bIns="20091" anchor="ctr"/>
              <a:lstStyle/>
              <a:p>
                <a:pPr algn="just" defTabSz="241082" hangingPunct="0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65" name="AutoShape 14"/>
              <p:cNvSpPr>
                <a:spLocks/>
              </p:cNvSpPr>
              <p:nvPr/>
            </p:nvSpPr>
            <p:spPr bwMode="auto">
              <a:xfrm>
                <a:off x="9217819" y="4508500"/>
                <a:ext cx="103981" cy="105569"/>
              </a:xfrm>
              <a:custGeom>
                <a:avLst/>
                <a:gdLst>
                  <a:gd name="T0" fmla="+- 0 10797 198"/>
                  <a:gd name="T1" fmla="*/ T0 w 21199"/>
                  <a:gd name="T2" fmla="+- 0 10802 198"/>
                  <a:gd name="T3" fmla="*/ 10802 h 21208"/>
                  <a:gd name="T4" fmla="+- 0 10797 198"/>
                  <a:gd name="T5" fmla="*/ T4 w 21199"/>
                  <a:gd name="T6" fmla="+- 0 10802 198"/>
                  <a:gd name="T7" fmla="*/ 10802 h 21208"/>
                  <a:gd name="T8" fmla="+- 0 10797 198"/>
                  <a:gd name="T9" fmla="*/ T8 w 21199"/>
                  <a:gd name="T10" fmla="+- 0 10802 198"/>
                  <a:gd name="T11" fmla="*/ 10802 h 21208"/>
                  <a:gd name="T12" fmla="+- 0 10797 198"/>
                  <a:gd name="T13" fmla="*/ T12 w 21199"/>
                  <a:gd name="T14" fmla="+- 0 10802 198"/>
                  <a:gd name="T15" fmla="*/ 10802 h 21208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99" h="21208">
                    <a:moveTo>
                      <a:pt x="21077" y="880"/>
                    </a:moveTo>
                    <a:cubicBezTo>
                      <a:pt x="20753" y="142"/>
                      <a:pt x="19881" y="-198"/>
                      <a:pt x="19129" y="117"/>
                    </a:cubicBezTo>
                    <a:cubicBezTo>
                      <a:pt x="19097" y="131"/>
                      <a:pt x="19071" y="162"/>
                      <a:pt x="19039" y="179"/>
                    </a:cubicBezTo>
                    <a:cubicBezTo>
                      <a:pt x="10706" y="3707"/>
                      <a:pt x="3739" y="10322"/>
                      <a:pt x="106" y="19208"/>
                    </a:cubicBezTo>
                    <a:cubicBezTo>
                      <a:pt x="-198" y="19957"/>
                      <a:pt x="172" y="20803"/>
                      <a:pt x="934" y="21101"/>
                    </a:cubicBezTo>
                    <a:cubicBezTo>
                      <a:pt x="1689" y="21401"/>
                      <a:pt x="2552" y="21041"/>
                      <a:pt x="2859" y="20292"/>
                    </a:cubicBezTo>
                    <a:cubicBezTo>
                      <a:pt x="6206" y="12096"/>
                      <a:pt x="12625" y="6008"/>
                      <a:pt x="20301" y="2787"/>
                    </a:cubicBezTo>
                    <a:cubicBezTo>
                      <a:pt x="21051" y="2469"/>
                      <a:pt x="21402" y="1618"/>
                      <a:pt x="21077" y="88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1" tIns="20091" rIns="20091" bIns="20091" anchor="ctr"/>
              <a:lstStyle/>
              <a:p>
                <a:pPr algn="just" defTabSz="241082" hangingPunct="0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66" name="AutoShape 15"/>
              <p:cNvSpPr>
                <a:spLocks/>
              </p:cNvSpPr>
              <p:nvPr/>
            </p:nvSpPr>
            <p:spPr bwMode="auto">
              <a:xfrm>
                <a:off x="9247188" y="4537075"/>
                <a:ext cx="88107" cy="90488"/>
              </a:xfrm>
              <a:custGeom>
                <a:avLst/>
                <a:gdLst>
                  <a:gd name="T0" fmla="+- 0 10796 232"/>
                  <a:gd name="T1" fmla="*/ T0 w 21129"/>
                  <a:gd name="T2" fmla="+- 0 10804 234"/>
                  <a:gd name="T3" fmla="*/ 10804 h 21141"/>
                  <a:gd name="T4" fmla="+- 0 10796 232"/>
                  <a:gd name="T5" fmla="*/ T4 w 21129"/>
                  <a:gd name="T6" fmla="+- 0 10804 234"/>
                  <a:gd name="T7" fmla="*/ 10804 h 21141"/>
                  <a:gd name="T8" fmla="+- 0 10796 232"/>
                  <a:gd name="T9" fmla="*/ T8 w 21129"/>
                  <a:gd name="T10" fmla="+- 0 10804 234"/>
                  <a:gd name="T11" fmla="*/ 10804 h 21141"/>
                  <a:gd name="T12" fmla="+- 0 10796 232"/>
                  <a:gd name="T13" fmla="*/ T12 w 21129"/>
                  <a:gd name="T14" fmla="+- 0 10804 234"/>
                  <a:gd name="T15" fmla="*/ 10804 h 2114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29" h="21141">
                    <a:moveTo>
                      <a:pt x="20075" y="3267"/>
                    </a:moveTo>
                    <a:cubicBezTo>
                      <a:pt x="20953" y="2898"/>
                      <a:pt x="21368" y="1899"/>
                      <a:pt x="20987" y="1030"/>
                    </a:cubicBezTo>
                    <a:cubicBezTo>
                      <a:pt x="20611" y="168"/>
                      <a:pt x="19589" y="-234"/>
                      <a:pt x="18707" y="138"/>
                    </a:cubicBezTo>
                    <a:cubicBezTo>
                      <a:pt x="18670" y="152"/>
                      <a:pt x="18649" y="185"/>
                      <a:pt x="18615" y="198"/>
                    </a:cubicBezTo>
                    <a:cubicBezTo>
                      <a:pt x="10481" y="3647"/>
                      <a:pt x="3673" y="10118"/>
                      <a:pt x="124" y="18802"/>
                    </a:cubicBezTo>
                    <a:cubicBezTo>
                      <a:pt x="-232" y="19678"/>
                      <a:pt x="205" y="20666"/>
                      <a:pt x="1094" y="21019"/>
                    </a:cubicBezTo>
                    <a:cubicBezTo>
                      <a:pt x="1983" y="21366"/>
                      <a:pt x="2991" y="20946"/>
                      <a:pt x="3354" y="20071"/>
                    </a:cubicBezTo>
                    <a:cubicBezTo>
                      <a:pt x="6561" y="12205"/>
                      <a:pt x="12717" y="6360"/>
                      <a:pt x="20075" y="3274"/>
                    </a:cubicBezTo>
                    <a:cubicBezTo>
                      <a:pt x="20075" y="3274"/>
                      <a:pt x="20075" y="3267"/>
                      <a:pt x="20075" y="3267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1" tIns="20091" rIns="20091" bIns="20091" anchor="ctr"/>
              <a:lstStyle/>
              <a:p>
                <a:pPr algn="just" defTabSz="241082" hangingPunct="0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24" name="Group 23"/>
          <p:cNvGrpSpPr/>
          <p:nvPr/>
        </p:nvGrpSpPr>
        <p:grpSpPr>
          <a:xfrm>
            <a:off x="4256092" y="4810797"/>
            <a:ext cx="796987" cy="796987"/>
            <a:chOff x="4035292" y="4561598"/>
            <a:chExt cx="755703" cy="755703"/>
          </a:xfrm>
        </p:grpSpPr>
        <p:sp>
          <p:nvSpPr>
            <p:cNvPr id="56" name="Oval 55"/>
            <p:cNvSpPr/>
            <p:nvPr/>
          </p:nvSpPr>
          <p:spPr>
            <a:xfrm>
              <a:off x="4035292" y="4561598"/>
              <a:ext cx="755703" cy="75570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GB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67" name="Group 66"/>
            <p:cNvGrpSpPr/>
            <p:nvPr/>
          </p:nvGrpSpPr>
          <p:grpSpPr>
            <a:xfrm>
              <a:off x="4290009" y="4747243"/>
              <a:ext cx="263709" cy="384412"/>
              <a:chOff x="3582988" y="3510757"/>
              <a:chExt cx="319088" cy="465138"/>
            </a:xfrm>
            <a:solidFill>
              <a:schemeClr val="bg2"/>
            </a:solidFill>
          </p:grpSpPr>
          <p:sp>
            <p:nvSpPr>
              <p:cNvPr id="68" name="AutoShape 113"/>
              <p:cNvSpPr>
                <a:spLocks/>
              </p:cNvSpPr>
              <p:nvPr/>
            </p:nvSpPr>
            <p:spPr bwMode="auto">
              <a:xfrm>
                <a:off x="3582988" y="3510757"/>
                <a:ext cx="319088" cy="46513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5386" y="14175"/>
                    </a:moveTo>
                    <a:lnTo>
                      <a:pt x="6223" y="14175"/>
                    </a:lnTo>
                    <a:cubicBezTo>
                      <a:pt x="5734" y="13446"/>
                      <a:pt x="5147" y="12716"/>
                      <a:pt x="4568" y="12003"/>
                    </a:cubicBezTo>
                    <a:cubicBezTo>
                      <a:pt x="3287" y="10427"/>
                      <a:pt x="1963" y="8797"/>
                      <a:pt x="1963" y="7425"/>
                    </a:cubicBezTo>
                    <a:cubicBezTo>
                      <a:pt x="1963" y="4075"/>
                      <a:pt x="5927" y="1350"/>
                      <a:pt x="10800" y="1350"/>
                    </a:cubicBezTo>
                    <a:cubicBezTo>
                      <a:pt x="15672" y="1350"/>
                      <a:pt x="19636" y="4075"/>
                      <a:pt x="19636" y="7425"/>
                    </a:cubicBezTo>
                    <a:cubicBezTo>
                      <a:pt x="19636" y="8787"/>
                      <a:pt x="18312" y="10425"/>
                      <a:pt x="17029" y="12011"/>
                    </a:cubicBezTo>
                    <a:cubicBezTo>
                      <a:pt x="16455" y="12723"/>
                      <a:pt x="15873" y="13449"/>
                      <a:pt x="15386" y="14175"/>
                    </a:cubicBezTo>
                    <a:moveTo>
                      <a:pt x="10800" y="20249"/>
                    </a:moveTo>
                    <a:cubicBezTo>
                      <a:pt x="9805" y="20249"/>
                      <a:pt x="9347" y="20171"/>
                      <a:pt x="8839" y="19406"/>
                    </a:cubicBezTo>
                    <a:lnTo>
                      <a:pt x="13000" y="19048"/>
                    </a:lnTo>
                    <a:cubicBezTo>
                      <a:pt x="12398" y="20164"/>
                      <a:pt x="11959" y="20249"/>
                      <a:pt x="10800" y="20249"/>
                    </a:cubicBezTo>
                    <a:moveTo>
                      <a:pt x="7595" y="16813"/>
                    </a:moveTo>
                    <a:cubicBezTo>
                      <a:pt x="7417" y="16407"/>
                      <a:pt x="7215" y="15978"/>
                      <a:pt x="6991" y="15525"/>
                    </a:cubicBezTo>
                    <a:lnTo>
                      <a:pt x="14616" y="15525"/>
                    </a:lnTo>
                    <a:cubicBezTo>
                      <a:pt x="14496" y="15767"/>
                      <a:pt x="14375" y="16010"/>
                      <a:pt x="14270" y="16239"/>
                    </a:cubicBezTo>
                    <a:cubicBezTo>
                      <a:pt x="14270" y="16239"/>
                      <a:pt x="7595" y="16813"/>
                      <a:pt x="7595" y="16813"/>
                    </a:cubicBezTo>
                    <a:close/>
                    <a:moveTo>
                      <a:pt x="13345" y="18343"/>
                    </a:moveTo>
                    <a:lnTo>
                      <a:pt x="8476" y="18762"/>
                    </a:lnTo>
                    <a:cubicBezTo>
                      <a:pt x="8303" y="18416"/>
                      <a:pt x="8116" y="18011"/>
                      <a:pt x="7890" y="17483"/>
                    </a:cubicBezTo>
                    <a:cubicBezTo>
                      <a:pt x="7887" y="17477"/>
                      <a:pt x="7883" y="17469"/>
                      <a:pt x="7881" y="17462"/>
                    </a:cubicBezTo>
                    <a:lnTo>
                      <a:pt x="13957" y="16941"/>
                    </a:lnTo>
                    <a:cubicBezTo>
                      <a:pt x="13871" y="17140"/>
                      <a:pt x="13778" y="17350"/>
                      <a:pt x="13698" y="17537"/>
                    </a:cubicBezTo>
                    <a:cubicBezTo>
                      <a:pt x="13569" y="17841"/>
                      <a:pt x="13453" y="18104"/>
                      <a:pt x="13345" y="18343"/>
                    </a:cubicBezTo>
                    <a:moveTo>
                      <a:pt x="10800" y="0"/>
                    </a:moveTo>
                    <a:cubicBezTo>
                      <a:pt x="4835" y="0"/>
                      <a:pt x="0" y="3324"/>
                      <a:pt x="0" y="7425"/>
                    </a:cubicBezTo>
                    <a:cubicBezTo>
                      <a:pt x="0" y="10146"/>
                      <a:pt x="3621" y="13029"/>
                      <a:pt x="4939" y="15562"/>
                    </a:cubicBezTo>
                    <a:cubicBezTo>
                      <a:pt x="6906" y="19339"/>
                      <a:pt x="6688" y="21599"/>
                      <a:pt x="10800" y="21599"/>
                    </a:cubicBezTo>
                    <a:cubicBezTo>
                      <a:pt x="14972" y="21599"/>
                      <a:pt x="14692" y="19349"/>
                      <a:pt x="16660" y="15577"/>
                    </a:cubicBezTo>
                    <a:cubicBezTo>
                      <a:pt x="17983" y="13039"/>
                      <a:pt x="21600" y="10124"/>
                      <a:pt x="21600" y="7425"/>
                    </a:cubicBezTo>
                    <a:cubicBezTo>
                      <a:pt x="21600" y="3324"/>
                      <a:pt x="16764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1" tIns="20091" rIns="20091" bIns="20091" anchor="ctr"/>
              <a:lstStyle/>
              <a:p>
                <a:pPr algn="just" defTabSz="241082" hangingPunct="0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69" name="AutoShape 114"/>
              <p:cNvSpPr>
                <a:spLocks/>
              </p:cNvSpPr>
              <p:nvPr/>
            </p:nvSpPr>
            <p:spPr bwMode="auto">
              <a:xfrm>
                <a:off x="3655219" y="3583782"/>
                <a:ext cx="94456" cy="94456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938" y="0"/>
                    </a:moveTo>
                    <a:cubicBezTo>
                      <a:pt x="8943" y="0"/>
                      <a:pt x="0" y="8942"/>
                      <a:pt x="0" y="19938"/>
                    </a:cubicBezTo>
                    <a:cubicBezTo>
                      <a:pt x="0" y="20855"/>
                      <a:pt x="743" y="21600"/>
                      <a:pt x="1661" y="21600"/>
                    </a:cubicBezTo>
                    <a:cubicBezTo>
                      <a:pt x="2579" y="21600"/>
                      <a:pt x="3323" y="20855"/>
                      <a:pt x="3323" y="19938"/>
                    </a:cubicBezTo>
                    <a:cubicBezTo>
                      <a:pt x="3323" y="10777"/>
                      <a:pt x="10777" y="3323"/>
                      <a:pt x="19938" y="3323"/>
                    </a:cubicBezTo>
                    <a:cubicBezTo>
                      <a:pt x="20856" y="3323"/>
                      <a:pt x="21600" y="2578"/>
                      <a:pt x="21600" y="1661"/>
                    </a:cubicBezTo>
                    <a:cubicBezTo>
                      <a:pt x="21600" y="744"/>
                      <a:pt x="20856" y="0"/>
                      <a:pt x="19938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1" tIns="20091" rIns="20091" bIns="20091" anchor="ctr"/>
              <a:lstStyle/>
              <a:p>
                <a:pPr algn="just" defTabSz="241082" hangingPunct="0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18" name="Group 17"/>
          <p:cNvGrpSpPr/>
          <p:nvPr/>
        </p:nvGrpSpPr>
        <p:grpSpPr>
          <a:xfrm>
            <a:off x="4256092" y="2241714"/>
            <a:ext cx="796987" cy="796987"/>
            <a:chOff x="4035292" y="2125593"/>
            <a:chExt cx="755703" cy="755703"/>
          </a:xfrm>
        </p:grpSpPr>
        <p:sp>
          <p:nvSpPr>
            <p:cNvPr id="40" name="Oval 39"/>
            <p:cNvSpPr/>
            <p:nvPr/>
          </p:nvSpPr>
          <p:spPr>
            <a:xfrm>
              <a:off x="4035292" y="2125593"/>
              <a:ext cx="755703" cy="755703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GB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70" name="Group 69"/>
            <p:cNvGrpSpPr/>
            <p:nvPr/>
          </p:nvGrpSpPr>
          <p:grpSpPr>
            <a:xfrm>
              <a:off x="4221265" y="2311566"/>
              <a:ext cx="383755" cy="383755"/>
              <a:chOff x="4439444" y="1652588"/>
              <a:chExt cx="464344" cy="464344"/>
            </a:xfrm>
            <a:solidFill>
              <a:schemeClr val="bg2"/>
            </a:solidFill>
          </p:grpSpPr>
          <p:sp>
            <p:nvSpPr>
              <p:cNvPr id="71" name="AutoShape 136"/>
              <p:cNvSpPr>
                <a:spLocks/>
              </p:cNvSpPr>
              <p:nvPr/>
            </p:nvSpPr>
            <p:spPr bwMode="auto">
              <a:xfrm>
                <a:off x="4686300" y="1710532"/>
                <a:ext cx="152400" cy="152400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538" y="20579"/>
                    </a:moveTo>
                    <a:lnTo>
                      <a:pt x="19542" y="20579"/>
                    </a:lnTo>
                    <a:cubicBezTo>
                      <a:pt x="19546" y="21142"/>
                      <a:pt x="20004" y="21600"/>
                      <a:pt x="20571" y="21600"/>
                    </a:cubicBezTo>
                    <a:cubicBezTo>
                      <a:pt x="21137" y="21600"/>
                      <a:pt x="21599" y="21138"/>
                      <a:pt x="21599" y="20571"/>
                    </a:cubicBezTo>
                    <a:cubicBezTo>
                      <a:pt x="21599" y="20565"/>
                      <a:pt x="21595" y="20561"/>
                      <a:pt x="21595" y="20555"/>
                    </a:cubicBezTo>
                    <a:cubicBezTo>
                      <a:pt x="21583" y="9221"/>
                      <a:pt x="12411" y="41"/>
                      <a:pt x="1080" y="12"/>
                    </a:cubicBezTo>
                    <a:cubicBezTo>
                      <a:pt x="1064" y="10"/>
                      <a:pt x="1048" y="0"/>
                      <a:pt x="1028" y="0"/>
                    </a:cubicBezTo>
                    <a:cubicBezTo>
                      <a:pt x="458" y="0"/>
                      <a:pt x="0" y="461"/>
                      <a:pt x="0" y="1028"/>
                    </a:cubicBezTo>
                    <a:cubicBezTo>
                      <a:pt x="0" y="1594"/>
                      <a:pt x="458" y="2055"/>
                      <a:pt x="1024" y="2057"/>
                    </a:cubicBezTo>
                    <a:lnTo>
                      <a:pt x="1024" y="2065"/>
                    </a:lnTo>
                    <a:cubicBezTo>
                      <a:pt x="11233" y="2065"/>
                      <a:pt x="19538" y="10370"/>
                      <a:pt x="19538" y="20579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1" tIns="20091" rIns="20091" bIns="20091" anchor="ctr"/>
              <a:lstStyle/>
              <a:p>
                <a:pPr algn="just" defTabSz="241082" hangingPunct="0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72" name="AutoShape 137"/>
              <p:cNvSpPr>
                <a:spLocks/>
              </p:cNvSpPr>
              <p:nvPr/>
            </p:nvSpPr>
            <p:spPr bwMode="auto">
              <a:xfrm>
                <a:off x="4439444" y="1652588"/>
                <a:ext cx="464344" cy="464344"/>
              </a:xfrm>
              <a:custGeom>
                <a:avLst/>
                <a:gdLst>
                  <a:gd name="T0" fmla="+- 0 10819 195"/>
                  <a:gd name="T1" fmla="*/ T0 w 21248"/>
                  <a:gd name="T2" fmla="*/ 10800 h 21600"/>
                  <a:gd name="T3" fmla="+- 0 10819 195"/>
                  <a:gd name="T4" fmla="*/ T3 w 21248"/>
                  <a:gd name="T5" fmla="*/ 10800 h 21600"/>
                  <a:gd name="T6" fmla="+- 0 10819 195"/>
                  <a:gd name="T7" fmla="*/ T6 w 21248"/>
                  <a:gd name="T8" fmla="*/ 10800 h 21600"/>
                  <a:gd name="T9" fmla="+- 0 10819 195"/>
                  <a:gd name="T10" fmla="*/ T9 w 21248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248" h="21600">
                    <a:moveTo>
                      <a:pt x="19868" y="17133"/>
                    </a:moveTo>
                    <a:cubicBezTo>
                      <a:pt x="19766" y="17386"/>
                      <a:pt x="19525" y="17549"/>
                      <a:pt x="19255" y="17549"/>
                    </a:cubicBezTo>
                    <a:lnTo>
                      <a:pt x="19058" y="17549"/>
                    </a:lnTo>
                    <a:lnTo>
                      <a:pt x="3983" y="2226"/>
                    </a:lnTo>
                    <a:lnTo>
                      <a:pt x="3983" y="2025"/>
                    </a:lnTo>
                    <a:cubicBezTo>
                      <a:pt x="3983" y="1750"/>
                      <a:pt x="4144" y="1506"/>
                      <a:pt x="4393" y="1401"/>
                    </a:cubicBezTo>
                    <a:cubicBezTo>
                      <a:pt x="4475" y="1367"/>
                      <a:pt x="4560" y="1350"/>
                      <a:pt x="4647" y="1350"/>
                    </a:cubicBezTo>
                    <a:cubicBezTo>
                      <a:pt x="4824" y="1350"/>
                      <a:pt x="4991" y="1420"/>
                      <a:pt x="5116" y="1547"/>
                    </a:cubicBezTo>
                    <a:lnTo>
                      <a:pt x="19724" y="16397"/>
                    </a:lnTo>
                    <a:cubicBezTo>
                      <a:pt x="19915" y="16591"/>
                      <a:pt x="19972" y="16880"/>
                      <a:pt x="19868" y="17133"/>
                    </a:cubicBezTo>
                    <a:moveTo>
                      <a:pt x="10121" y="17549"/>
                    </a:moveTo>
                    <a:cubicBezTo>
                      <a:pt x="10017" y="17549"/>
                      <a:pt x="9922" y="17586"/>
                      <a:pt x="9824" y="17609"/>
                    </a:cubicBezTo>
                    <a:lnTo>
                      <a:pt x="3923" y="11612"/>
                    </a:lnTo>
                    <a:cubicBezTo>
                      <a:pt x="3946" y="11512"/>
                      <a:pt x="3982" y="11415"/>
                      <a:pt x="3982" y="11311"/>
                    </a:cubicBezTo>
                    <a:lnTo>
                      <a:pt x="3983" y="3180"/>
                    </a:lnTo>
                    <a:lnTo>
                      <a:pt x="18119" y="17549"/>
                    </a:lnTo>
                    <a:cubicBezTo>
                      <a:pt x="18119" y="17549"/>
                      <a:pt x="10121" y="17549"/>
                      <a:pt x="10121" y="17549"/>
                    </a:cubicBezTo>
                    <a:close/>
                    <a:moveTo>
                      <a:pt x="9182" y="17945"/>
                    </a:moveTo>
                    <a:lnTo>
                      <a:pt x="7109" y="20052"/>
                    </a:lnTo>
                    <a:cubicBezTo>
                      <a:pt x="6939" y="20224"/>
                      <a:pt x="6742" y="20249"/>
                      <a:pt x="6640" y="20249"/>
                    </a:cubicBezTo>
                    <a:cubicBezTo>
                      <a:pt x="6537" y="20249"/>
                      <a:pt x="6339" y="20224"/>
                      <a:pt x="6170" y="20052"/>
                    </a:cubicBezTo>
                    <a:lnTo>
                      <a:pt x="1522" y="15327"/>
                    </a:lnTo>
                    <a:cubicBezTo>
                      <a:pt x="1352" y="15154"/>
                      <a:pt x="1327" y="14953"/>
                      <a:pt x="1327" y="14850"/>
                    </a:cubicBezTo>
                    <a:cubicBezTo>
                      <a:pt x="1327" y="14745"/>
                      <a:pt x="1352" y="14544"/>
                      <a:pt x="1522" y="14373"/>
                    </a:cubicBezTo>
                    <a:lnTo>
                      <a:pt x="3593" y="12266"/>
                    </a:lnTo>
                    <a:cubicBezTo>
                      <a:pt x="3599" y="12260"/>
                      <a:pt x="3601" y="12251"/>
                      <a:pt x="3607" y="12245"/>
                    </a:cubicBezTo>
                    <a:lnTo>
                      <a:pt x="9202" y="17932"/>
                    </a:lnTo>
                    <a:cubicBezTo>
                      <a:pt x="9196" y="17937"/>
                      <a:pt x="9187" y="17939"/>
                      <a:pt x="9182" y="17945"/>
                    </a:cubicBezTo>
                    <a:moveTo>
                      <a:pt x="6056" y="593"/>
                    </a:moveTo>
                    <a:cubicBezTo>
                      <a:pt x="5675" y="205"/>
                      <a:pt x="5165" y="0"/>
                      <a:pt x="4647" y="0"/>
                    </a:cubicBezTo>
                    <a:cubicBezTo>
                      <a:pt x="4390" y="0"/>
                      <a:pt x="4132" y="49"/>
                      <a:pt x="3885" y="154"/>
                    </a:cubicBezTo>
                    <a:cubicBezTo>
                      <a:pt x="3141" y="467"/>
                      <a:pt x="2655" y="1205"/>
                      <a:pt x="2655" y="2025"/>
                    </a:cubicBezTo>
                    <a:lnTo>
                      <a:pt x="2654" y="11311"/>
                    </a:lnTo>
                    <a:lnTo>
                      <a:pt x="583" y="13418"/>
                    </a:lnTo>
                    <a:cubicBezTo>
                      <a:pt x="-195" y="14208"/>
                      <a:pt x="-195" y="15491"/>
                      <a:pt x="583" y="16281"/>
                    </a:cubicBezTo>
                    <a:lnTo>
                      <a:pt x="5231" y="21006"/>
                    </a:lnTo>
                    <a:cubicBezTo>
                      <a:pt x="5620" y="21402"/>
                      <a:pt x="6131" y="21599"/>
                      <a:pt x="6640" y="21599"/>
                    </a:cubicBezTo>
                    <a:cubicBezTo>
                      <a:pt x="7150" y="21599"/>
                      <a:pt x="7659" y="21402"/>
                      <a:pt x="8048" y="21006"/>
                    </a:cubicBezTo>
                    <a:lnTo>
                      <a:pt x="10121" y="18900"/>
                    </a:lnTo>
                    <a:lnTo>
                      <a:pt x="19255" y="18900"/>
                    </a:lnTo>
                    <a:cubicBezTo>
                      <a:pt x="20062" y="18900"/>
                      <a:pt x="20788" y="18407"/>
                      <a:pt x="21095" y="17650"/>
                    </a:cubicBezTo>
                    <a:cubicBezTo>
                      <a:pt x="21405" y="16893"/>
                      <a:pt x="21234" y="16022"/>
                      <a:pt x="20663" y="15443"/>
                    </a:cubicBezTo>
                    <a:cubicBezTo>
                      <a:pt x="20663" y="15443"/>
                      <a:pt x="6056" y="593"/>
                      <a:pt x="6056" y="593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1" tIns="20091" rIns="20091" bIns="20091" anchor="ctr"/>
              <a:lstStyle/>
              <a:p>
                <a:pPr algn="just" defTabSz="241082" hangingPunct="0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73" name="AutoShape 138"/>
              <p:cNvSpPr>
                <a:spLocks/>
              </p:cNvSpPr>
              <p:nvPr/>
            </p:nvSpPr>
            <p:spPr bwMode="auto">
              <a:xfrm>
                <a:off x="4686300" y="1652588"/>
                <a:ext cx="217488" cy="2174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437" y="2880"/>
                    </a:moveTo>
                    <a:lnTo>
                      <a:pt x="1437" y="2885"/>
                    </a:lnTo>
                    <a:cubicBezTo>
                      <a:pt x="10965" y="2885"/>
                      <a:pt x="18717" y="10637"/>
                      <a:pt x="18717" y="20165"/>
                    </a:cubicBezTo>
                    <a:lnTo>
                      <a:pt x="18720" y="20165"/>
                    </a:lnTo>
                    <a:cubicBezTo>
                      <a:pt x="18722" y="20959"/>
                      <a:pt x="19366" y="21600"/>
                      <a:pt x="20160" y="21600"/>
                    </a:cubicBezTo>
                    <a:cubicBezTo>
                      <a:pt x="20955" y="21600"/>
                      <a:pt x="21599" y="20956"/>
                      <a:pt x="21599" y="20160"/>
                    </a:cubicBezTo>
                    <a:cubicBezTo>
                      <a:pt x="21599" y="20155"/>
                      <a:pt x="21597" y="20152"/>
                      <a:pt x="21597" y="20148"/>
                    </a:cubicBezTo>
                    <a:cubicBezTo>
                      <a:pt x="21588" y="9034"/>
                      <a:pt x="12588" y="28"/>
                      <a:pt x="1476" y="8"/>
                    </a:cubicBezTo>
                    <a:cubicBezTo>
                      <a:pt x="1465" y="7"/>
                      <a:pt x="1454" y="0"/>
                      <a:pt x="1440" y="0"/>
                    </a:cubicBezTo>
                    <a:cubicBezTo>
                      <a:pt x="644" y="0"/>
                      <a:pt x="0" y="644"/>
                      <a:pt x="0" y="1440"/>
                    </a:cubicBezTo>
                    <a:cubicBezTo>
                      <a:pt x="0" y="2234"/>
                      <a:pt x="644" y="2878"/>
                      <a:pt x="1437" y="288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1" tIns="20091" rIns="20091" bIns="20091" anchor="ctr"/>
              <a:lstStyle/>
              <a:p>
                <a:pPr algn="just" defTabSz="241082" hangingPunct="0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77" name="Group 76"/>
          <p:cNvGrpSpPr/>
          <p:nvPr/>
        </p:nvGrpSpPr>
        <p:grpSpPr>
          <a:xfrm>
            <a:off x="2021427" y="2095085"/>
            <a:ext cx="2093702" cy="750315"/>
            <a:chOff x="195396" y="2043090"/>
            <a:chExt cx="3704492" cy="711448"/>
          </a:xfrm>
        </p:grpSpPr>
        <p:sp>
          <p:nvSpPr>
            <p:cNvPr id="75" name="TextBox 74"/>
            <p:cNvSpPr txBox="1"/>
            <p:nvPr/>
          </p:nvSpPr>
          <p:spPr>
            <a:xfrm>
              <a:off x="1647098" y="2043090"/>
              <a:ext cx="2223638" cy="223982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6" name="Rectangle 75"/>
            <p:cNvSpPr/>
            <p:nvPr/>
          </p:nvSpPr>
          <p:spPr>
            <a:xfrm>
              <a:off x="195396" y="2347187"/>
              <a:ext cx="3704492" cy="407351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algn="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78" name="Group 77"/>
          <p:cNvGrpSpPr/>
          <p:nvPr/>
        </p:nvGrpSpPr>
        <p:grpSpPr>
          <a:xfrm>
            <a:off x="2036887" y="3387238"/>
            <a:ext cx="2110194" cy="750315"/>
            <a:chOff x="195396" y="2043090"/>
            <a:chExt cx="3733672" cy="711448"/>
          </a:xfrm>
        </p:grpSpPr>
        <p:sp>
          <p:nvSpPr>
            <p:cNvPr id="79" name="TextBox 78"/>
            <p:cNvSpPr txBox="1"/>
            <p:nvPr/>
          </p:nvSpPr>
          <p:spPr>
            <a:xfrm>
              <a:off x="1705430" y="2043090"/>
              <a:ext cx="2223638" cy="223982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0" name="Rectangle 79"/>
            <p:cNvSpPr/>
            <p:nvPr/>
          </p:nvSpPr>
          <p:spPr>
            <a:xfrm>
              <a:off x="195396" y="2347187"/>
              <a:ext cx="3704492" cy="407351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algn="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81" name="Group 80"/>
          <p:cNvGrpSpPr/>
          <p:nvPr/>
        </p:nvGrpSpPr>
        <p:grpSpPr>
          <a:xfrm>
            <a:off x="2063592" y="4659429"/>
            <a:ext cx="2093702" cy="750315"/>
            <a:chOff x="195396" y="2043090"/>
            <a:chExt cx="3704492" cy="711448"/>
          </a:xfrm>
        </p:grpSpPr>
        <p:sp>
          <p:nvSpPr>
            <p:cNvPr id="82" name="TextBox 81"/>
            <p:cNvSpPr txBox="1"/>
            <p:nvPr/>
          </p:nvSpPr>
          <p:spPr>
            <a:xfrm>
              <a:off x="1664565" y="2043090"/>
              <a:ext cx="2223638" cy="223982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3" name="Rectangle 82"/>
            <p:cNvSpPr/>
            <p:nvPr/>
          </p:nvSpPr>
          <p:spPr>
            <a:xfrm>
              <a:off x="195396" y="2347187"/>
              <a:ext cx="3704492" cy="407351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algn="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47" name="原创设计师QQ598969553      _1"/>
          <p:cNvSpPr/>
          <p:nvPr/>
        </p:nvSpPr>
        <p:spPr bwMode="auto">
          <a:xfrm>
            <a:off x="354" y="0"/>
            <a:ext cx="453157" cy="904082"/>
          </a:xfrm>
          <a:custGeom>
            <a:avLst/>
            <a:gdLst>
              <a:gd name="T0" fmla="*/ 0 w 286"/>
              <a:gd name="T1" fmla="*/ 0 h 571"/>
              <a:gd name="T2" fmla="*/ 286 w 286"/>
              <a:gd name="T3" fmla="*/ 287 h 571"/>
              <a:gd name="T4" fmla="*/ 0 w 286"/>
              <a:gd name="T5" fmla="*/ 571 h 571"/>
              <a:gd name="T6" fmla="*/ 0 w 286"/>
              <a:gd name="T7" fmla="*/ 0 h 5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86" h="571">
                <a:moveTo>
                  <a:pt x="0" y="0"/>
                </a:moveTo>
                <a:lnTo>
                  <a:pt x="286" y="287"/>
                </a:lnTo>
                <a:lnTo>
                  <a:pt x="0" y="571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 w="6350" cap="flat">
            <a:noFill/>
            <a:prstDash val="solid"/>
            <a:miter lim="800000"/>
          </a:ln>
        </p:spPr>
        <p:txBody>
          <a:bodyPr/>
          <a:lstStyle/>
          <a:p>
            <a:pPr>
              <a:defRPr/>
            </a:pPr>
            <a:endParaRPr lang="zh-CN" altLang="en-US" sz="2669"/>
          </a:p>
        </p:txBody>
      </p:sp>
      <p:sp>
        <p:nvSpPr>
          <p:cNvPr id="48" name="原创设计师QQ598969553      _2"/>
          <p:cNvSpPr>
            <a:spLocks/>
          </p:cNvSpPr>
          <p:nvPr/>
        </p:nvSpPr>
        <p:spPr bwMode="auto">
          <a:xfrm>
            <a:off x="140988" y="316987"/>
            <a:ext cx="303593" cy="609418"/>
          </a:xfrm>
          <a:custGeom>
            <a:avLst/>
            <a:gdLst>
              <a:gd name="T0" fmla="*/ 0 w 278"/>
              <a:gd name="T1" fmla="*/ 0 h 557"/>
              <a:gd name="T2" fmla="*/ 2147483646 w 278"/>
              <a:gd name="T3" fmla="*/ 2147483646 h 557"/>
              <a:gd name="T4" fmla="*/ 0 w 278"/>
              <a:gd name="T5" fmla="*/ 2147483646 h 557"/>
              <a:gd name="T6" fmla="*/ 0 w 278"/>
              <a:gd name="T7" fmla="*/ 0 h 557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78" h="557">
                <a:moveTo>
                  <a:pt x="0" y="0"/>
                </a:moveTo>
                <a:lnTo>
                  <a:pt x="278" y="278"/>
                </a:lnTo>
                <a:lnTo>
                  <a:pt x="0" y="557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zh-CN" altLang="en-US" sz="2669"/>
          </a:p>
        </p:txBody>
      </p:sp>
      <p:sp>
        <p:nvSpPr>
          <p:cNvPr id="49" name="原创设计师QQ598969553      _3"/>
          <p:cNvSpPr>
            <a:spLocks noChangeArrowheads="1"/>
          </p:cNvSpPr>
          <p:nvPr/>
        </p:nvSpPr>
        <p:spPr bwMode="auto">
          <a:xfrm>
            <a:off x="605607" y="291903"/>
            <a:ext cx="2154436" cy="4049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US" altLang="zh-CN" sz="24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954507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switch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00"/>
                            </p:stCondLst>
                            <p:childTnLst>
                              <p:par>
                                <p:cTn id="38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0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000"/>
                            </p:stCondLst>
                            <p:childTnLst>
                              <p:par>
                                <p:cTn id="4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500"/>
                            </p:stCondLst>
                            <p:childTnLst>
                              <p:par>
                                <p:cTn id="4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3"/>
          <p:cNvGrpSpPr>
            <a:grpSpLocks/>
          </p:cNvGrpSpPr>
          <p:nvPr/>
        </p:nvGrpSpPr>
        <p:grpSpPr bwMode="auto">
          <a:xfrm>
            <a:off x="4542525" y="1719429"/>
            <a:ext cx="3765330" cy="3797141"/>
            <a:chOff x="4306165" y="1925649"/>
            <a:chExt cx="3570288" cy="3600000"/>
          </a:xfrm>
        </p:grpSpPr>
        <p:grpSp>
          <p:nvGrpSpPr>
            <p:cNvPr id="50191" name="Group 1"/>
            <p:cNvGrpSpPr>
              <a:grpSpLocks noChangeAspect="1"/>
            </p:cNvGrpSpPr>
            <p:nvPr/>
          </p:nvGrpSpPr>
          <p:grpSpPr bwMode="auto">
            <a:xfrm rot="-2700000">
              <a:off x="4306165" y="1925649"/>
              <a:ext cx="3570288" cy="3600000"/>
              <a:chOff x="8022565" y="1756836"/>
              <a:chExt cx="3057586" cy="3083031"/>
            </a:xfrm>
          </p:grpSpPr>
          <p:grpSp>
            <p:nvGrpSpPr>
              <p:cNvPr id="50196" name="Group 33"/>
              <p:cNvGrpSpPr>
                <a:grpSpLocks/>
              </p:cNvGrpSpPr>
              <p:nvPr/>
            </p:nvGrpSpPr>
            <p:grpSpPr bwMode="auto">
              <a:xfrm>
                <a:off x="8022565" y="1783300"/>
                <a:ext cx="3057585" cy="3056567"/>
                <a:chOff x="1911669" y="890908"/>
                <a:chExt cx="4768056" cy="4767263"/>
              </a:xfrm>
            </p:grpSpPr>
            <p:sp>
              <p:nvSpPr>
                <p:cNvPr id="34" name="Block Arc 33"/>
                <p:cNvSpPr/>
                <p:nvPr/>
              </p:nvSpPr>
              <p:spPr>
                <a:xfrm>
                  <a:off x="1912418" y="890013"/>
                  <a:ext cx="4768059" cy="4768254"/>
                </a:xfrm>
                <a:prstGeom prst="blockArc">
                  <a:avLst>
                    <a:gd name="adj1" fmla="val 10817486"/>
                    <a:gd name="adj2" fmla="val 16183941"/>
                    <a:gd name="adj3" fmla="val 9951"/>
                  </a:avLst>
                </a:prstGeom>
                <a:solidFill>
                  <a:schemeClr val="accent1"/>
                </a:solidFill>
                <a:ln w="9525" cap="flat" cmpd="sng" algn="ctr">
                  <a:noFill/>
                  <a:prstDash val="solid"/>
                </a:ln>
                <a:effectLst/>
              </p:spPr>
              <p:txBody>
                <a:bodyPr lIns="0" tIns="0" rIns="0" bIns="0" anchor="ctr" anchorCtr="1"/>
                <a:lstStyle/>
                <a:p>
                  <a:pPr algn="ctr" fontAlgn="auto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1400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grpSp>
              <p:nvGrpSpPr>
                <p:cNvPr id="50214" name="Group 31"/>
                <p:cNvGrpSpPr>
                  <a:grpSpLocks/>
                </p:cNvGrpSpPr>
                <p:nvPr/>
              </p:nvGrpSpPr>
              <p:grpSpPr bwMode="auto">
                <a:xfrm>
                  <a:off x="2834801" y="1789433"/>
                  <a:ext cx="2921794" cy="2928938"/>
                  <a:chOff x="2429847" y="1482792"/>
                  <a:chExt cx="3877375" cy="3886854"/>
                </a:xfrm>
              </p:grpSpPr>
              <p:sp>
                <p:nvSpPr>
                  <p:cNvPr id="36" name="Block Arc 35"/>
                  <p:cNvSpPr/>
                  <p:nvPr/>
                </p:nvSpPr>
                <p:spPr>
                  <a:xfrm>
                    <a:off x="2426425" y="1456759"/>
                    <a:ext cx="3888198" cy="3891170"/>
                  </a:xfrm>
                  <a:prstGeom prst="blockArc">
                    <a:avLst>
                      <a:gd name="adj1" fmla="val 10792808"/>
                      <a:gd name="adj2" fmla="val 16214982"/>
                      <a:gd name="adj3" fmla="val 15945"/>
                    </a:avLst>
                  </a:prstGeom>
                  <a:solidFill>
                    <a:schemeClr val="accent2"/>
                  </a:solidFill>
                  <a:ln w="9525" cap="flat" cmpd="sng" algn="ctr">
                    <a:noFill/>
                    <a:prstDash val="solid"/>
                  </a:ln>
                  <a:effectLst/>
                </p:spPr>
                <p:txBody>
                  <a:bodyPr lIns="0" tIns="0" rIns="0" bIns="0" anchor="ctr" anchorCtr="1"/>
                  <a:lstStyle/>
                  <a:p>
                    <a:pPr algn="ctr" fontAlgn="auto">
                      <a:lnSpc>
                        <a:spcPct val="12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US" sz="1400" dirty="0">
                      <a:solidFill>
                        <a:schemeClr val="bg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  <a:cs typeface="+mn-ea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37" name="Block Arc 36"/>
                  <p:cNvSpPr/>
                  <p:nvPr/>
                </p:nvSpPr>
                <p:spPr>
                  <a:xfrm>
                    <a:off x="3538753" y="2528417"/>
                    <a:ext cx="1780918" cy="1769738"/>
                  </a:xfrm>
                  <a:prstGeom prst="blockArc">
                    <a:avLst>
                      <a:gd name="adj1" fmla="val 10792808"/>
                      <a:gd name="adj2" fmla="val 16040204"/>
                      <a:gd name="adj3" fmla="val 25863"/>
                    </a:avLst>
                  </a:prstGeom>
                  <a:solidFill>
                    <a:schemeClr val="accent3"/>
                  </a:solidFill>
                  <a:ln w="9525" cap="flat" cmpd="sng" algn="ctr">
                    <a:noFill/>
                    <a:prstDash val="solid"/>
                  </a:ln>
                  <a:effectLst/>
                </p:spPr>
                <p:txBody>
                  <a:bodyPr lIns="0" tIns="0" rIns="0" bIns="0" anchor="ctr" anchorCtr="1"/>
                  <a:lstStyle/>
                  <a:p>
                    <a:pPr algn="ctr" fontAlgn="auto">
                      <a:lnSpc>
                        <a:spcPct val="12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US" sz="1400" dirty="0">
                      <a:solidFill>
                        <a:schemeClr val="bg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  <a:cs typeface="+mn-ea"/>
                      <a:sym typeface="Arial" panose="020B0604020202020204" pitchFamily="34" charset="0"/>
                    </a:endParaRPr>
                  </a:p>
                </p:txBody>
              </p:sp>
            </p:grpSp>
          </p:grpSp>
          <p:sp>
            <p:nvSpPr>
              <p:cNvPr id="9" name="Block Arc 8"/>
              <p:cNvSpPr/>
              <p:nvPr/>
            </p:nvSpPr>
            <p:spPr bwMode="auto">
              <a:xfrm flipH="1">
                <a:off x="8322740" y="2082664"/>
                <a:ext cx="2455314" cy="2456366"/>
              </a:xfrm>
              <a:prstGeom prst="blockArc">
                <a:avLst>
                  <a:gd name="adj1" fmla="val 10802836"/>
                  <a:gd name="adj2" fmla="val 16193992"/>
                  <a:gd name="adj3" fmla="val 12234"/>
                </a:avLst>
              </a:prstGeom>
              <a:solidFill>
                <a:schemeClr val="bg2">
                  <a:lumMod val="75000"/>
                </a:schemeClr>
              </a:solidFill>
              <a:ln w="9525" cap="flat" cmpd="sng" algn="ctr">
                <a:noFill/>
                <a:prstDash val="solid"/>
              </a:ln>
              <a:effectLst/>
            </p:spPr>
            <p:txBody>
              <a:bodyPr lIns="0" tIns="0" rIns="0" bIns="0" anchor="ctr" anchorCtr="1"/>
              <a:lstStyle/>
              <a:p>
                <a:pPr algn="ctr" fontAlgn="auto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0" name="Block Arc 9"/>
              <p:cNvSpPr/>
              <p:nvPr/>
            </p:nvSpPr>
            <p:spPr bwMode="auto">
              <a:xfrm flipH="1">
                <a:off x="8883630" y="2639260"/>
                <a:ext cx="1336419" cy="1317220"/>
              </a:xfrm>
              <a:prstGeom prst="blockArc">
                <a:avLst>
                  <a:gd name="adj1" fmla="val 10792808"/>
                  <a:gd name="adj2" fmla="val 16167251"/>
                  <a:gd name="adj3" fmla="val 17804"/>
                </a:avLst>
              </a:prstGeom>
              <a:solidFill>
                <a:schemeClr val="bg2">
                  <a:lumMod val="75000"/>
                </a:schemeClr>
              </a:solidFill>
              <a:ln w="9525" cap="flat" cmpd="sng" algn="ctr">
                <a:noFill/>
                <a:prstDash val="solid"/>
              </a:ln>
              <a:effectLst/>
            </p:spPr>
            <p:txBody>
              <a:bodyPr lIns="0" tIns="0" rIns="0" bIns="0" anchor="ctr" anchorCtr="1"/>
              <a:lstStyle/>
              <a:p>
                <a:pPr algn="ctr" fontAlgn="auto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grpSp>
            <p:nvGrpSpPr>
              <p:cNvPr id="50199" name="Group 18"/>
              <p:cNvGrpSpPr>
                <a:grpSpLocks/>
              </p:cNvGrpSpPr>
              <p:nvPr/>
            </p:nvGrpSpPr>
            <p:grpSpPr bwMode="auto">
              <a:xfrm>
                <a:off x="8386890" y="2096104"/>
                <a:ext cx="984431" cy="1406067"/>
                <a:chOff x="2479504" y="1378466"/>
                <a:chExt cx="1535140" cy="2193013"/>
              </a:xfrm>
            </p:grpSpPr>
            <p:sp>
              <p:nvSpPr>
                <p:cNvPr id="31" name="TextBox 69"/>
                <p:cNvSpPr txBox="1">
                  <a:spLocks noChangeArrowheads="1"/>
                </p:cNvSpPr>
                <p:nvPr/>
              </p:nvSpPr>
              <p:spPr bwMode="auto">
                <a:xfrm rot="2700000">
                  <a:off x="2144392" y="1713578"/>
                  <a:ext cx="1009951" cy="339727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spcFirstLastPara="1" lIns="0" tIns="0" rIns="0" bIns="0" anchor="ctr" anchorCtr="1">
                  <a:prstTxWarp prst="textArchUp">
                    <a:avLst/>
                  </a:prstTxWarp>
                  <a:spAutoFit/>
                </a:bodyPr>
                <a:lstStyle/>
                <a:p>
                  <a:pPr algn="ctr" fontAlgn="auto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id-ID" sz="1400" kern="0" dirty="0">
                      <a:solidFill>
                        <a:schemeClr val="bg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  <a:cs typeface="+mn-ea"/>
                      <a:sym typeface="Arial" panose="020B0604020202020204" pitchFamily="34" charset="0"/>
                    </a:rPr>
                    <a:t>1</a:t>
                  </a:r>
                  <a:endParaRPr lang="nb-NO" sz="1400" kern="0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32" name="TextBox 69"/>
                <p:cNvSpPr txBox="1">
                  <a:spLocks noChangeArrowheads="1"/>
                </p:cNvSpPr>
                <p:nvPr/>
              </p:nvSpPr>
              <p:spPr bwMode="auto">
                <a:xfrm rot="2700000">
                  <a:off x="2792415" y="2355399"/>
                  <a:ext cx="1009949" cy="33972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spcFirstLastPara="1" lIns="0" tIns="0" rIns="0" bIns="0" anchor="ctr" anchorCtr="1">
                  <a:prstTxWarp prst="textArchUp">
                    <a:avLst/>
                  </a:prstTxWarp>
                  <a:spAutoFit/>
                </a:bodyPr>
                <a:lstStyle/>
                <a:p>
                  <a:pPr algn="ctr" fontAlgn="auto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id-ID" sz="1400" b="1" kern="0" dirty="0">
                      <a:solidFill>
                        <a:schemeClr val="bg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  <a:cs typeface="+mn-ea"/>
                      <a:sym typeface="Arial" panose="020B0604020202020204" pitchFamily="34" charset="0"/>
                    </a:rPr>
                    <a:t>2</a:t>
                  </a:r>
                  <a:endParaRPr lang="nb-NO" sz="1400" b="1" kern="0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33" name="TextBox 69"/>
                <p:cNvSpPr txBox="1">
                  <a:spLocks noChangeArrowheads="1"/>
                </p:cNvSpPr>
                <p:nvPr/>
              </p:nvSpPr>
              <p:spPr bwMode="auto">
                <a:xfrm rot="2700000">
                  <a:off x="3339752" y="2896587"/>
                  <a:ext cx="1010116" cy="33966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spcFirstLastPara="1" lIns="0" tIns="0" rIns="0" bIns="0" anchor="ctr" anchorCtr="1">
                  <a:prstTxWarp prst="textArchUp">
                    <a:avLst/>
                  </a:prstTxWarp>
                  <a:spAutoFit/>
                </a:bodyPr>
                <a:lstStyle/>
                <a:p>
                  <a:pPr algn="ctr" fontAlgn="auto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id-ID" sz="1400" b="1" kern="0" dirty="0">
                      <a:solidFill>
                        <a:schemeClr val="bg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  <a:cs typeface="+mn-ea"/>
                      <a:sym typeface="Arial" panose="020B0604020202020204" pitchFamily="34" charset="0"/>
                    </a:rPr>
                    <a:t>3</a:t>
                  </a:r>
                  <a:endParaRPr lang="nb-NO" sz="1400" b="1" kern="0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8" name="Group 56"/>
              <p:cNvGrpSpPr>
                <a:grpSpLocks/>
              </p:cNvGrpSpPr>
              <p:nvPr/>
            </p:nvGrpSpPr>
            <p:grpSpPr bwMode="auto">
              <a:xfrm flipV="1">
                <a:off x="8322878" y="2057098"/>
                <a:ext cx="2456452" cy="2456043"/>
                <a:chOff x="2379982" y="1359220"/>
                <a:chExt cx="3830637" cy="3830639"/>
              </a:xfrm>
              <a:solidFill>
                <a:schemeClr val="bg2">
                  <a:lumMod val="75000"/>
                </a:schemeClr>
              </a:solidFill>
            </p:grpSpPr>
            <p:sp>
              <p:nvSpPr>
                <p:cNvPr id="29" name="Block Arc 28"/>
                <p:cNvSpPr/>
                <p:nvPr/>
              </p:nvSpPr>
              <p:spPr>
                <a:xfrm>
                  <a:off x="2379903" y="1359220"/>
                  <a:ext cx="3830000" cy="3830639"/>
                </a:xfrm>
                <a:prstGeom prst="blockArc">
                  <a:avLst>
                    <a:gd name="adj1" fmla="val 10802836"/>
                    <a:gd name="adj2" fmla="val 16207129"/>
                    <a:gd name="adj3" fmla="val 11613"/>
                  </a:avLst>
                </a:prstGeom>
                <a:solidFill>
                  <a:schemeClr val="bg2">
                    <a:lumMod val="75000"/>
                  </a:schemeClr>
                </a:solidFill>
                <a:ln w="9525" cap="flat" cmpd="sng" algn="ctr">
                  <a:noFill/>
                  <a:prstDash val="solid"/>
                </a:ln>
                <a:effectLst/>
              </p:spPr>
              <p:txBody>
                <a:bodyPr lIns="0" tIns="0" rIns="0" bIns="0" anchor="ctr" anchorCtr="1"/>
                <a:lstStyle/>
                <a:p>
                  <a:pPr algn="ctr" fontAlgn="auto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1400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30" name="Block Arc 29"/>
                <p:cNvSpPr/>
                <p:nvPr/>
              </p:nvSpPr>
              <p:spPr bwMode="auto">
                <a:xfrm>
                  <a:off x="3295738" y="2225995"/>
                  <a:ext cx="2041185" cy="2055814"/>
                </a:xfrm>
                <a:prstGeom prst="blockArc">
                  <a:avLst>
                    <a:gd name="adj1" fmla="val 10792808"/>
                    <a:gd name="adj2" fmla="val 16140419"/>
                    <a:gd name="adj3" fmla="val 18385"/>
                  </a:avLst>
                </a:prstGeom>
                <a:solidFill>
                  <a:schemeClr val="bg2">
                    <a:lumMod val="75000"/>
                  </a:schemeClr>
                </a:solidFill>
                <a:ln w="9525" cap="flat" cmpd="sng" algn="ctr">
                  <a:noFill/>
                  <a:prstDash val="solid"/>
                </a:ln>
                <a:effectLst/>
              </p:spPr>
              <p:txBody>
                <a:bodyPr lIns="0" tIns="0" rIns="0" bIns="0" anchor="ctr" anchorCtr="1"/>
                <a:lstStyle/>
                <a:p>
                  <a:pPr algn="ctr" fontAlgn="auto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1400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50201" name="Group 36"/>
              <p:cNvGrpSpPr>
                <a:grpSpLocks/>
              </p:cNvGrpSpPr>
              <p:nvPr/>
            </p:nvGrpSpPr>
            <p:grpSpPr bwMode="auto">
              <a:xfrm flipV="1">
                <a:off x="8023074" y="1756836"/>
                <a:ext cx="3057077" cy="3056567"/>
                <a:chOff x="1911350" y="2526690"/>
                <a:chExt cx="4767263" cy="4767262"/>
              </a:xfrm>
            </p:grpSpPr>
            <p:sp>
              <p:nvSpPr>
                <p:cNvPr id="25" name="Block Arc 24"/>
                <p:cNvSpPr/>
                <p:nvPr/>
              </p:nvSpPr>
              <p:spPr bwMode="auto">
                <a:xfrm flipH="1">
                  <a:off x="1911305" y="2537169"/>
                  <a:ext cx="4768058" cy="4772495"/>
                </a:xfrm>
                <a:prstGeom prst="blockArc">
                  <a:avLst>
                    <a:gd name="adj1" fmla="val 10817486"/>
                    <a:gd name="adj2" fmla="val 16183941"/>
                    <a:gd name="adj3" fmla="val 9951"/>
                  </a:avLst>
                </a:prstGeom>
                <a:solidFill>
                  <a:schemeClr val="accent6"/>
                </a:solidFill>
                <a:ln w="9525" cap="flat" cmpd="sng" algn="ctr">
                  <a:noFill/>
                  <a:prstDash val="solid"/>
                </a:ln>
                <a:effectLst/>
              </p:spPr>
              <p:txBody>
                <a:bodyPr lIns="0" tIns="0" rIns="0" bIns="0" anchor="ctr" anchorCtr="1"/>
                <a:lstStyle/>
                <a:p>
                  <a:pPr algn="ctr" fontAlgn="auto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1400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grpSp>
              <p:nvGrpSpPr>
                <p:cNvPr id="50207" name="Group 31"/>
                <p:cNvGrpSpPr>
                  <a:grpSpLocks/>
                </p:cNvGrpSpPr>
                <p:nvPr/>
              </p:nvGrpSpPr>
              <p:grpSpPr bwMode="auto">
                <a:xfrm flipH="1">
                  <a:off x="2833688" y="3449027"/>
                  <a:ext cx="2905125" cy="2905125"/>
                  <a:chOff x="2451966" y="1514392"/>
                  <a:chExt cx="3855254" cy="3855254"/>
                </a:xfrm>
              </p:grpSpPr>
              <p:sp>
                <p:nvSpPr>
                  <p:cNvPr id="27" name="Block Arc 26"/>
                  <p:cNvSpPr/>
                  <p:nvPr/>
                </p:nvSpPr>
                <p:spPr>
                  <a:xfrm>
                    <a:off x="2437265" y="1528695"/>
                    <a:ext cx="3868503" cy="3868662"/>
                  </a:xfrm>
                  <a:prstGeom prst="blockArc">
                    <a:avLst>
                      <a:gd name="adj1" fmla="val 10792808"/>
                      <a:gd name="adj2" fmla="val 16118087"/>
                      <a:gd name="adj3" fmla="val 14300"/>
                    </a:avLst>
                  </a:prstGeom>
                  <a:solidFill>
                    <a:schemeClr val="accent5"/>
                  </a:solidFill>
                  <a:ln w="9525" cap="flat" cmpd="sng" algn="ctr">
                    <a:noFill/>
                    <a:prstDash val="solid"/>
                  </a:ln>
                  <a:effectLst/>
                </p:spPr>
                <p:txBody>
                  <a:bodyPr lIns="0" tIns="0" rIns="0" bIns="0" anchor="ctr" anchorCtr="1"/>
                  <a:lstStyle/>
                  <a:p>
                    <a:pPr algn="ctr" fontAlgn="auto">
                      <a:lnSpc>
                        <a:spcPct val="12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US" sz="1400" dirty="0">
                      <a:solidFill>
                        <a:schemeClr val="bg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  <a:cs typeface="+mn-ea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28" name="Block Arc 27"/>
                  <p:cNvSpPr/>
                  <p:nvPr/>
                </p:nvSpPr>
                <p:spPr>
                  <a:xfrm>
                    <a:off x="3415083" y="2576751"/>
                    <a:ext cx="1885016" cy="1772551"/>
                  </a:xfrm>
                  <a:prstGeom prst="blockArc">
                    <a:avLst>
                      <a:gd name="adj1" fmla="val 10792808"/>
                      <a:gd name="adj2" fmla="val 16132623"/>
                      <a:gd name="adj3" fmla="val 24443"/>
                    </a:avLst>
                  </a:prstGeom>
                  <a:solidFill>
                    <a:schemeClr val="accent4"/>
                  </a:solidFill>
                  <a:ln w="9525" cap="flat" cmpd="sng" algn="ctr">
                    <a:noFill/>
                    <a:prstDash val="solid"/>
                  </a:ln>
                  <a:effectLst/>
                </p:spPr>
                <p:txBody>
                  <a:bodyPr lIns="0" tIns="0" rIns="0" bIns="0" anchor="ctr" anchorCtr="1"/>
                  <a:lstStyle/>
                  <a:p>
                    <a:pPr algn="ctr" fontAlgn="auto">
                      <a:lnSpc>
                        <a:spcPct val="12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US" sz="1400" dirty="0">
                      <a:solidFill>
                        <a:schemeClr val="bg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  <a:cs typeface="+mn-ea"/>
                      <a:sym typeface="Arial" panose="020B0604020202020204" pitchFamily="34" charset="0"/>
                    </a:endParaRPr>
                  </a:p>
                </p:txBody>
              </p:sp>
            </p:grpSp>
          </p:grpSp>
          <p:grpSp>
            <p:nvGrpSpPr>
              <p:cNvPr id="50202" name="Group 49"/>
              <p:cNvGrpSpPr>
                <a:grpSpLocks/>
              </p:cNvGrpSpPr>
              <p:nvPr/>
            </p:nvGrpSpPr>
            <p:grpSpPr bwMode="auto">
              <a:xfrm rot="10800000">
                <a:off x="9576135" y="3289367"/>
                <a:ext cx="957525" cy="1383187"/>
                <a:chOff x="2827519" y="1107924"/>
                <a:chExt cx="1493180" cy="2157329"/>
              </a:xfrm>
            </p:grpSpPr>
            <p:sp>
              <p:nvSpPr>
                <p:cNvPr id="20" name="TextBox 69"/>
                <p:cNvSpPr txBox="1">
                  <a:spLocks noChangeArrowheads="1"/>
                </p:cNvSpPr>
                <p:nvPr/>
              </p:nvSpPr>
              <p:spPr bwMode="auto">
                <a:xfrm rot="13500000">
                  <a:off x="2492406" y="1443037"/>
                  <a:ext cx="1009951" cy="33972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spcFirstLastPara="1" lIns="0" tIns="0" rIns="0" bIns="0" anchor="ctr" anchorCtr="1">
                  <a:prstTxWarp prst="textArchUp">
                    <a:avLst/>
                  </a:prstTxWarp>
                  <a:spAutoFit/>
                </a:bodyPr>
                <a:lstStyle/>
                <a:p>
                  <a:pPr algn="ctr" fontAlgn="auto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id-ID" sz="1400" kern="0" dirty="0">
                      <a:solidFill>
                        <a:schemeClr val="bg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  <a:cs typeface="+mn-ea"/>
                      <a:sym typeface="Arial" panose="020B0604020202020204" pitchFamily="34" charset="0"/>
                    </a:rPr>
                    <a:t>6</a:t>
                  </a:r>
                  <a:endParaRPr lang="nb-NO" sz="1400" kern="0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23" name="TextBox 69"/>
                <p:cNvSpPr txBox="1">
                  <a:spLocks noChangeArrowheads="1"/>
                </p:cNvSpPr>
                <p:nvPr/>
              </p:nvSpPr>
              <p:spPr bwMode="auto">
                <a:xfrm rot="13500000">
                  <a:off x="3126609" y="2092366"/>
                  <a:ext cx="1009951" cy="33972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spcFirstLastPara="1" lIns="0" tIns="0" rIns="0" bIns="0" anchor="ctr" anchorCtr="1">
                  <a:prstTxWarp prst="textArchUp">
                    <a:avLst/>
                  </a:prstTxWarp>
                  <a:spAutoFit/>
                </a:bodyPr>
                <a:lstStyle/>
                <a:p>
                  <a:pPr algn="ctr" fontAlgn="auto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id-ID" sz="1400" b="1" kern="0" dirty="0">
                      <a:solidFill>
                        <a:schemeClr val="bg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  <a:cs typeface="+mn-ea"/>
                      <a:sym typeface="Arial" panose="020B0604020202020204" pitchFamily="34" charset="0"/>
                    </a:rPr>
                    <a:t>5</a:t>
                  </a:r>
                  <a:endParaRPr lang="nb-NO" sz="1400" b="1" kern="0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24" name="TextBox 69"/>
                <p:cNvSpPr txBox="1">
                  <a:spLocks noChangeArrowheads="1"/>
                </p:cNvSpPr>
                <p:nvPr/>
              </p:nvSpPr>
              <p:spPr bwMode="auto">
                <a:xfrm rot="13500000">
                  <a:off x="3645806" y="2590360"/>
                  <a:ext cx="1010118" cy="33966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spcFirstLastPara="1" lIns="0" tIns="0" rIns="0" bIns="0" anchor="ctr" anchorCtr="1">
                  <a:prstTxWarp prst="textArchUp">
                    <a:avLst/>
                  </a:prstTxWarp>
                  <a:spAutoFit/>
                </a:bodyPr>
                <a:lstStyle/>
                <a:p>
                  <a:pPr algn="ctr" fontAlgn="auto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id-ID" sz="1400" b="1" kern="0" dirty="0">
                      <a:solidFill>
                        <a:schemeClr val="bg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  <a:cs typeface="+mn-ea"/>
                      <a:sym typeface="Arial" panose="020B0604020202020204" pitchFamily="34" charset="0"/>
                    </a:rPr>
                    <a:t>4</a:t>
                  </a:r>
                  <a:endParaRPr lang="nb-NO" sz="1400" b="1" kern="0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</p:grpSp>
        </p:grpSp>
        <p:sp>
          <p:nvSpPr>
            <p:cNvPr id="50192" name="TextBox 2"/>
            <p:cNvSpPr txBox="1">
              <a:spLocks noChangeArrowheads="1"/>
            </p:cNvSpPr>
            <p:nvPr/>
          </p:nvSpPr>
          <p:spPr bwMode="auto">
            <a:xfrm>
              <a:off x="5722338" y="4234521"/>
              <a:ext cx="745587" cy="2239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 anchorCtr="1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文字</a:t>
              </a:r>
              <a:endParaRPr lang="id-ID" altLang="zh-CN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0193" name="TextBox 38"/>
            <p:cNvSpPr txBox="1">
              <a:spLocks noChangeArrowheads="1"/>
            </p:cNvSpPr>
            <p:nvPr/>
          </p:nvSpPr>
          <p:spPr bwMode="auto">
            <a:xfrm>
              <a:off x="5707170" y="4878734"/>
              <a:ext cx="745587" cy="2239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 anchorCtr="1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文字</a:t>
              </a:r>
              <a:endParaRPr lang="id-ID" altLang="zh-CN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0194" name="TextBox 39"/>
            <p:cNvSpPr txBox="1">
              <a:spLocks noChangeArrowheads="1"/>
            </p:cNvSpPr>
            <p:nvPr/>
          </p:nvSpPr>
          <p:spPr bwMode="auto">
            <a:xfrm>
              <a:off x="5729020" y="2980313"/>
              <a:ext cx="745587" cy="2239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 anchorCtr="1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文字</a:t>
              </a:r>
              <a:endParaRPr lang="id-ID" altLang="zh-CN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0195" name="TextBox 40"/>
            <p:cNvSpPr txBox="1">
              <a:spLocks noChangeArrowheads="1"/>
            </p:cNvSpPr>
            <p:nvPr/>
          </p:nvSpPr>
          <p:spPr bwMode="auto">
            <a:xfrm>
              <a:off x="5707169" y="2350191"/>
              <a:ext cx="745587" cy="2239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 anchorCtr="1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文字</a:t>
              </a:r>
              <a:endParaRPr lang="id-ID" altLang="zh-CN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4" name="Group 41"/>
          <p:cNvGrpSpPr>
            <a:grpSpLocks/>
          </p:cNvGrpSpPr>
          <p:nvPr/>
        </p:nvGrpSpPr>
        <p:grpSpPr bwMode="auto">
          <a:xfrm>
            <a:off x="8505846" y="2350228"/>
            <a:ext cx="2962254" cy="2472645"/>
            <a:chOff x="7045224" y="1714382"/>
            <a:chExt cx="4137667" cy="2346157"/>
          </a:xfrm>
        </p:grpSpPr>
        <p:sp>
          <p:nvSpPr>
            <p:cNvPr id="50188" name="TextBox 42"/>
            <p:cNvSpPr txBox="1">
              <a:spLocks noChangeArrowheads="1"/>
            </p:cNvSpPr>
            <p:nvPr/>
          </p:nvSpPr>
          <p:spPr bwMode="auto">
            <a:xfrm>
              <a:off x="7045224" y="1714382"/>
              <a:ext cx="4137667" cy="5256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4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id-ID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id-ID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0189" name="TextBox 43"/>
            <p:cNvSpPr txBox="1">
              <a:spLocks noChangeArrowheads="1"/>
            </p:cNvSpPr>
            <p:nvPr/>
          </p:nvSpPr>
          <p:spPr bwMode="auto">
            <a:xfrm>
              <a:off x="7045224" y="3534881"/>
              <a:ext cx="4137667" cy="5256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4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id-ID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id-ID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0190" name="TextBox 45"/>
            <p:cNvSpPr txBox="1">
              <a:spLocks noChangeArrowheads="1"/>
            </p:cNvSpPr>
            <p:nvPr/>
          </p:nvSpPr>
          <p:spPr bwMode="auto">
            <a:xfrm>
              <a:off x="7045224" y="2624632"/>
              <a:ext cx="4137667" cy="5256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4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id-ID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id-ID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5" name="Group 46"/>
          <p:cNvGrpSpPr>
            <a:grpSpLocks/>
          </p:cNvGrpSpPr>
          <p:nvPr/>
        </p:nvGrpSpPr>
        <p:grpSpPr bwMode="auto">
          <a:xfrm>
            <a:off x="1336454" y="2350228"/>
            <a:ext cx="3015354" cy="2470970"/>
            <a:chOff x="7045224" y="1717841"/>
            <a:chExt cx="4137667" cy="2342744"/>
          </a:xfrm>
        </p:grpSpPr>
        <p:sp>
          <p:nvSpPr>
            <p:cNvPr id="50185" name="TextBox 47"/>
            <p:cNvSpPr txBox="1">
              <a:spLocks noChangeArrowheads="1"/>
            </p:cNvSpPr>
            <p:nvPr/>
          </p:nvSpPr>
          <p:spPr bwMode="auto">
            <a:xfrm>
              <a:off x="7045224" y="1717841"/>
              <a:ext cx="4137667" cy="5252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4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id-ID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id-ID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0186" name="TextBox 48"/>
            <p:cNvSpPr txBox="1">
              <a:spLocks noChangeArrowheads="1"/>
            </p:cNvSpPr>
            <p:nvPr/>
          </p:nvSpPr>
          <p:spPr bwMode="auto">
            <a:xfrm>
              <a:off x="7045224" y="3535336"/>
              <a:ext cx="4137667" cy="5252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4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id-ID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id-ID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0187" name="TextBox 50"/>
            <p:cNvSpPr txBox="1">
              <a:spLocks noChangeArrowheads="1"/>
            </p:cNvSpPr>
            <p:nvPr/>
          </p:nvSpPr>
          <p:spPr bwMode="auto">
            <a:xfrm>
              <a:off x="7045224" y="2626588"/>
              <a:ext cx="4137667" cy="5252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just" eaLnBrk="1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4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id-ID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id-ID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cxnSp>
        <p:nvCxnSpPr>
          <p:cNvPr id="62" name="Straight Connector 61"/>
          <p:cNvCxnSpPr/>
          <p:nvPr/>
        </p:nvCxnSpPr>
        <p:spPr>
          <a:xfrm>
            <a:off x="859231" y="5548380"/>
            <a:ext cx="11186719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prstDash val="sysDot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TextBox 52"/>
          <p:cNvSpPr txBox="1"/>
          <p:nvPr/>
        </p:nvSpPr>
        <p:spPr>
          <a:xfrm>
            <a:off x="884238" y="5730871"/>
            <a:ext cx="11165510" cy="295466"/>
          </a:xfrm>
          <a:prstGeom prst="rect">
            <a:avLst/>
          </a:prstGeom>
          <a:noFill/>
        </p:spPr>
        <p:txBody>
          <a:bodyPr wrap="square" lIns="0" tIns="0" rIns="0" bIns="0" spcCol="360000">
            <a:spAutoFit/>
          </a:bodyPr>
          <a:lstStyle/>
          <a:p>
            <a:pPr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1" name="原创设计师QQ598969553      _1"/>
          <p:cNvSpPr/>
          <p:nvPr/>
        </p:nvSpPr>
        <p:spPr bwMode="auto">
          <a:xfrm>
            <a:off x="354" y="0"/>
            <a:ext cx="453157" cy="904082"/>
          </a:xfrm>
          <a:custGeom>
            <a:avLst/>
            <a:gdLst>
              <a:gd name="T0" fmla="*/ 0 w 286"/>
              <a:gd name="T1" fmla="*/ 0 h 571"/>
              <a:gd name="T2" fmla="*/ 286 w 286"/>
              <a:gd name="T3" fmla="*/ 287 h 571"/>
              <a:gd name="T4" fmla="*/ 0 w 286"/>
              <a:gd name="T5" fmla="*/ 571 h 571"/>
              <a:gd name="T6" fmla="*/ 0 w 286"/>
              <a:gd name="T7" fmla="*/ 0 h 5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86" h="571">
                <a:moveTo>
                  <a:pt x="0" y="0"/>
                </a:moveTo>
                <a:lnTo>
                  <a:pt x="286" y="287"/>
                </a:lnTo>
                <a:lnTo>
                  <a:pt x="0" y="571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 w="6350" cap="flat">
            <a:noFill/>
            <a:prstDash val="solid"/>
            <a:miter lim="800000"/>
          </a:ln>
        </p:spPr>
        <p:txBody>
          <a:bodyPr/>
          <a:lstStyle/>
          <a:p>
            <a:pPr>
              <a:defRPr/>
            </a:pPr>
            <a:endParaRPr lang="zh-CN" altLang="en-US" sz="2669"/>
          </a:p>
        </p:txBody>
      </p:sp>
      <p:sp>
        <p:nvSpPr>
          <p:cNvPr id="42" name="原创设计师QQ598969553      _2"/>
          <p:cNvSpPr>
            <a:spLocks/>
          </p:cNvSpPr>
          <p:nvPr/>
        </p:nvSpPr>
        <p:spPr bwMode="auto">
          <a:xfrm>
            <a:off x="140988" y="316987"/>
            <a:ext cx="303593" cy="609418"/>
          </a:xfrm>
          <a:custGeom>
            <a:avLst/>
            <a:gdLst>
              <a:gd name="T0" fmla="*/ 0 w 278"/>
              <a:gd name="T1" fmla="*/ 0 h 557"/>
              <a:gd name="T2" fmla="*/ 2147483646 w 278"/>
              <a:gd name="T3" fmla="*/ 2147483646 h 557"/>
              <a:gd name="T4" fmla="*/ 0 w 278"/>
              <a:gd name="T5" fmla="*/ 2147483646 h 557"/>
              <a:gd name="T6" fmla="*/ 0 w 278"/>
              <a:gd name="T7" fmla="*/ 0 h 557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78" h="557">
                <a:moveTo>
                  <a:pt x="0" y="0"/>
                </a:moveTo>
                <a:lnTo>
                  <a:pt x="278" y="278"/>
                </a:lnTo>
                <a:lnTo>
                  <a:pt x="0" y="557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zh-CN" altLang="en-US" sz="2669"/>
          </a:p>
        </p:txBody>
      </p:sp>
      <p:sp>
        <p:nvSpPr>
          <p:cNvPr id="43" name="原创设计师QQ598969553      _3"/>
          <p:cNvSpPr>
            <a:spLocks noChangeArrowheads="1"/>
          </p:cNvSpPr>
          <p:nvPr/>
        </p:nvSpPr>
        <p:spPr bwMode="auto">
          <a:xfrm>
            <a:off x="605607" y="291903"/>
            <a:ext cx="2154436" cy="4049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US" altLang="zh-CN" sz="24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726038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switch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" presetClass="entr" presetSubtype="8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2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2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9" name="Freeform 5"/>
          <p:cNvSpPr>
            <a:spLocks/>
          </p:cNvSpPr>
          <p:nvPr/>
        </p:nvSpPr>
        <p:spPr bwMode="auto">
          <a:xfrm>
            <a:off x="4427562" y="3600493"/>
            <a:ext cx="2201649" cy="659741"/>
          </a:xfrm>
          <a:custGeom>
            <a:avLst/>
            <a:gdLst/>
            <a:ahLst/>
            <a:cxnLst>
              <a:cxn ang="0">
                <a:pos x="1168" y="350"/>
              </a:cxn>
              <a:cxn ang="0">
                <a:pos x="172" y="350"/>
              </a:cxn>
              <a:cxn ang="0">
                <a:pos x="0" y="0"/>
              </a:cxn>
              <a:cxn ang="0">
                <a:pos x="936" y="0"/>
              </a:cxn>
              <a:cxn ang="0">
                <a:pos x="1168" y="0"/>
              </a:cxn>
              <a:cxn ang="0">
                <a:pos x="1168" y="350"/>
              </a:cxn>
            </a:cxnLst>
            <a:rect l="0" t="0" r="r" b="b"/>
            <a:pathLst>
              <a:path w="1168" h="350">
                <a:moveTo>
                  <a:pt x="1168" y="350"/>
                </a:moveTo>
                <a:lnTo>
                  <a:pt x="172" y="350"/>
                </a:lnTo>
                <a:lnTo>
                  <a:pt x="0" y="0"/>
                </a:lnTo>
                <a:lnTo>
                  <a:pt x="936" y="0"/>
                </a:lnTo>
                <a:lnTo>
                  <a:pt x="1168" y="0"/>
                </a:lnTo>
                <a:lnTo>
                  <a:pt x="1168" y="350"/>
                </a:lnTo>
                <a:close/>
              </a:path>
            </a:pathLst>
          </a:custGeom>
          <a:gradFill>
            <a:gsLst>
              <a:gs pos="0">
                <a:schemeClr val="accent3">
                  <a:lumMod val="75000"/>
                </a:schemeClr>
              </a:gs>
              <a:gs pos="50000">
                <a:schemeClr val="accent3"/>
              </a:gs>
            </a:gsLst>
            <a:lin ang="0" scaled="0"/>
          </a:gradFill>
          <a:ln w="9525">
            <a:noFill/>
            <a:round/>
            <a:headEnd/>
            <a:tailEnd/>
          </a:ln>
        </p:spPr>
        <p:txBody>
          <a:bodyPr vert="horz" wrap="square" lIns="111664" tIns="55832" rIns="111664" bIns="55832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695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30" name="Freeform 6"/>
          <p:cNvSpPr>
            <a:spLocks/>
          </p:cNvSpPr>
          <p:nvPr/>
        </p:nvSpPr>
        <p:spPr bwMode="auto">
          <a:xfrm>
            <a:off x="4099578" y="2933212"/>
            <a:ext cx="2092320" cy="667281"/>
          </a:xfrm>
          <a:custGeom>
            <a:avLst/>
            <a:gdLst/>
            <a:ahLst/>
            <a:cxnLst>
              <a:cxn ang="0">
                <a:pos x="174" y="354"/>
              </a:cxn>
              <a:cxn ang="0">
                <a:pos x="0" y="0"/>
              </a:cxn>
              <a:cxn ang="0">
                <a:pos x="818" y="0"/>
              </a:cxn>
              <a:cxn ang="0">
                <a:pos x="1110" y="0"/>
              </a:cxn>
              <a:cxn ang="0">
                <a:pos x="1110" y="354"/>
              </a:cxn>
              <a:cxn ang="0">
                <a:pos x="174" y="354"/>
              </a:cxn>
            </a:cxnLst>
            <a:rect l="0" t="0" r="r" b="b"/>
            <a:pathLst>
              <a:path w="1110" h="354">
                <a:moveTo>
                  <a:pt x="174" y="354"/>
                </a:moveTo>
                <a:lnTo>
                  <a:pt x="0" y="0"/>
                </a:lnTo>
                <a:lnTo>
                  <a:pt x="818" y="0"/>
                </a:lnTo>
                <a:lnTo>
                  <a:pt x="1110" y="0"/>
                </a:lnTo>
                <a:lnTo>
                  <a:pt x="1110" y="354"/>
                </a:lnTo>
                <a:lnTo>
                  <a:pt x="174" y="354"/>
                </a:lnTo>
                <a:close/>
              </a:path>
            </a:pathLst>
          </a:custGeom>
          <a:gradFill>
            <a:gsLst>
              <a:gs pos="0">
                <a:schemeClr val="accent2">
                  <a:lumMod val="75000"/>
                </a:schemeClr>
              </a:gs>
              <a:gs pos="50000">
                <a:schemeClr val="accent2"/>
              </a:gs>
            </a:gsLst>
            <a:lin ang="0" scaled="0"/>
          </a:gradFill>
          <a:ln w="9525">
            <a:noFill/>
            <a:round/>
            <a:headEnd/>
            <a:tailEnd/>
          </a:ln>
        </p:spPr>
        <p:txBody>
          <a:bodyPr vert="horz" wrap="square" lIns="111664" tIns="55832" rIns="111664" bIns="55832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695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31" name="Freeform 7"/>
          <p:cNvSpPr>
            <a:spLocks/>
          </p:cNvSpPr>
          <p:nvPr/>
        </p:nvSpPr>
        <p:spPr bwMode="auto">
          <a:xfrm>
            <a:off x="3892980" y="2436709"/>
            <a:ext cx="1775645" cy="499330"/>
          </a:xfrm>
          <a:custGeom>
            <a:avLst/>
            <a:gdLst/>
            <a:ahLst/>
            <a:cxnLst>
              <a:cxn ang="0">
                <a:pos x="124" y="251"/>
              </a:cxn>
              <a:cxn ang="0">
                <a:pos x="0" y="0"/>
              </a:cxn>
              <a:cxn ang="0">
                <a:pos x="942" y="0"/>
              </a:cxn>
              <a:cxn ang="0">
                <a:pos x="942" y="251"/>
              </a:cxn>
              <a:cxn ang="0">
                <a:pos x="124" y="251"/>
              </a:cxn>
            </a:cxnLst>
            <a:rect l="0" t="0" r="r" b="b"/>
            <a:pathLst>
              <a:path w="942" h="251">
                <a:moveTo>
                  <a:pt x="124" y="251"/>
                </a:moveTo>
                <a:lnTo>
                  <a:pt x="0" y="0"/>
                </a:lnTo>
                <a:lnTo>
                  <a:pt x="942" y="0"/>
                </a:lnTo>
                <a:lnTo>
                  <a:pt x="942" y="251"/>
                </a:lnTo>
                <a:lnTo>
                  <a:pt x="124" y="251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75000"/>
                </a:schemeClr>
              </a:gs>
              <a:gs pos="50000">
                <a:schemeClr val="accent1"/>
              </a:gs>
            </a:gsLst>
            <a:lin ang="0" scaled="0"/>
          </a:gradFill>
          <a:ln w="9525">
            <a:noFill/>
            <a:round/>
            <a:headEnd/>
            <a:tailEnd/>
          </a:ln>
        </p:spPr>
        <p:txBody>
          <a:bodyPr vert="horz" wrap="square" lIns="111664" tIns="55832" rIns="111664" bIns="55832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695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32" name="Freeform 8"/>
          <p:cNvSpPr>
            <a:spLocks/>
          </p:cNvSpPr>
          <p:nvPr/>
        </p:nvSpPr>
        <p:spPr bwMode="auto">
          <a:xfrm>
            <a:off x="5060913" y="4886044"/>
            <a:ext cx="2403343" cy="721946"/>
          </a:xfrm>
          <a:custGeom>
            <a:avLst/>
            <a:gdLst/>
            <a:ahLst/>
            <a:cxnLst>
              <a:cxn ang="0">
                <a:pos x="186" y="383"/>
              </a:cxn>
              <a:cxn ang="0">
                <a:pos x="0" y="0"/>
              </a:cxn>
              <a:cxn ang="0">
                <a:pos x="1049" y="0"/>
              </a:cxn>
              <a:cxn ang="0">
                <a:pos x="1275" y="0"/>
              </a:cxn>
              <a:cxn ang="0">
                <a:pos x="1275" y="383"/>
              </a:cxn>
              <a:cxn ang="0">
                <a:pos x="186" y="383"/>
              </a:cxn>
            </a:cxnLst>
            <a:rect l="0" t="0" r="r" b="b"/>
            <a:pathLst>
              <a:path w="1275" h="383">
                <a:moveTo>
                  <a:pt x="186" y="383"/>
                </a:moveTo>
                <a:lnTo>
                  <a:pt x="0" y="0"/>
                </a:lnTo>
                <a:lnTo>
                  <a:pt x="1049" y="0"/>
                </a:lnTo>
                <a:lnTo>
                  <a:pt x="1275" y="0"/>
                </a:lnTo>
                <a:lnTo>
                  <a:pt x="1275" y="383"/>
                </a:lnTo>
                <a:lnTo>
                  <a:pt x="186" y="383"/>
                </a:lnTo>
                <a:close/>
              </a:path>
            </a:pathLst>
          </a:custGeom>
          <a:gradFill>
            <a:gsLst>
              <a:gs pos="0">
                <a:schemeClr val="accent5">
                  <a:lumMod val="75000"/>
                </a:schemeClr>
              </a:gs>
              <a:gs pos="50000">
                <a:schemeClr val="accent5"/>
              </a:gs>
            </a:gsLst>
            <a:lin ang="0" scaled="0"/>
          </a:gradFill>
          <a:ln w="9525">
            <a:noFill/>
            <a:round/>
            <a:headEnd/>
            <a:tailEnd/>
          </a:ln>
        </p:spPr>
        <p:txBody>
          <a:bodyPr vert="horz" wrap="square" lIns="111664" tIns="55832" rIns="111664" bIns="55832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695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33" name="Freeform 9"/>
          <p:cNvSpPr>
            <a:spLocks/>
          </p:cNvSpPr>
          <p:nvPr/>
        </p:nvSpPr>
        <p:spPr bwMode="auto">
          <a:xfrm>
            <a:off x="4751779" y="4260233"/>
            <a:ext cx="2286473" cy="625811"/>
          </a:xfrm>
          <a:custGeom>
            <a:avLst/>
            <a:gdLst/>
            <a:ahLst/>
            <a:cxnLst>
              <a:cxn ang="0">
                <a:pos x="1213" y="332"/>
              </a:cxn>
              <a:cxn ang="0">
                <a:pos x="164" y="332"/>
              </a:cxn>
              <a:cxn ang="0">
                <a:pos x="0" y="0"/>
              </a:cxn>
              <a:cxn ang="0">
                <a:pos x="996" y="0"/>
              </a:cxn>
              <a:cxn ang="0">
                <a:pos x="1213" y="0"/>
              </a:cxn>
              <a:cxn ang="0">
                <a:pos x="1213" y="332"/>
              </a:cxn>
            </a:cxnLst>
            <a:rect l="0" t="0" r="r" b="b"/>
            <a:pathLst>
              <a:path w="1213" h="332">
                <a:moveTo>
                  <a:pt x="1213" y="332"/>
                </a:moveTo>
                <a:lnTo>
                  <a:pt x="164" y="332"/>
                </a:lnTo>
                <a:lnTo>
                  <a:pt x="0" y="0"/>
                </a:lnTo>
                <a:lnTo>
                  <a:pt x="996" y="0"/>
                </a:lnTo>
                <a:lnTo>
                  <a:pt x="1213" y="0"/>
                </a:lnTo>
                <a:lnTo>
                  <a:pt x="1213" y="332"/>
                </a:lnTo>
                <a:close/>
              </a:path>
            </a:pathLst>
          </a:custGeom>
          <a:gradFill>
            <a:gsLst>
              <a:gs pos="0">
                <a:schemeClr val="accent4">
                  <a:lumMod val="75000"/>
                </a:schemeClr>
              </a:gs>
              <a:gs pos="50000">
                <a:schemeClr val="accent4"/>
              </a:gs>
            </a:gsLst>
            <a:lin ang="0" scaled="0"/>
          </a:gradFill>
          <a:ln w="9525">
            <a:noFill/>
            <a:round/>
            <a:headEnd/>
            <a:tailEnd/>
          </a:ln>
        </p:spPr>
        <p:txBody>
          <a:bodyPr vert="horz" wrap="square" lIns="111664" tIns="55832" rIns="111664" bIns="55832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695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34" name="Freeform 10"/>
          <p:cNvSpPr>
            <a:spLocks/>
          </p:cNvSpPr>
          <p:nvPr/>
        </p:nvSpPr>
        <p:spPr bwMode="auto">
          <a:xfrm>
            <a:off x="3561230" y="2432939"/>
            <a:ext cx="1905707" cy="3472121"/>
          </a:xfrm>
          <a:custGeom>
            <a:avLst/>
            <a:gdLst/>
            <a:ahLst/>
            <a:cxnLst>
              <a:cxn ang="0">
                <a:pos x="391" y="621"/>
              </a:cxn>
              <a:cxn ang="0">
                <a:pos x="481" y="806"/>
              </a:cxn>
              <a:cxn ang="0">
                <a:pos x="488" y="818"/>
              </a:cxn>
              <a:cxn ang="0">
                <a:pos x="371" y="889"/>
              </a:cxn>
              <a:cxn ang="0">
                <a:pos x="21" y="220"/>
              </a:cxn>
              <a:cxn ang="0">
                <a:pos x="11" y="196"/>
              </a:cxn>
              <a:cxn ang="0">
                <a:pos x="0" y="161"/>
              </a:cxn>
              <a:cxn ang="0">
                <a:pos x="0" y="162"/>
              </a:cxn>
              <a:cxn ang="0">
                <a:pos x="22" y="121"/>
              </a:cxn>
              <a:cxn ang="0">
                <a:pos x="85" y="0"/>
              </a:cxn>
              <a:cxn ang="0">
                <a:pos x="145" y="121"/>
              </a:cxn>
              <a:cxn ang="0">
                <a:pos x="229" y="292"/>
              </a:cxn>
              <a:cxn ang="0">
                <a:pos x="312" y="461"/>
              </a:cxn>
              <a:cxn ang="0">
                <a:pos x="391" y="621"/>
              </a:cxn>
            </a:cxnLst>
            <a:rect l="0" t="0" r="r" b="b"/>
            <a:pathLst>
              <a:path w="488" h="889">
                <a:moveTo>
                  <a:pt x="391" y="621"/>
                </a:moveTo>
                <a:cubicBezTo>
                  <a:pt x="481" y="806"/>
                  <a:pt x="481" y="806"/>
                  <a:pt x="481" y="806"/>
                </a:cubicBezTo>
                <a:cubicBezTo>
                  <a:pt x="488" y="818"/>
                  <a:pt x="488" y="818"/>
                  <a:pt x="488" y="818"/>
                </a:cubicBezTo>
                <a:cubicBezTo>
                  <a:pt x="456" y="846"/>
                  <a:pt x="417" y="870"/>
                  <a:pt x="371" y="889"/>
                </a:cubicBezTo>
                <a:cubicBezTo>
                  <a:pt x="185" y="552"/>
                  <a:pt x="68" y="329"/>
                  <a:pt x="21" y="220"/>
                </a:cubicBezTo>
                <a:cubicBezTo>
                  <a:pt x="18" y="211"/>
                  <a:pt x="14" y="203"/>
                  <a:pt x="11" y="196"/>
                </a:cubicBezTo>
                <a:cubicBezTo>
                  <a:pt x="6" y="182"/>
                  <a:pt x="2" y="170"/>
                  <a:pt x="0" y="161"/>
                </a:cubicBezTo>
                <a:cubicBezTo>
                  <a:pt x="0" y="161"/>
                  <a:pt x="0" y="162"/>
                  <a:pt x="0" y="162"/>
                </a:cubicBezTo>
                <a:cubicBezTo>
                  <a:pt x="22" y="121"/>
                  <a:pt x="22" y="121"/>
                  <a:pt x="22" y="121"/>
                </a:cubicBezTo>
                <a:cubicBezTo>
                  <a:pt x="85" y="0"/>
                  <a:pt x="85" y="0"/>
                  <a:pt x="85" y="0"/>
                </a:cubicBezTo>
                <a:cubicBezTo>
                  <a:pt x="145" y="121"/>
                  <a:pt x="145" y="121"/>
                  <a:pt x="145" y="121"/>
                </a:cubicBezTo>
                <a:cubicBezTo>
                  <a:pt x="229" y="292"/>
                  <a:pt x="229" y="292"/>
                  <a:pt x="229" y="292"/>
                </a:cubicBezTo>
                <a:cubicBezTo>
                  <a:pt x="312" y="461"/>
                  <a:pt x="312" y="461"/>
                  <a:pt x="312" y="461"/>
                </a:cubicBezTo>
                <a:lnTo>
                  <a:pt x="391" y="621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75000"/>
                </a:schemeClr>
              </a:gs>
              <a:gs pos="50000">
                <a:schemeClr val="accent1"/>
              </a:gs>
            </a:gsLst>
            <a:lin ang="0" scaled="0"/>
          </a:gradFill>
          <a:ln w="9525">
            <a:noFill/>
            <a:round/>
            <a:headEnd/>
            <a:tailEnd/>
          </a:ln>
        </p:spPr>
        <p:txBody>
          <a:bodyPr vert="horz" wrap="square" lIns="111664" tIns="55832" rIns="111664" bIns="55832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695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58" name="Group 57"/>
          <p:cNvGrpSpPr/>
          <p:nvPr/>
        </p:nvGrpSpPr>
        <p:grpSpPr>
          <a:xfrm>
            <a:off x="3182351" y="2906069"/>
            <a:ext cx="1826540" cy="3155445"/>
            <a:chOff x="1388507" y="1927729"/>
            <a:chExt cx="1495733" cy="2583959"/>
          </a:xfrm>
        </p:grpSpPr>
        <p:sp>
          <p:nvSpPr>
            <p:cNvPr id="1038" name="Freeform 14"/>
            <p:cNvSpPr>
              <a:spLocks/>
            </p:cNvSpPr>
            <p:nvPr/>
          </p:nvSpPr>
          <p:spPr bwMode="auto">
            <a:xfrm>
              <a:off x="1686418" y="1927729"/>
              <a:ext cx="83354" cy="131205"/>
            </a:xfrm>
            <a:custGeom>
              <a:avLst/>
              <a:gdLst/>
              <a:ahLst/>
              <a:cxnLst>
                <a:cxn ang="0">
                  <a:pos x="4" y="40"/>
                </a:cxn>
                <a:cxn ang="0">
                  <a:pos x="0" y="18"/>
                </a:cxn>
                <a:cxn ang="0">
                  <a:pos x="26" y="0"/>
                </a:cxn>
                <a:cxn ang="0">
                  <a:pos x="4" y="41"/>
                </a:cxn>
                <a:cxn ang="0">
                  <a:pos x="4" y="40"/>
                </a:cxn>
              </a:cxnLst>
              <a:rect l="0" t="0" r="r" b="b"/>
              <a:pathLst>
                <a:path w="26" h="41">
                  <a:moveTo>
                    <a:pt x="4" y="40"/>
                  </a:moveTo>
                  <a:cubicBezTo>
                    <a:pt x="1" y="33"/>
                    <a:pt x="0" y="25"/>
                    <a:pt x="0" y="18"/>
                  </a:cubicBezTo>
                  <a:cubicBezTo>
                    <a:pt x="4" y="6"/>
                    <a:pt x="13" y="0"/>
                    <a:pt x="26" y="0"/>
                  </a:cubicBezTo>
                  <a:cubicBezTo>
                    <a:pt x="4" y="41"/>
                    <a:pt x="4" y="41"/>
                    <a:pt x="4" y="41"/>
                  </a:cubicBezTo>
                  <a:cubicBezTo>
                    <a:pt x="4" y="41"/>
                    <a:pt x="4" y="40"/>
                    <a:pt x="4" y="40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11664" tIns="55832" rIns="111664" bIns="5583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69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39" name="Freeform 15"/>
            <p:cNvSpPr>
              <a:spLocks/>
            </p:cNvSpPr>
            <p:nvPr/>
          </p:nvSpPr>
          <p:spPr bwMode="auto">
            <a:xfrm>
              <a:off x="1388507" y="1984841"/>
              <a:ext cx="1495733" cy="2526847"/>
            </a:xfrm>
            <a:custGeom>
              <a:avLst/>
              <a:gdLst/>
              <a:ahLst/>
              <a:cxnLst>
                <a:cxn ang="0">
                  <a:pos x="0" y="192"/>
                </a:cxn>
                <a:cxn ang="0">
                  <a:pos x="20" y="151"/>
                </a:cxn>
                <a:cxn ang="0">
                  <a:pos x="93" y="0"/>
                </a:cxn>
                <a:cxn ang="0">
                  <a:pos x="97" y="22"/>
                </a:cxn>
                <a:cxn ang="0">
                  <a:pos x="108" y="57"/>
                </a:cxn>
                <a:cxn ang="0">
                  <a:pos x="118" y="81"/>
                </a:cxn>
                <a:cxn ang="0">
                  <a:pos x="468" y="750"/>
                </a:cxn>
                <a:cxn ang="0">
                  <a:pos x="321" y="790"/>
                </a:cxn>
                <a:cxn ang="0">
                  <a:pos x="7" y="214"/>
                </a:cxn>
                <a:cxn ang="0">
                  <a:pos x="0" y="192"/>
                </a:cxn>
              </a:cxnLst>
              <a:rect l="0" t="0" r="r" b="b"/>
              <a:pathLst>
                <a:path w="468" h="790">
                  <a:moveTo>
                    <a:pt x="0" y="192"/>
                  </a:moveTo>
                  <a:cubicBezTo>
                    <a:pt x="20" y="151"/>
                    <a:pt x="20" y="151"/>
                    <a:pt x="20" y="151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93" y="7"/>
                    <a:pt x="94" y="15"/>
                    <a:pt x="97" y="22"/>
                  </a:cubicBezTo>
                  <a:cubicBezTo>
                    <a:pt x="99" y="31"/>
                    <a:pt x="103" y="43"/>
                    <a:pt x="108" y="57"/>
                  </a:cubicBezTo>
                  <a:cubicBezTo>
                    <a:pt x="111" y="64"/>
                    <a:pt x="115" y="72"/>
                    <a:pt x="118" y="81"/>
                  </a:cubicBezTo>
                  <a:cubicBezTo>
                    <a:pt x="165" y="190"/>
                    <a:pt x="282" y="413"/>
                    <a:pt x="468" y="750"/>
                  </a:cubicBezTo>
                  <a:cubicBezTo>
                    <a:pt x="425" y="767"/>
                    <a:pt x="376" y="780"/>
                    <a:pt x="321" y="790"/>
                  </a:cubicBezTo>
                  <a:cubicBezTo>
                    <a:pt x="142" y="495"/>
                    <a:pt x="37" y="303"/>
                    <a:pt x="7" y="214"/>
                  </a:cubicBezTo>
                  <a:cubicBezTo>
                    <a:pt x="4" y="206"/>
                    <a:pt x="2" y="198"/>
                    <a:pt x="0" y="192"/>
                  </a:cubicBezTo>
                  <a:close/>
                </a:path>
              </a:pathLst>
            </a:custGeom>
            <a:gradFill>
              <a:gsLst>
                <a:gs pos="0">
                  <a:schemeClr val="accent2">
                    <a:lumMod val="75000"/>
                  </a:schemeClr>
                </a:gs>
                <a:gs pos="50000">
                  <a:schemeClr val="accent2"/>
                </a:gs>
              </a:gsLst>
              <a:lin ang="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111664" tIns="55832" rIns="111664" bIns="5583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69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7" name="Group 56"/>
          <p:cNvGrpSpPr/>
          <p:nvPr/>
        </p:nvGrpSpPr>
        <p:grpSpPr>
          <a:xfrm>
            <a:off x="2809126" y="3565808"/>
            <a:ext cx="1626733" cy="2546598"/>
            <a:chOff x="1082877" y="2467983"/>
            <a:chExt cx="1332113" cy="2085381"/>
          </a:xfrm>
        </p:grpSpPr>
        <p:sp>
          <p:nvSpPr>
            <p:cNvPr id="1037" name="Freeform 13"/>
            <p:cNvSpPr>
              <a:spLocks/>
            </p:cNvSpPr>
            <p:nvPr/>
          </p:nvSpPr>
          <p:spPr bwMode="auto">
            <a:xfrm>
              <a:off x="1376158" y="2467983"/>
              <a:ext cx="77179" cy="131205"/>
            </a:xfrm>
            <a:custGeom>
              <a:avLst/>
              <a:gdLst/>
              <a:ahLst/>
              <a:cxnLst>
                <a:cxn ang="0">
                  <a:pos x="4" y="41"/>
                </a:cxn>
                <a:cxn ang="0">
                  <a:pos x="1" y="16"/>
                </a:cxn>
                <a:cxn ang="0">
                  <a:pos x="24" y="0"/>
                </a:cxn>
                <a:cxn ang="0">
                  <a:pos x="4" y="41"/>
                </a:cxn>
              </a:cxnLst>
              <a:rect l="0" t="0" r="r" b="b"/>
              <a:pathLst>
                <a:path w="24" h="41">
                  <a:moveTo>
                    <a:pt x="4" y="41"/>
                  </a:moveTo>
                  <a:cubicBezTo>
                    <a:pt x="1" y="32"/>
                    <a:pt x="0" y="24"/>
                    <a:pt x="1" y="16"/>
                  </a:cubicBezTo>
                  <a:cubicBezTo>
                    <a:pt x="6" y="5"/>
                    <a:pt x="13" y="0"/>
                    <a:pt x="24" y="0"/>
                  </a:cubicBezTo>
                  <a:lnTo>
                    <a:pt x="4" y="41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11664" tIns="55832" rIns="111664" bIns="5583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69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40" name="Freeform 16"/>
            <p:cNvSpPr>
              <a:spLocks/>
            </p:cNvSpPr>
            <p:nvPr/>
          </p:nvSpPr>
          <p:spPr bwMode="auto">
            <a:xfrm>
              <a:off x="1082877" y="2518921"/>
              <a:ext cx="1332113" cy="2034443"/>
            </a:xfrm>
            <a:custGeom>
              <a:avLst/>
              <a:gdLst/>
              <a:ahLst/>
              <a:cxnLst>
                <a:cxn ang="0">
                  <a:pos x="250" y="636"/>
                </a:cxn>
                <a:cxn ang="0">
                  <a:pos x="31" y="257"/>
                </a:cxn>
                <a:cxn ang="0">
                  <a:pos x="0" y="189"/>
                </a:cxn>
                <a:cxn ang="0">
                  <a:pos x="18" y="153"/>
                </a:cxn>
                <a:cxn ang="0">
                  <a:pos x="93" y="0"/>
                </a:cxn>
                <a:cxn ang="0">
                  <a:pos x="96" y="25"/>
                </a:cxn>
                <a:cxn ang="0">
                  <a:pos x="103" y="47"/>
                </a:cxn>
                <a:cxn ang="0">
                  <a:pos x="417" y="623"/>
                </a:cxn>
                <a:cxn ang="0">
                  <a:pos x="289" y="636"/>
                </a:cxn>
                <a:cxn ang="0">
                  <a:pos x="250" y="636"/>
                </a:cxn>
              </a:cxnLst>
              <a:rect l="0" t="0" r="r" b="b"/>
              <a:pathLst>
                <a:path w="417" h="636">
                  <a:moveTo>
                    <a:pt x="250" y="636"/>
                  </a:moveTo>
                  <a:cubicBezTo>
                    <a:pt x="150" y="477"/>
                    <a:pt x="77" y="351"/>
                    <a:pt x="31" y="257"/>
                  </a:cubicBezTo>
                  <a:cubicBezTo>
                    <a:pt x="19" y="232"/>
                    <a:pt x="8" y="210"/>
                    <a:pt x="0" y="189"/>
                  </a:cubicBezTo>
                  <a:cubicBezTo>
                    <a:pt x="18" y="153"/>
                    <a:pt x="18" y="153"/>
                    <a:pt x="18" y="153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92" y="8"/>
                    <a:pt x="93" y="16"/>
                    <a:pt x="96" y="25"/>
                  </a:cubicBezTo>
                  <a:cubicBezTo>
                    <a:pt x="98" y="31"/>
                    <a:pt x="100" y="39"/>
                    <a:pt x="103" y="47"/>
                  </a:cubicBezTo>
                  <a:cubicBezTo>
                    <a:pt x="133" y="136"/>
                    <a:pt x="238" y="328"/>
                    <a:pt x="417" y="623"/>
                  </a:cubicBezTo>
                  <a:cubicBezTo>
                    <a:pt x="378" y="629"/>
                    <a:pt x="335" y="634"/>
                    <a:pt x="289" y="636"/>
                  </a:cubicBezTo>
                  <a:cubicBezTo>
                    <a:pt x="276" y="636"/>
                    <a:pt x="263" y="636"/>
                    <a:pt x="250" y="636"/>
                  </a:cubicBezTo>
                  <a:close/>
                </a:path>
              </a:pathLst>
            </a:custGeom>
            <a:gradFill>
              <a:gsLst>
                <a:gs pos="0">
                  <a:schemeClr val="accent3">
                    <a:lumMod val="75000"/>
                  </a:schemeClr>
                </a:gs>
                <a:gs pos="50000">
                  <a:schemeClr val="accent3"/>
                </a:gs>
              </a:gsLst>
              <a:lin ang="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111664" tIns="55832" rIns="111664" bIns="5583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69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6" name="Group 55"/>
          <p:cNvGrpSpPr/>
          <p:nvPr/>
        </p:nvGrpSpPr>
        <p:grpSpPr>
          <a:xfrm>
            <a:off x="2437786" y="4225549"/>
            <a:ext cx="1345871" cy="1886859"/>
            <a:chOff x="778791" y="3008237"/>
            <a:chExt cx="1102119" cy="1545128"/>
          </a:xfrm>
        </p:grpSpPr>
        <p:sp>
          <p:nvSpPr>
            <p:cNvPr id="1035" name="Freeform 11"/>
            <p:cNvSpPr>
              <a:spLocks/>
            </p:cNvSpPr>
            <p:nvPr/>
          </p:nvSpPr>
          <p:spPr bwMode="auto">
            <a:xfrm>
              <a:off x="1065897" y="3008237"/>
              <a:ext cx="74092" cy="115769"/>
            </a:xfrm>
            <a:custGeom>
              <a:avLst/>
              <a:gdLst/>
              <a:ahLst/>
              <a:cxnLst>
                <a:cxn ang="0">
                  <a:pos x="2" y="12"/>
                </a:cxn>
                <a:cxn ang="0">
                  <a:pos x="23" y="0"/>
                </a:cxn>
                <a:cxn ang="0">
                  <a:pos x="5" y="36"/>
                </a:cxn>
                <a:cxn ang="0">
                  <a:pos x="2" y="12"/>
                </a:cxn>
              </a:cxnLst>
              <a:rect l="0" t="0" r="r" b="b"/>
              <a:pathLst>
                <a:path w="23" h="36">
                  <a:moveTo>
                    <a:pt x="2" y="12"/>
                  </a:moveTo>
                  <a:cubicBezTo>
                    <a:pt x="5" y="5"/>
                    <a:pt x="12" y="1"/>
                    <a:pt x="23" y="0"/>
                  </a:cubicBezTo>
                  <a:cubicBezTo>
                    <a:pt x="5" y="36"/>
                    <a:pt x="5" y="36"/>
                    <a:pt x="5" y="36"/>
                  </a:cubicBezTo>
                  <a:cubicBezTo>
                    <a:pt x="1" y="28"/>
                    <a:pt x="0" y="20"/>
                    <a:pt x="2" y="12"/>
                  </a:cubicBezTo>
                  <a:close/>
                </a:path>
              </a:pathLst>
            </a:custGeom>
            <a:solidFill>
              <a:schemeClr val="accent4">
                <a:lumMod val="5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11664" tIns="55832" rIns="111664" bIns="5583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69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41" name="Freeform 17"/>
            <p:cNvSpPr>
              <a:spLocks/>
            </p:cNvSpPr>
            <p:nvPr/>
          </p:nvSpPr>
          <p:spPr bwMode="auto">
            <a:xfrm>
              <a:off x="778791" y="3046827"/>
              <a:ext cx="1102119" cy="1506538"/>
            </a:xfrm>
            <a:custGeom>
              <a:avLst/>
              <a:gdLst/>
              <a:ahLst/>
              <a:cxnLst>
                <a:cxn ang="0">
                  <a:pos x="154" y="447"/>
                </a:cxn>
                <a:cxn ang="0">
                  <a:pos x="13" y="215"/>
                </a:cxn>
                <a:cxn ang="0">
                  <a:pos x="0" y="188"/>
                </a:cxn>
                <a:cxn ang="0">
                  <a:pos x="19" y="148"/>
                </a:cxn>
                <a:cxn ang="0">
                  <a:pos x="92" y="0"/>
                </a:cxn>
                <a:cxn ang="0">
                  <a:pos x="95" y="24"/>
                </a:cxn>
                <a:cxn ang="0">
                  <a:pos x="126" y="92"/>
                </a:cxn>
                <a:cxn ang="0">
                  <a:pos x="345" y="471"/>
                </a:cxn>
                <a:cxn ang="0">
                  <a:pos x="154" y="447"/>
                </a:cxn>
              </a:cxnLst>
              <a:rect l="0" t="0" r="r" b="b"/>
              <a:pathLst>
                <a:path w="345" h="471">
                  <a:moveTo>
                    <a:pt x="154" y="447"/>
                  </a:moveTo>
                  <a:cubicBezTo>
                    <a:pt x="96" y="366"/>
                    <a:pt x="49" y="289"/>
                    <a:pt x="13" y="215"/>
                  </a:cubicBezTo>
                  <a:cubicBezTo>
                    <a:pt x="9" y="206"/>
                    <a:pt x="4" y="197"/>
                    <a:pt x="0" y="188"/>
                  </a:cubicBezTo>
                  <a:cubicBezTo>
                    <a:pt x="19" y="148"/>
                    <a:pt x="19" y="148"/>
                    <a:pt x="19" y="148"/>
                  </a:cubicBezTo>
                  <a:cubicBezTo>
                    <a:pt x="92" y="0"/>
                    <a:pt x="92" y="0"/>
                    <a:pt x="92" y="0"/>
                  </a:cubicBezTo>
                  <a:cubicBezTo>
                    <a:pt x="90" y="8"/>
                    <a:pt x="91" y="16"/>
                    <a:pt x="95" y="24"/>
                  </a:cubicBezTo>
                  <a:cubicBezTo>
                    <a:pt x="103" y="45"/>
                    <a:pt x="114" y="67"/>
                    <a:pt x="126" y="92"/>
                  </a:cubicBezTo>
                  <a:cubicBezTo>
                    <a:pt x="172" y="186"/>
                    <a:pt x="245" y="312"/>
                    <a:pt x="345" y="471"/>
                  </a:cubicBezTo>
                  <a:cubicBezTo>
                    <a:pt x="277" y="469"/>
                    <a:pt x="213" y="461"/>
                    <a:pt x="154" y="447"/>
                  </a:cubicBezTo>
                  <a:close/>
                </a:path>
              </a:pathLst>
            </a:custGeom>
            <a:gradFill>
              <a:gsLst>
                <a:gs pos="0">
                  <a:schemeClr val="accent4">
                    <a:lumMod val="75000"/>
                  </a:schemeClr>
                </a:gs>
                <a:gs pos="50000">
                  <a:schemeClr val="accent4"/>
                </a:gs>
              </a:gsLst>
              <a:lin ang="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111664" tIns="55832" rIns="111664" bIns="5583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69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5" name="Group 54"/>
          <p:cNvGrpSpPr/>
          <p:nvPr/>
        </p:nvGrpSpPr>
        <p:grpSpPr>
          <a:xfrm>
            <a:off x="2109802" y="4851361"/>
            <a:ext cx="929292" cy="1166797"/>
            <a:chOff x="510207" y="3520707"/>
            <a:chExt cx="760987" cy="955478"/>
          </a:xfrm>
        </p:grpSpPr>
        <p:sp>
          <p:nvSpPr>
            <p:cNvPr id="1036" name="Freeform 12"/>
            <p:cNvSpPr>
              <a:spLocks/>
            </p:cNvSpPr>
            <p:nvPr/>
          </p:nvSpPr>
          <p:spPr bwMode="auto">
            <a:xfrm>
              <a:off x="763355" y="3520707"/>
              <a:ext cx="75636" cy="128118"/>
            </a:xfrm>
            <a:custGeom>
              <a:avLst/>
              <a:gdLst/>
              <a:ahLst/>
              <a:cxnLst>
                <a:cxn ang="0">
                  <a:pos x="24" y="0"/>
                </a:cxn>
                <a:cxn ang="0">
                  <a:pos x="5" y="40"/>
                </a:cxn>
                <a:cxn ang="0">
                  <a:pos x="1" y="14"/>
                </a:cxn>
                <a:cxn ang="0">
                  <a:pos x="24" y="0"/>
                </a:cxn>
              </a:cxnLst>
              <a:rect l="0" t="0" r="r" b="b"/>
              <a:pathLst>
                <a:path w="24" h="40">
                  <a:moveTo>
                    <a:pt x="24" y="0"/>
                  </a:moveTo>
                  <a:cubicBezTo>
                    <a:pt x="5" y="40"/>
                    <a:pt x="5" y="40"/>
                    <a:pt x="5" y="40"/>
                  </a:cubicBezTo>
                  <a:cubicBezTo>
                    <a:pt x="1" y="31"/>
                    <a:pt x="0" y="23"/>
                    <a:pt x="1" y="14"/>
                  </a:cubicBezTo>
                  <a:cubicBezTo>
                    <a:pt x="6" y="5"/>
                    <a:pt x="14" y="0"/>
                    <a:pt x="24" y="0"/>
                  </a:cubicBez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11664" tIns="55832" rIns="111664" bIns="5583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69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42" name="Freeform 18"/>
            <p:cNvSpPr>
              <a:spLocks/>
            </p:cNvSpPr>
            <p:nvPr/>
          </p:nvSpPr>
          <p:spPr bwMode="auto">
            <a:xfrm>
              <a:off x="510207" y="3565471"/>
              <a:ext cx="760987" cy="910714"/>
            </a:xfrm>
            <a:custGeom>
              <a:avLst/>
              <a:gdLst/>
              <a:ahLst/>
              <a:cxnLst>
                <a:cxn ang="0">
                  <a:pos x="80" y="0"/>
                </a:cxn>
                <a:cxn ang="0">
                  <a:pos x="84" y="26"/>
                </a:cxn>
                <a:cxn ang="0">
                  <a:pos x="97" y="53"/>
                </a:cxn>
                <a:cxn ang="0">
                  <a:pos x="238" y="285"/>
                </a:cxn>
                <a:cxn ang="0">
                  <a:pos x="0" y="174"/>
                </a:cxn>
                <a:cxn ang="0">
                  <a:pos x="80" y="0"/>
                </a:cxn>
              </a:cxnLst>
              <a:rect l="0" t="0" r="r" b="b"/>
              <a:pathLst>
                <a:path w="238" h="285">
                  <a:moveTo>
                    <a:pt x="80" y="0"/>
                  </a:moveTo>
                  <a:cubicBezTo>
                    <a:pt x="79" y="9"/>
                    <a:pt x="80" y="17"/>
                    <a:pt x="84" y="26"/>
                  </a:cubicBezTo>
                  <a:cubicBezTo>
                    <a:pt x="88" y="35"/>
                    <a:pt x="93" y="44"/>
                    <a:pt x="97" y="53"/>
                  </a:cubicBezTo>
                  <a:cubicBezTo>
                    <a:pt x="133" y="127"/>
                    <a:pt x="180" y="204"/>
                    <a:pt x="238" y="285"/>
                  </a:cubicBezTo>
                  <a:cubicBezTo>
                    <a:pt x="148" y="263"/>
                    <a:pt x="69" y="226"/>
                    <a:pt x="0" y="174"/>
                  </a:cubicBezTo>
                  <a:lnTo>
                    <a:pt x="80" y="0"/>
                  </a:lnTo>
                  <a:close/>
                </a:path>
              </a:pathLst>
            </a:custGeom>
            <a:gradFill>
              <a:gsLst>
                <a:gs pos="0">
                  <a:schemeClr val="accent5">
                    <a:lumMod val="75000"/>
                  </a:schemeClr>
                </a:gs>
                <a:gs pos="50000">
                  <a:schemeClr val="accent5"/>
                </a:gs>
              </a:gsLst>
              <a:lin ang="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111664" tIns="55832" rIns="111664" bIns="5583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69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22" name="Text Placeholder 3"/>
          <p:cNvSpPr txBox="1">
            <a:spLocks/>
          </p:cNvSpPr>
          <p:nvPr/>
        </p:nvSpPr>
        <p:spPr>
          <a:xfrm>
            <a:off x="5016712" y="2556676"/>
            <a:ext cx="445635" cy="320793"/>
          </a:xfrm>
          <a:prstGeom prst="rect">
            <a:avLst/>
          </a:prstGeom>
        </p:spPr>
        <p:txBody>
          <a:bodyPr wrap="non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116686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sz="1737" b="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20%</a:t>
            </a:r>
          </a:p>
        </p:txBody>
      </p:sp>
      <p:sp>
        <p:nvSpPr>
          <p:cNvPr id="23" name="Text Placeholder 3"/>
          <p:cNvSpPr txBox="1">
            <a:spLocks/>
          </p:cNvSpPr>
          <p:nvPr/>
        </p:nvSpPr>
        <p:spPr>
          <a:xfrm>
            <a:off x="6416068" y="4446228"/>
            <a:ext cx="445635" cy="320793"/>
          </a:xfrm>
          <a:prstGeom prst="rect">
            <a:avLst/>
          </a:prstGeom>
        </p:spPr>
        <p:txBody>
          <a:bodyPr wrap="non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116686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sz="1737" b="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25%</a:t>
            </a:r>
          </a:p>
        </p:txBody>
      </p:sp>
      <p:sp>
        <p:nvSpPr>
          <p:cNvPr id="24" name="Text Placeholder 3"/>
          <p:cNvSpPr txBox="1">
            <a:spLocks/>
          </p:cNvSpPr>
          <p:nvPr/>
        </p:nvSpPr>
        <p:spPr>
          <a:xfrm>
            <a:off x="5544308" y="3129257"/>
            <a:ext cx="445635" cy="320793"/>
          </a:xfrm>
          <a:prstGeom prst="rect">
            <a:avLst/>
          </a:prstGeom>
        </p:spPr>
        <p:txBody>
          <a:bodyPr wrap="non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116686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sz="1737" b="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15%</a:t>
            </a:r>
          </a:p>
        </p:txBody>
      </p:sp>
      <p:sp>
        <p:nvSpPr>
          <p:cNvPr id="25" name="Text Placeholder 3"/>
          <p:cNvSpPr txBox="1">
            <a:spLocks/>
          </p:cNvSpPr>
          <p:nvPr/>
        </p:nvSpPr>
        <p:spPr>
          <a:xfrm>
            <a:off x="6004583" y="3787424"/>
            <a:ext cx="445635" cy="320793"/>
          </a:xfrm>
          <a:prstGeom prst="rect">
            <a:avLst/>
          </a:prstGeom>
        </p:spPr>
        <p:txBody>
          <a:bodyPr wrap="non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116686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sz="1737" b="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40%</a:t>
            </a:r>
          </a:p>
        </p:txBody>
      </p:sp>
      <p:sp>
        <p:nvSpPr>
          <p:cNvPr id="26" name="Text Placeholder 3"/>
          <p:cNvSpPr txBox="1">
            <a:spLocks/>
          </p:cNvSpPr>
          <p:nvPr/>
        </p:nvSpPr>
        <p:spPr>
          <a:xfrm>
            <a:off x="6870073" y="5111856"/>
            <a:ext cx="445635" cy="320793"/>
          </a:xfrm>
          <a:prstGeom prst="rect">
            <a:avLst/>
          </a:prstGeom>
        </p:spPr>
        <p:txBody>
          <a:bodyPr wrap="non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116686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sz="1737" b="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65%</a:t>
            </a:r>
          </a:p>
        </p:txBody>
      </p:sp>
      <p:sp>
        <p:nvSpPr>
          <p:cNvPr id="28" name="Freeform 182"/>
          <p:cNvSpPr>
            <a:spLocks noEditPoints="1"/>
          </p:cNvSpPr>
          <p:nvPr/>
        </p:nvSpPr>
        <p:spPr bwMode="auto">
          <a:xfrm>
            <a:off x="2274369" y="5375047"/>
            <a:ext cx="316204" cy="295430"/>
          </a:xfrm>
          <a:custGeom>
            <a:avLst/>
            <a:gdLst/>
            <a:ahLst/>
            <a:cxnLst>
              <a:cxn ang="0">
                <a:pos x="70" y="24"/>
              </a:cxn>
              <a:cxn ang="0">
                <a:pos x="29" y="50"/>
              </a:cxn>
              <a:cxn ang="0">
                <a:pos x="0" y="26"/>
              </a:cxn>
              <a:cxn ang="0">
                <a:pos x="42" y="0"/>
              </a:cxn>
              <a:cxn ang="0">
                <a:pos x="70" y="24"/>
              </a:cxn>
              <a:cxn ang="0">
                <a:pos x="70" y="74"/>
              </a:cxn>
              <a:cxn ang="0">
                <a:pos x="42" y="98"/>
              </a:cxn>
              <a:cxn ang="0">
                <a:pos x="0" y="72"/>
              </a:cxn>
              <a:cxn ang="0">
                <a:pos x="29" y="50"/>
              </a:cxn>
              <a:cxn ang="0">
                <a:pos x="70" y="74"/>
              </a:cxn>
              <a:cxn ang="0">
                <a:pos x="109" y="104"/>
              </a:cxn>
              <a:cxn ang="0">
                <a:pos x="70" y="128"/>
              </a:cxn>
              <a:cxn ang="0">
                <a:pos x="70" y="128"/>
              </a:cxn>
              <a:cxn ang="0">
                <a:pos x="70" y="128"/>
              </a:cxn>
              <a:cxn ang="0">
                <a:pos x="70" y="128"/>
              </a:cxn>
              <a:cxn ang="0">
                <a:pos x="70" y="128"/>
              </a:cxn>
              <a:cxn ang="0">
                <a:pos x="29" y="104"/>
              </a:cxn>
              <a:cxn ang="0">
                <a:pos x="29" y="95"/>
              </a:cxn>
              <a:cxn ang="0">
                <a:pos x="42" y="102"/>
              </a:cxn>
              <a:cxn ang="0">
                <a:pos x="70" y="78"/>
              </a:cxn>
              <a:cxn ang="0">
                <a:pos x="70" y="78"/>
              </a:cxn>
              <a:cxn ang="0">
                <a:pos x="70" y="78"/>
              </a:cxn>
              <a:cxn ang="0">
                <a:pos x="70" y="78"/>
              </a:cxn>
              <a:cxn ang="0">
                <a:pos x="70" y="78"/>
              </a:cxn>
              <a:cxn ang="0">
                <a:pos x="98" y="102"/>
              </a:cxn>
              <a:cxn ang="0">
                <a:pos x="109" y="95"/>
              </a:cxn>
              <a:cxn ang="0">
                <a:pos x="109" y="104"/>
              </a:cxn>
              <a:cxn ang="0">
                <a:pos x="137" y="26"/>
              </a:cxn>
              <a:cxn ang="0">
                <a:pos x="111" y="50"/>
              </a:cxn>
              <a:cxn ang="0">
                <a:pos x="70" y="24"/>
              </a:cxn>
              <a:cxn ang="0">
                <a:pos x="98" y="0"/>
              </a:cxn>
              <a:cxn ang="0">
                <a:pos x="137" y="26"/>
              </a:cxn>
              <a:cxn ang="0">
                <a:pos x="137" y="72"/>
              </a:cxn>
              <a:cxn ang="0">
                <a:pos x="98" y="98"/>
              </a:cxn>
              <a:cxn ang="0">
                <a:pos x="70" y="74"/>
              </a:cxn>
              <a:cxn ang="0">
                <a:pos x="111" y="50"/>
              </a:cxn>
              <a:cxn ang="0">
                <a:pos x="137" y="72"/>
              </a:cxn>
            </a:cxnLst>
            <a:rect l="0" t="0" r="r" b="b"/>
            <a:pathLst>
              <a:path w="137" h="128">
                <a:moveTo>
                  <a:pt x="70" y="24"/>
                </a:moveTo>
                <a:lnTo>
                  <a:pt x="29" y="50"/>
                </a:lnTo>
                <a:lnTo>
                  <a:pt x="0" y="26"/>
                </a:lnTo>
                <a:lnTo>
                  <a:pt x="42" y="0"/>
                </a:lnTo>
                <a:lnTo>
                  <a:pt x="70" y="24"/>
                </a:lnTo>
                <a:close/>
                <a:moveTo>
                  <a:pt x="70" y="74"/>
                </a:moveTo>
                <a:lnTo>
                  <a:pt x="42" y="98"/>
                </a:lnTo>
                <a:lnTo>
                  <a:pt x="0" y="72"/>
                </a:lnTo>
                <a:lnTo>
                  <a:pt x="29" y="50"/>
                </a:lnTo>
                <a:lnTo>
                  <a:pt x="70" y="74"/>
                </a:lnTo>
                <a:close/>
                <a:moveTo>
                  <a:pt x="109" y="104"/>
                </a:moveTo>
                <a:lnTo>
                  <a:pt x="70" y="128"/>
                </a:lnTo>
                <a:lnTo>
                  <a:pt x="70" y="128"/>
                </a:lnTo>
                <a:lnTo>
                  <a:pt x="70" y="128"/>
                </a:lnTo>
                <a:lnTo>
                  <a:pt x="70" y="128"/>
                </a:lnTo>
                <a:lnTo>
                  <a:pt x="70" y="128"/>
                </a:lnTo>
                <a:lnTo>
                  <a:pt x="29" y="104"/>
                </a:lnTo>
                <a:lnTo>
                  <a:pt x="29" y="95"/>
                </a:lnTo>
                <a:lnTo>
                  <a:pt x="42" y="102"/>
                </a:lnTo>
                <a:lnTo>
                  <a:pt x="70" y="78"/>
                </a:lnTo>
                <a:lnTo>
                  <a:pt x="70" y="78"/>
                </a:lnTo>
                <a:lnTo>
                  <a:pt x="70" y="78"/>
                </a:lnTo>
                <a:lnTo>
                  <a:pt x="70" y="78"/>
                </a:lnTo>
                <a:lnTo>
                  <a:pt x="70" y="78"/>
                </a:lnTo>
                <a:lnTo>
                  <a:pt x="98" y="102"/>
                </a:lnTo>
                <a:lnTo>
                  <a:pt x="109" y="95"/>
                </a:lnTo>
                <a:lnTo>
                  <a:pt x="109" y="104"/>
                </a:lnTo>
                <a:close/>
                <a:moveTo>
                  <a:pt x="137" y="26"/>
                </a:moveTo>
                <a:lnTo>
                  <a:pt x="111" y="50"/>
                </a:lnTo>
                <a:lnTo>
                  <a:pt x="70" y="24"/>
                </a:lnTo>
                <a:lnTo>
                  <a:pt x="98" y="0"/>
                </a:lnTo>
                <a:lnTo>
                  <a:pt x="137" y="26"/>
                </a:lnTo>
                <a:close/>
                <a:moveTo>
                  <a:pt x="137" y="72"/>
                </a:moveTo>
                <a:lnTo>
                  <a:pt x="98" y="98"/>
                </a:lnTo>
                <a:lnTo>
                  <a:pt x="70" y="74"/>
                </a:lnTo>
                <a:lnTo>
                  <a:pt x="111" y="50"/>
                </a:lnTo>
                <a:lnTo>
                  <a:pt x="137" y="72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11664" tIns="55832" rIns="111664" bIns="55832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695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" name="Freeform 172"/>
          <p:cNvSpPr>
            <a:spLocks noEditPoints="1"/>
          </p:cNvSpPr>
          <p:nvPr/>
        </p:nvSpPr>
        <p:spPr bwMode="auto">
          <a:xfrm>
            <a:off x="2712201" y="5110708"/>
            <a:ext cx="403134" cy="293421"/>
          </a:xfrm>
          <a:custGeom>
            <a:avLst/>
            <a:gdLst/>
            <a:ahLst/>
            <a:cxnLst>
              <a:cxn ang="0">
                <a:pos x="59" y="53"/>
              </a:cxn>
              <a:cxn ang="0">
                <a:pos x="17" y="53"/>
              </a:cxn>
              <a:cxn ang="0">
                <a:pos x="0" y="36"/>
              </a:cxn>
              <a:cxn ang="0">
                <a:pos x="10" y="21"/>
              </a:cxn>
              <a:cxn ang="0">
                <a:pos x="10" y="19"/>
              </a:cxn>
              <a:cxn ang="0">
                <a:pos x="30" y="0"/>
              </a:cxn>
              <a:cxn ang="0">
                <a:pos x="48" y="12"/>
              </a:cxn>
              <a:cxn ang="0">
                <a:pos x="54" y="9"/>
              </a:cxn>
              <a:cxn ang="0">
                <a:pos x="64" y="19"/>
              </a:cxn>
              <a:cxn ang="0">
                <a:pos x="62" y="24"/>
              </a:cxn>
              <a:cxn ang="0">
                <a:pos x="73" y="38"/>
              </a:cxn>
              <a:cxn ang="0">
                <a:pos x="59" y="53"/>
              </a:cxn>
              <a:cxn ang="0">
                <a:pos x="49" y="27"/>
              </a:cxn>
              <a:cxn ang="0">
                <a:pos x="35" y="13"/>
              </a:cxn>
              <a:cxn ang="0">
                <a:pos x="34" y="13"/>
              </a:cxn>
              <a:cxn ang="0">
                <a:pos x="34" y="13"/>
              </a:cxn>
              <a:cxn ang="0">
                <a:pos x="20" y="27"/>
              </a:cxn>
              <a:cxn ang="0">
                <a:pos x="20" y="27"/>
              </a:cxn>
              <a:cxn ang="0">
                <a:pos x="21" y="29"/>
              </a:cxn>
              <a:cxn ang="0">
                <a:pos x="30" y="29"/>
              </a:cxn>
              <a:cxn ang="0">
                <a:pos x="30" y="42"/>
              </a:cxn>
              <a:cxn ang="0">
                <a:pos x="31" y="43"/>
              </a:cxn>
              <a:cxn ang="0">
                <a:pos x="38" y="43"/>
              </a:cxn>
              <a:cxn ang="0">
                <a:pos x="39" y="42"/>
              </a:cxn>
              <a:cxn ang="0">
                <a:pos x="39" y="29"/>
              </a:cxn>
              <a:cxn ang="0">
                <a:pos x="48" y="29"/>
              </a:cxn>
              <a:cxn ang="0">
                <a:pos x="49" y="27"/>
              </a:cxn>
              <a:cxn ang="0">
                <a:pos x="49" y="27"/>
              </a:cxn>
            </a:cxnLst>
            <a:rect l="0" t="0" r="r" b="b"/>
            <a:pathLst>
              <a:path w="73" h="53">
                <a:moveTo>
                  <a:pt x="59" y="53"/>
                </a:moveTo>
                <a:cubicBezTo>
                  <a:pt x="17" y="53"/>
                  <a:pt x="17" y="53"/>
                  <a:pt x="17" y="53"/>
                </a:cubicBezTo>
                <a:cubicBezTo>
                  <a:pt x="8" y="53"/>
                  <a:pt x="0" y="45"/>
                  <a:pt x="0" y="36"/>
                </a:cubicBezTo>
                <a:cubicBezTo>
                  <a:pt x="0" y="29"/>
                  <a:pt x="4" y="23"/>
                  <a:pt x="10" y="21"/>
                </a:cubicBezTo>
                <a:cubicBezTo>
                  <a:pt x="10" y="20"/>
                  <a:pt x="10" y="20"/>
                  <a:pt x="10" y="19"/>
                </a:cubicBezTo>
                <a:cubicBezTo>
                  <a:pt x="10" y="8"/>
                  <a:pt x="19" y="0"/>
                  <a:pt x="30" y="0"/>
                </a:cubicBezTo>
                <a:cubicBezTo>
                  <a:pt x="37" y="0"/>
                  <a:pt x="45" y="4"/>
                  <a:pt x="48" y="12"/>
                </a:cubicBezTo>
                <a:cubicBezTo>
                  <a:pt x="49" y="10"/>
                  <a:pt x="52" y="9"/>
                  <a:pt x="54" y="9"/>
                </a:cubicBezTo>
                <a:cubicBezTo>
                  <a:pt x="59" y="9"/>
                  <a:pt x="64" y="14"/>
                  <a:pt x="64" y="19"/>
                </a:cubicBezTo>
                <a:cubicBezTo>
                  <a:pt x="64" y="21"/>
                  <a:pt x="63" y="23"/>
                  <a:pt x="62" y="24"/>
                </a:cubicBezTo>
                <a:cubicBezTo>
                  <a:pt x="69" y="26"/>
                  <a:pt x="73" y="32"/>
                  <a:pt x="73" y="38"/>
                </a:cubicBezTo>
                <a:cubicBezTo>
                  <a:pt x="73" y="46"/>
                  <a:pt x="67" y="53"/>
                  <a:pt x="59" y="53"/>
                </a:cubicBezTo>
                <a:close/>
                <a:moveTo>
                  <a:pt x="49" y="27"/>
                </a:moveTo>
                <a:cubicBezTo>
                  <a:pt x="35" y="13"/>
                  <a:pt x="35" y="13"/>
                  <a:pt x="35" y="13"/>
                </a:cubicBezTo>
                <a:cubicBezTo>
                  <a:pt x="35" y="13"/>
                  <a:pt x="35" y="13"/>
                  <a:pt x="34" y="13"/>
                </a:cubicBezTo>
                <a:cubicBezTo>
                  <a:pt x="34" y="13"/>
                  <a:pt x="34" y="13"/>
                  <a:pt x="34" y="13"/>
                </a:cubicBezTo>
                <a:cubicBezTo>
                  <a:pt x="20" y="27"/>
                  <a:pt x="20" y="27"/>
                  <a:pt x="20" y="27"/>
                </a:cubicBezTo>
                <a:cubicBezTo>
                  <a:pt x="20" y="27"/>
                  <a:pt x="20" y="27"/>
                  <a:pt x="20" y="27"/>
                </a:cubicBezTo>
                <a:cubicBezTo>
                  <a:pt x="20" y="28"/>
                  <a:pt x="20" y="29"/>
                  <a:pt x="21" y="29"/>
                </a:cubicBezTo>
                <a:cubicBezTo>
                  <a:pt x="30" y="29"/>
                  <a:pt x="30" y="29"/>
                  <a:pt x="30" y="29"/>
                </a:cubicBezTo>
                <a:cubicBezTo>
                  <a:pt x="30" y="42"/>
                  <a:pt x="30" y="42"/>
                  <a:pt x="30" y="42"/>
                </a:cubicBezTo>
                <a:cubicBezTo>
                  <a:pt x="30" y="43"/>
                  <a:pt x="30" y="43"/>
                  <a:pt x="31" y="43"/>
                </a:cubicBezTo>
                <a:cubicBezTo>
                  <a:pt x="38" y="43"/>
                  <a:pt x="38" y="43"/>
                  <a:pt x="38" y="43"/>
                </a:cubicBezTo>
                <a:cubicBezTo>
                  <a:pt x="39" y="43"/>
                  <a:pt x="39" y="43"/>
                  <a:pt x="39" y="42"/>
                </a:cubicBezTo>
                <a:cubicBezTo>
                  <a:pt x="39" y="29"/>
                  <a:pt x="39" y="29"/>
                  <a:pt x="39" y="29"/>
                </a:cubicBezTo>
                <a:cubicBezTo>
                  <a:pt x="48" y="29"/>
                  <a:pt x="48" y="29"/>
                  <a:pt x="48" y="29"/>
                </a:cubicBezTo>
                <a:cubicBezTo>
                  <a:pt x="49" y="29"/>
                  <a:pt x="49" y="28"/>
                  <a:pt x="49" y="27"/>
                </a:cubicBezTo>
                <a:cubicBezTo>
                  <a:pt x="49" y="27"/>
                  <a:pt x="49" y="27"/>
                  <a:pt x="49" y="27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11664" tIns="55832" rIns="111664" bIns="55832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695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" name="Freeform 122"/>
          <p:cNvSpPr>
            <a:spLocks noEditPoints="1"/>
          </p:cNvSpPr>
          <p:nvPr/>
        </p:nvSpPr>
        <p:spPr bwMode="auto">
          <a:xfrm>
            <a:off x="3306305" y="4753263"/>
            <a:ext cx="251256" cy="361356"/>
          </a:xfrm>
          <a:custGeom>
            <a:avLst/>
            <a:gdLst/>
            <a:ahLst/>
            <a:cxnLst>
              <a:cxn ang="0">
                <a:pos x="41" y="29"/>
              </a:cxn>
              <a:cxn ang="0">
                <a:pos x="23" y="50"/>
              </a:cxn>
              <a:cxn ang="0">
                <a:pos x="23" y="55"/>
              </a:cxn>
              <a:cxn ang="0">
                <a:pos x="32" y="55"/>
              </a:cxn>
              <a:cxn ang="0">
                <a:pos x="34" y="57"/>
              </a:cxn>
              <a:cxn ang="0">
                <a:pos x="32" y="59"/>
              </a:cxn>
              <a:cxn ang="0">
                <a:pos x="9" y="59"/>
              </a:cxn>
              <a:cxn ang="0">
                <a:pos x="7" y="57"/>
              </a:cxn>
              <a:cxn ang="0">
                <a:pos x="9" y="55"/>
              </a:cxn>
              <a:cxn ang="0">
                <a:pos x="18" y="55"/>
              </a:cxn>
              <a:cxn ang="0">
                <a:pos x="18" y="50"/>
              </a:cxn>
              <a:cxn ang="0">
                <a:pos x="0" y="29"/>
              </a:cxn>
              <a:cxn ang="0">
                <a:pos x="0" y="25"/>
              </a:cxn>
              <a:cxn ang="0">
                <a:pos x="2" y="23"/>
              </a:cxn>
              <a:cxn ang="0">
                <a:pos x="4" y="25"/>
              </a:cxn>
              <a:cxn ang="0">
                <a:pos x="4" y="29"/>
              </a:cxn>
              <a:cxn ang="0">
                <a:pos x="20" y="45"/>
              </a:cxn>
              <a:cxn ang="0">
                <a:pos x="36" y="29"/>
              </a:cxn>
              <a:cxn ang="0">
                <a:pos x="36" y="25"/>
              </a:cxn>
              <a:cxn ang="0">
                <a:pos x="39" y="23"/>
              </a:cxn>
              <a:cxn ang="0">
                <a:pos x="41" y="25"/>
              </a:cxn>
              <a:cxn ang="0">
                <a:pos x="41" y="29"/>
              </a:cxn>
              <a:cxn ang="0">
                <a:pos x="32" y="29"/>
              </a:cxn>
              <a:cxn ang="0">
                <a:pos x="20" y="41"/>
              </a:cxn>
              <a:cxn ang="0">
                <a:pos x="9" y="29"/>
              </a:cxn>
              <a:cxn ang="0">
                <a:pos x="9" y="11"/>
              </a:cxn>
              <a:cxn ang="0">
                <a:pos x="20" y="0"/>
              </a:cxn>
              <a:cxn ang="0">
                <a:pos x="32" y="11"/>
              </a:cxn>
              <a:cxn ang="0">
                <a:pos x="32" y="29"/>
              </a:cxn>
            </a:cxnLst>
            <a:rect l="0" t="0" r="r" b="b"/>
            <a:pathLst>
              <a:path w="41" h="59">
                <a:moveTo>
                  <a:pt x="41" y="29"/>
                </a:moveTo>
                <a:cubicBezTo>
                  <a:pt x="41" y="40"/>
                  <a:pt x="33" y="49"/>
                  <a:pt x="23" y="50"/>
                </a:cubicBezTo>
                <a:cubicBezTo>
                  <a:pt x="23" y="55"/>
                  <a:pt x="23" y="55"/>
                  <a:pt x="23" y="55"/>
                </a:cubicBezTo>
                <a:cubicBezTo>
                  <a:pt x="32" y="55"/>
                  <a:pt x="32" y="55"/>
                  <a:pt x="32" y="55"/>
                </a:cubicBezTo>
                <a:cubicBezTo>
                  <a:pt x="33" y="55"/>
                  <a:pt x="34" y="56"/>
                  <a:pt x="34" y="57"/>
                </a:cubicBezTo>
                <a:cubicBezTo>
                  <a:pt x="34" y="58"/>
                  <a:pt x="33" y="59"/>
                  <a:pt x="32" y="59"/>
                </a:cubicBezTo>
                <a:cubicBezTo>
                  <a:pt x="9" y="59"/>
                  <a:pt x="9" y="59"/>
                  <a:pt x="9" y="59"/>
                </a:cubicBezTo>
                <a:cubicBezTo>
                  <a:pt x="8" y="59"/>
                  <a:pt x="7" y="58"/>
                  <a:pt x="7" y="57"/>
                </a:cubicBezTo>
                <a:cubicBezTo>
                  <a:pt x="7" y="56"/>
                  <a:pt x="8" y="55"/>
                  <a:pt x="9" y="55"/>
                </a:cubicBezTo>
                <a:cubicBezTo>
                  <a:pt x="18" y="55"/>
                  <a:pt x="18" y="55"/>
                  <a:pt x="18" y="55"/>
                </a:cubicBezTo>
                <a:cubicBezTo>
                  <a:pt x="18" y="50"/>
                  <a:pt x="18" y="50"/>
                  <a:pt x="18" y="50"/>
                </a:cubicBezTo>
                <a:cubicBezTo>
                  <a:pt x="8" y="49"/>
                  <a:pt x="0" y="40"/>
                  <a:pt x="0" y="29"/>
                </a:cubicBezTo>
                <a:cubicBezTo>
                  <a:pt x="0" y="25"/>
                  <a:pt x="0" y="25"/>
                  <a:pt x="0" y="25"/>
                </a:cubicBezTo>
                <a:cubicBezTo>
                  <a:pt x="0" y="24"/>
                  <a:pt x="1" y="23"/>
                  <a:pt x="2" y="23"/>
                </a:cubicBezTo>
                <a:cubicBezTo>
                  <a:pt x="3" y="23"/>
                  <a:pt x="4" y="24"/>
                  <a:pt x="4" y="25"/>
                </a:cubicBezTo>
                <a:cubicBezTo>
                  <a:pt x="4" y="29"/>
                  <a:pt x="4" y="29"/>
                  <a:pt x="4" y="29"/>
                </a:cubicBezTo>
                <a:cubicBezTo>
                  <a:pt x="4" y="38"/>
                  <a:pt x="12" y="45"/>
                  <a:pt x="20" y="45"/>
                </a:cubicBezTo>
                <a:cubicBezTo>
                  <a:pt x="29" y="45"/>
                  <a:pt x="36" y="38"/>
                  <a:pt x="36" y="29"/>
                </a:cubicBezTo>
                <a:cubicBezTo>
                  <a:pt x="36" y="25"/>
                  <a:pt x="36" y="25"/>
                  <a:pt x="36" y="25"/>
                </a:cubicBezTo>
                <a:cubicBezTo>
                  <a:pt x="36" y="24"/>
                  <a:pt x="37" y="23"/>
                  <a:pt x="39" y="23"/>
                </a:cubicBezTo>
                <a:cubicBezTo>
                  <a:pt x="40" y="23"/>
                  <a:pt x="41" y="24"/>
                  <a:pt x="41" y="25"/>
                </a:cubicBezTo>
                <a:lnTo>
                  <a:pt x="41" y="29"/>
                </a:lnTo>
                <a:close/>
                <a:moveTo>
                  <a:pt x="32" y="29"/>
                </a:moveTo>
                <a:cubicBezTo>
                  <a:pt x="32" y="36"/>
                  <a:pt x="27" y="41"/>
                  <a:pt x="20" y="41"/>
                </a:cubicBezTo>
                <a:cubicBezTo>
                  <a:pt x="14" y="41"/>
                  <a:pt x="9" y="36"/>
                  <a:pt x="9" y="29"/>
                </a:cubicBezTo>
                <a:cubicBezTo>
                  <a:pt x="9" y="11"/>
                  <a:pt x="9" y="11"/>
                  <a:pt x="9" y="11"/>
                </a:cubicBezTo>
                <a:cubicBezTo>
                  <a:pt x="9" y="5"/>
                  <a:pt x="14" y="0"/>
                  <a:pt x="20" y="0"/>
                </a:cubicBezTo>
                <a:cubicBezTo>
                  <a:pt x="27" y="0"/>
                  <a:pt x="32" y="5"/>
                  <a:pt x="32" y="11"/>
                </a:cubicBezTo>
                <a:lnTo>
                  <a:pt x="32" y="29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11664" tIns="55832" rIns="111664" bIns="55832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695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" name="Freeform 100"/>
          <p:cNvSpPr>
            <a:spLocks noEditPoints="1"/>
          </p:cNvSpPr>
          <p:nvPr/>
        </p:nvSpPr>
        <p:spPr bwMode="auto">
          <a:xfrm>
            <a:off x="3783658" y="4443935"/>
            <a:ext cx="376477" cy="360899"/>
          </a:xfrm>
          <a:custGeom>
            <a:avLst/>
            <a:gdLst/>
            <a:ahLst/>
            <a:cxnLst>
              <a:cxn ang="0">
                <a:pos x="63" y="49"/>
              </a:cxn>
              <a:cxn ang="0">
                <a:pos x="58" y="44"/>
              </a:cxn>
              <a:cxn ang="0">
                <a:pos x="54" y="48"/>
              </a:cxn>
              <a:cxn ang="0">
                <a:pos x="63" y="57"/>
              </a:cxn>
              <a:cxn ang="0">
                <a:pos x="64" y="60"/>
              </a:cxn>
              <a:cxn ang="0">
                <a:pos x="59" y="64"/>
              </a:cxn>
              <a:cxn ang="0">
                <a:pos x="56" y="63"/>
              </a:cxn>
              <a:cxn ang="0">
                <a:pos x="29" y="36"/>
              </a:cxn>
              <a:cxn ang="0">
                <a:pos x="15" y="42"/>
              </a:cxn>
              <a:cxn ang="0">
                <a:pos x="0" y="27"/>
              </a:cxn>
              <a:cxn ang="0">
                <a:pos x="26" y="0"/>
              </a:cxn>
              <a:cxn ang="0">
                <a:pos x="41" y="15"/>
              </a:cxn>
              <a:cxn ang="0">
                <a:pos x="36" y="30"/>
              </a:cxn>
              <a:cxn ang="0">
                <a:pos x="50" y="44"/>
              </a:cxn>
              <a:cxn ang="0">
                <a:pos x="54" y="40"/>
              </a:cxn>
              <a:cxn ang="0">
                <a:pos x="49" y="35"/>
              </a:cxn>
              <a:cxn ang="0">
                <a:pos x="54" y="31"/>
              </a:cxn>
              <a:cxn ang="0">
                <a:pos x="55" y="31"/>
              </a:cxn>
              <a:cxn ang="0">
                <a:pos x="67" y="44"/>
              </a:cxn>
              <a:cxn ang="0">
                <a:pos x="63" y="49"/>
              </a:cxn>
              <a:cxn ang="0">
                <a:pos x="25" y="8"/>
              </a:cxn>
              <a:cxn ang="0">
                <a:pos x="18" y="16"/>
              </a:cxn>
              <a:cxn ang="0">
                <a:pos x="19" y="19"/>
              </a:cxn>
              <a:cxn ang="0">
                <a:pos x="15" y="18"/>
              </a:cxn>
              <a:cxn ang="0">
                <a:pos x="7" y="26"/>
              </a:cxn>
              <a:cxn ang="0">
                <a:pos x="15" y="34"/>
              </a:cxn>
              <a:cxn ang="0">
                <a:pos x="23" y="26"/>
              </a:cxn>
              <a:cxn ang="0">
                <a:pos x="22" y="23"/>
              </a:cxn>
              <a:cxn ang="0">
                <a:pos x="25" y="24"/>
              </a:cxn>
              <a:cxn ang="0">
                <a:pos x="33" y="16"/>
              </a:cxn>
              <a:cxn ang="0">
                <a:pos x="25" y="8"/>
              </a:cxn>
            </a:cxnLst>
            <a:rect l="0" t="0" r="r" b="b"/>
            <a:pathLst>
              <a:path w="67" h="64">
                <a:moveTo>
                  <a:pt x="63" y="49"/>
                </a:moveTo>
                <a:cubicBezTo>
                  <a:pt x="62" y="49"/>
                  <a:pt x="58" y="45"/>
                  <a:pt x="58" y="44"/>
                </a:cubicBezTo>
                <a:cubicBezTo>
                  <a:pt x="54" y="48"/>
                  <a:pt x="54" y="48"/>
                  <a:pt x="54" y="48"/>
                </a:cubicBezTo>
                <a:cubicBezTo>
                  <a:pt x="63" y="57"/>
                  <a:pt x="63" y="57"/>
                  <a:pt x="63" y="57"/>
                </a:cubicBezTo>
                <a:cubicBezTo>
                  <a:pt x="63" y="58"/>
                  <a:pt x="64" y="59"/>
                  <a:pt x="64" y="60"/>
                </a:cubicBezTo>
                <a:cubicBezTo>
                  <a:pt x="64" y="62"/>
                  <a:pt x="61" y="64"/>
                  <a:pt x="59" y="64"/>
                </a:cubicBezTo>
                <a:cubicBezTo>
                  <a:pt x="58" y="64"/>
                  <a:pt x="57" y="64"/>
                  <a:pt x="56" y="63"/>
                </a:cubicBezTo>
                <a:cubicBezTo>
                  <a:pt x="29" y="36"/>
                  <a:pt x="29" y="36"/>
                  <a:pt x="29" y="36"/>
                </a:cubicBezTo>
                <a:cubicBezTo>
                  <a:pt x="25" y="39"/>
                  <a:pt x="20" y="42"/>
                  <a:pt x="15" y="42"/>
                </a:cubicBezTo>
                <a:cubicBezTo>
                  <a:pt x="6" y="42"/>
                  <a:pt x="0" y="36"/>
                  <a:pt x="0" y="27"/>
                </a:cubicBezTo>
                <a:cubicBezTo>
                  <a:pt x="0" y="14"/>
                  <a:pt x="13" y="0"/>
                  <a:pt x="26" y="0"/>
                </a:cubicBezTo>
                <a:cubicBezTo>
                  <a:pt x="35" y="0"/>
                  <a:pt x="41" y="6"/>
                  <a:pt x="41" y="15"/>
                </a:cubicBezTo>
                <a:cubicBezTo>
                  <a:pt x="41" y="21"/>
                  <a:pt x="39" y="26"/>
                  <a:pt x="36" y="30"/>
                </a:cubicBezTo>
                <a:cubicBezTo>
                  <a:pt x="50" y="44"/>
                  <a:pt x="50" y="44"/>
                  <a:pt x="50" y="44"/>
                </a:cubicBezTo>
                <a:cubicBezTo>
                  <a:pt x="54" y="40"/>
                  <a:pt x="54" y="40"/>
                  <a:pt x="54" y="40"/>
                </a:cubicBezTo>
                <a:cubicBezTo>
                  <a:pt x="53" y="39"/>
                  <a:pt x="49" y="36"/>
                  <a:pt x="49" y="35"/>
                </a:cubicBezTo>
                <a:cubicBezTo>
                  <a:pt x="49" y="34"/>
                  <a:pt x="53" y="31"/>
                  <a:pt x="54" y="31"/>
                </a:cubicBezTo>
                <a:cubicBezTo>
                  <a:pt x="54" y="31"/>
                  <a:pt x="54" y="31"/>
                  <a:pt x="55" y="31"/>
                </a:cubicBezTo>
                <a:cubicBezTo>
                  <a:pt x="56" y="32"/>
                  <a:pt x="67" y="43"/>
                  <a:pt x="67" y="44"/>
                </a:cubicBezTo>
                <a:cubicBezTo>
                  <a:pt x="67" y="45"/>
                  <a:pt x="64" y="49"/>
                  <a:pt x="63" y="49"/>
                </a:cubicBezTo>
                <a:close/>
                <a:moveTo>
                  <a:pt x="25" y="8"/>
                </a:moveTo>
                <a:cubicBezTo>
                  <a:pt x="21" y="8"/>
                  <a:pt x="18" y="12"/>
                  <a:pt x="18" y="16"/>
                </a:cubicBezTo>
                <a:cubicBezTo>
                  <a:pt x="18" y="17"/>
                  <a:pt x="18" y="18"/>
                  <a:pt x="19" y="19"/>
                </a:cubicBezTo>
                <a:cubicBezTo>
                  <a:pt x="17" y="19"/>
                  <a:pt x="16" y="18"/>
                  <a:pt x="15" y="18"/>
                </a:cubicBezTo>
                <a:cubicBezTo>
                  <a:pt x="11" y="18"/>
                  <a:pt x="7" y="22"/>
                  <a:pt x="7" y="26"/>
                </a:cubicBezTo>
                <a:cubicBezTo>
                  <a:pt x="7" y="30"/>
                  <a:pt x="11" y="34"/>
                  <a:pt x="15" y="34"/>
                </a:cubicBezTo>
                <a:cubicBezTo>
                  <a:pt x="19" y="34"/>
                  <a:pt x="23" y="30"/>
                  <a:pt x="23" y="26"/>
                </a:cubicBezTo>
                <a:cubicBezTo>
                  <a:pt x="23" y="25"/>
                  <a:pt x="23" y="24"/>
                  <a:pt x="22" y="23"/>
                </a:cubicBezTo>
                <a:cubicBezTo>
                  <a:pt x="23" y="23"/>
                  <a:pt x="24" y="24"/>
                  <a:pt x="25" y="24"/>
                </a:cubicBezTo>
                <a:cubicBezTo>
                  <a:pt x="30" y="24"/>
                  <a:pt x="33" y="20"/>
                  <a:pt x="33" y="16"/>
                </a:cubicBezTo>
                <a:cubicBezTo>
                  <a:pt x="33" y="12"/>
                  <a:pt x="30" y="8"/>
                  <a:pt x="25" y="8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11664" tIns="55832" rIns="111664" bIns="55832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695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" name="Freeform 66"/>
          <p:cNvSpPr>
            <a:spLocks noEditPoints="1"/>
          </p:cNvSpPr>
          <p:nvPr/>
        </p:nvSpPr>
        <p:spPr bwMode="auto">
          <a:xfrm>
            <a:off x="4246139" y="4101673"/>
            <a:ext cx="415391" cy="322195"/>
          </a:xfrm>
          <a:custGeom>
            <a:avLst/>
            <a:gdLst/>
            <a:ahLst/>
            <a:cxnLst>
              <a:cxn ang="0">
                <a:pos x="29" y="41"/>
              </a:cxn>
              <a:cxn ang="0">
                <a:pos x="22" y="40"/>
              </a:cxn>
              <a:cxn ang="0">
                <a:pos x="11" y="45"/>
              </a:cxn>
              <a:cxn ang="0">
                <a:pos x="7" y="46"/>
              </a:cxn>
              <a:cxn ang="0">
                <a:pos x="7" y="46"/>
              </a:cxn>
              <a:cxn ang="0">
                <a:pos x="6" y="45"/>
              </a:cxn>
              <a:cxn ang="0">
                <a:pos x="6" y="43"/>
              </a:cxn>
              <a:cxn ang="0">
                <a:pos x="11" y="36"/>
              </a:cxn>
              <a:cxn ang="0">
                <a:pos x="0" y="20"/>
              </a:cxn>
              <a:cxn ang="0">
                <a:pos x="29" y="0"/>
              </a:cxn>
              <a:cxn ang="0">
                <a:pos x="57" y="20"/>
              </a:cxn>
              <a:cxn ang="0">
                <a:pos x="29" y="41"/>
              </a:cxn>
              <a:cxn ang="0">
                <a:pos x="62" y="47"/>
              </a:cxn>
              <a:cxn ang="0">
                <a:pos x="66" y="53"/>
              </a:cxn>
              <a:cxn ang="0">
                <a:pos x="67" y="55"/>
              </a:cxn>
              <a:cxn ang="0">
                <a:pos x="66" y="56"/>
              </a:cxn>
              <a:cxn ang="0">
                <a:pos x="62" y="55"/>
              </a:cxn>
              <a:cxn ang="0">
                <a:pos x="51" y="50"/>
              </a:cxn>
              <a:cxn ang="0">
                <a:pos x="44" y="51"/>
              </a:cxn>
              <a:cxn ang="0">
                <a:pos x="25" y="46"/>
              </a:cxn>
              <a:cxn ang="0">
                <a:pos x="29" y="46"/>
              </a:cxn>
              <a:cxn ang="0">
                <a:pos x="52" y="39"/>
              </a:cxn>
              <a:cxn ang="0">
                <a:pos x="62" y="20"/>
              </a:cxn>
              <a:cxn ang="0">
                <a:pos x="61" y="14"/>
              </a:cxn>
              <a:cxn ang="0">
                <a:pos x="72" y="30"/>
              </a:cxn>
              <a:cxn ang="0">
                <a:pos x="62" y="47"/>
              </a:cxn>
            </a:cxnLst>
            <a:rect l="0" t="0" r="r" b="b"/>
            <a:pathLst>
              <a:path w="72" h="56">
                <a:moveTo>
                  <a:pt x="29" y="41"/>
                </a:moveTo>
                <a:cubicBezTo>
                  <a:pt x="26" y="41"/>
                  <a:pt x="24" y="40"/>
                  <a:pt x="22" y="40"/>
                </a:cubicBezTo>
                <a:cubicBezTo>
                  <a:pt x="18" y="42"/>
                  <a:pt x="15" y="44"/>
                  <a:pt x="11" y="45"/>
                </a:cubicBezTo>
                <a:cubicBezTo>
                  <a:pt x="9" y="45"/>
                  <a:pt x="8" y="46"/>
                  <a:pt x="7" y="46"/>
                </a:cubicBezTo>
                <a:cubicBezTo>
                  <a:pt x="7" y="46"/>
                  <a:pt x="7" y="46"/>
                  <a:pt x="7" y="46"/>
                </a:cubicBezTo>
                <a:cubicBezTo>
                  <a:pt x="6" y="46"/>
                  <a:pt x="6" y="45"/>
                  <a:pt x="6" y="45"/>
                </a:cubicBezTo>
                <a:cubicBezTo>
                  <a:pt x="5" y="44"/>
                  <a:pt x="6" y="43"/>
                  <a:pt x="6" y="43"/>
                </a:cubicBezTo>
                <a:cubicBezTo>
                  <a:pt x="8" y="41"/>
                  <a:pt x="10" y="40"/>
                  <a:pt x="11" y="36"/>
                </a:cubicBezTo>
                <a:cubicBezTo>
                  <a:pt x="5" y="32"/>
                  <a:pt x="0" y="27"/>
                  <a:pt x="0" y="20"/>
                </a:cubicBezTo>
                <a:cubicBezTo>
                  <a:pt x="0" y="9"/>
                  <a:pt x="13" y="0"/>
                  <a:pt x="29" y="0"/>
                </a:cubicBezTo>
                <a:cubicBezTo>
                  <a:pt x="44" y="0"/>
                  <a:pt x="57" y="9"/>
                  <a:pt x="57" y="20"/>
                </a:cubicBezTo>
                <a:cubicBezTo>
                  <a:pt x="57" y="32"/>
                  <a:pt x="44" y="41"/>
                  <a:pt x="29" y="41"/>
                </a:cubicBezTo>
                <a:close/>
                <a:moveTo>
                  <a:pt x="62" y="47"/>
                </a:moveTo>
                <a:cubicBezTo>
                  <a:pt x="63" y="50"/>
                  <a:pt x="65" y="51"/>
                  <a:pt x="66" y="53"/>
                </a:cubicBezTo>
                <a:cubicBezTo>
                  <a:pt x="67" y="54"/>
                  <a:pt x="67" y="54"/>
                  <a:pt x="67" y="55"/>
                </a:cubicBezTo>
                <a:cubicBezTo>
                  <a:pt x="67" y="56"/>
                  <a:pt x="67" y="56"/>
                  <a:pt x="66" y="56"/>
                </a:cubicBezTo>
                <a:cubicBezTo>
                  <a:pt x="65" y="56"/>
                  <a:pt x="63" y="56"/>
                  <a:pt x="62" y="55"/>
                </a:cubicBezTo>
                <a:cubicBezTo>
                  <a:pt x="58" y="54"/>
                  <a:pt x="55" y="53"/>
                  <a:pt x="51" y="50"/>
                </a:cubicBezTo>
                <a:cubicBezTo>
                  <a:pt x="49" y="51"/>
                  <a:pt x="47" y="51"/>
                  <a:pt x="44" y="51"/>
                </a:cubicBezTo>
                <a:cubicBezTo>
                  <a:pt x="37" y="51"/>
                  <a:pt x="30" y="49"/>
                  <a:pt x="25" y="46"/>
                </a:cubicBezTo>
                <a:cubicBezTo>
                  <a:pt x="26" y="46"/>
                  <a:pt x="28" y="46"/>
                  <a:pt x="29" y="46"/>
                </a:cubicBezTo>
                <a:cubicBezTo>
                  <a:pt x="37" y="46"/>
                  <a:pt x="46" y="43"/>
                  <a:pt x="52" y="39"/>
                </a:cubicBezTo>
                <a:cubicBezTo>
                  <a:pt x="58" y="34"/>
                  <a:pt x="62" y="27"/>
                  <a:pt x="62" y="20"/>
                </a:cubicBezTo>
                <a:cubicBezTo>
                  <a:pt x="62" y="18"/>
                  <a:pt x="62" y="16"/>
                  <a:pt x="61" y="14"/>
                </a:cubicBezTo>
                <a:cubicBezTo>
                  <a:pt x="68" y="18"/>
                  <a:pt x="72" y="24"/>
                  <a:pt x="72" y="30"/>
                </a:cubicBezTo>
                <a:cubicBezTo>
                  <a:pt x="72" y="37"/>
                  <a:pt x="68" y="43"/>
                  <a:pt x="62" y="47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11664" tIns="55832" rIns="111664" bIns="55832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695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" name="Freeform 46"/>
          <p:cNvSpPr>
            <a:spLocks noEditPoints="1"/>
          </p:cNvSpPr>
          <p:nvPr/>
        </p:nvSpPr>
        <p:spPr bwMode="auto">
          <a:xfrm>
            <a:off x="8063685" y="2420653"/>
            <a:ext cx="414978" cy="414975"/>
          </a:xfrm>
          <a:custGeom>
            <a:avLst/>
            <a:gdLst/>
            <a:ahLst/>
            <a:cxnLst>
              <a:cxn ang="0">
                <a:pos x="55" y="44"/>
              </a:cxn>
              <a:cxn ang="0">
                <a:pos x="44" y="55"/>
              </a:cxn>
              <a:cxn ang="0">
                <a:pos x="10" y="55"/>
              </a:cxn>
              <a:cxn ang="0">
                <a:pos x="0" y="44"/>
              </a:cxn>
              <a:cxn ang="0">
                <a:pos x="0" y="10"/>
              </a:cxn>
              <a:cxn ang="0">
                <a:pos x="10" y="0"/>
              </a:cxn>
              <a:cxn ang="0">
                <a:pos x="44" y="0"/>
              </a:cxn>
              <a:cxn ang="0">
                <a:pos x="55" y="10"/>
              </a:cxn>
              <a:cxn ang="0">
                <a:pos x="55" y="44"/>
              </a:cxn>
              <a:cxn ang="0">
                <a:pos x="46" y="20"/>
              </a:cxn>
              <a:cxn ang="0">
                <a:pos x="46" y="17"/>
              </a:cxn>
              <a:cxn ang="0">
                <a:pos x="42" y="13"/>
              </a:cxn>
              <a:cxn ang="0">
                <a:pos x="39" y="13"/>
              </a:cxn>
              <a:cxn ang="0">
                <a:pos x="23" y="30"/>
              </a:cxn>
              <a:cxn ang="0">
                <a:pos x="15" y="22"/>
              </a:cxn>
              <a:cxn ang="0">
                <a:pos x="12" y="22"/>
              </a:cxn>
              <a:cxn ang="0">
                <a:pos x="8" y="26"/>
              </a:cxn>
              <a:cxn ang="0">
                <a:pos x="8" y="29"/>
              </a:cxn>
              <a:cxn ang="0">
                <a:pos x="21" y="42"/>
              </a:cxn>
              <a:cxn ang="0">
                <a:pos x="24" y="42"/>
              </a:cxn>
              <a:cxn ang="0">
                <a:pos x="46" y="20"/>
              </a:cxn>
            </a:cxnLst>
            <a:rect l="0" t="0" r="r" b="b"/>
            <a:pathLst>
              <a:path w="55" h="55">
                <a:moveTo>
                  <a:pt x="55" y="44"/>
                </a:moveTo>
                <a:cubicBezTo>
                  <a:pt x="55" y="50"/>
                  <a:pt x="50" y="55"/>
                  <a:pt x="44" y="55"/>
                </a:cubicBezTo>
                <a:cubicBezTo>
                  <a:pt x="10" y="55"/>
                  <a:pt x="10" y="55"/>
                  <a:pt x="10" y="55"/>
                </a:cubicBezTo>
                <a:cubicBezTo>
                  <a:pt x="4" y="55"/>
                  <a:pt x="0" y="50"/>
                  <a:pt x="0" y="44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5"/>
                  <a:pt x="4" y="0"/>
                  <a:pt x="10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50" y="0"/>
                  <a:pt x="55" y="5"/>
                  <a:pt x="55" y="10"/>
                </a:cubicBezTo>
                <a:lnTo>
                  <a:pt x="55" y="44"/>
                </a:lnTo>
                <a:close/>
                <a:moveTo>
                  <a:pt x="46" y="20"/>
                </a:moveTo>
                <a:cubicBezTo>
                  <a:pt x="47" y="19"/>
                  <a:pt x="47" y="17"/>
                  <a:pt x="46" y="17"/>
                </a:cubicBezTo>
                <a:cubicBezTo>
                  <a:pt x="42" y="13"/>
                  <a:pt x="42" y="13"/>
                  <a:pt x="42" y="13"/>
                </a:cubicBezTo>
                <a:cubicBezTo>
                  <a:pt x="42" y="12"/>
                  <a:pt x="40" y="12"/>
                  <a:pt x="39" y="13"/>
                </a:cubicBezTo>
                <a:cubicBezTo>
                  <a:pt x="23" y="30"/>
                  <a:pt x="23" y="30"/>
                  <a:pt x="23" y="30"/>
                </a:cubicBezTo>
                <a:cubicBezTo>
                  <a:pt x="15" y="22"/>
                  <a:pt x="15" y="22"/>
                  <a:pt x="15" y="22"/>
                </a:cubicBezTo>
                <a:cubicBezTo>
                  <a:pt x="14" y="21"/>
                  <a:pt x="13" y="21"/>
                  <a:pt x="12" y="22"/>
                </a:cubicBezTo>
                <a:cubicBezTo>
                  <a:pt x="8" y="26"/>
                  <a:pt x="8" y="26"/>
                  <a:pt x="8" y="26"/>
                </a:cubicBezTo>
                <a:cubicBezTo>
                  <a:pt x="7" y="27"/>
                  <a:pt x="7" y="28"/>
                  <a:pt x="8" y="29"/>
                </a:cubicBezTo>
                <a:cubicBezTo>
                  <a:pt x="21" y="42"/>
                  <a:pt x="21" y="42"/>
                  <a:pt x="21" y="42"/>
                </a:cubicBezTo>
                <a:cubicBezTo>
                  <a:pt x="22" y="43"/>
                  <a:pt x="23" y="43"/>
                  <a:pt x="24" y="42"/>
                </a:cubicBezTo>
                <a:lnTo>
                  <a:pt x="46" y="20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111664" tIns="55832" rIns="111664" bIns="55832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695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" name="Freeform 46"/>
          <p:cNvSpPr>
            <a:spLocks noEditPoints="1"/>
          </p:cNvSpPr>
          <p:nvPr/>
        </p:nvSpPr>
        <p:spPr bwMode="auto">
          <a:xfrm>
            <a:off x="8063685" y="3165077"/>
            <a:ext cx="414978" cy="414975"/>
          </a:xfrm>
          <a:custGeom>
            <a:avLst/>
            <a:gdLst/>
            <a:ahLst/>
            <a:cxnLst>
              <a:cxn ang="0">
                <a:pos x="55" y="44"/>
              </a:cxn>
              <a:cxn ang="0">
                <a:pos x="44" y="55"/>
              </a:cxn>
              <a:cxn ang="0">
                <a:pos x="10" y="55"/>
              </a:cxn>
              <a:cxn ang="0">
                <a:pos x="0" y="44"/>
              </a:cxn>
              <a:cxn ang="0">
                <a:pos x="0" y="10"/>
              </a:cxn>
              <a:cxn ang="0">
                <a:pos x="10" y="0"/>
              </a:cxn>
              <a:cxn ang="0">
                <a:pos x="44" y="0"/>
              </a:cxn>
              <a:cxn ang="0">
                <a:pos x="55" y="10"/>
              </a:cxn>
              <a:cxn ang="0">
                <a:pos x="55" y="44"/>
              </a:cxn>
              <a:cxn ang="0">
                <a:pos x="46" y="20"/>
              </a:cxn>
              <a:cxn ang="0">
                <a:pos x="46" y="17"/>
              </a:cxn>
              <a:cxn ang="0">
                <a:pos x="42" y="13"/>
              </a:cxn>
              <a:cxn ang="0">
                <a:pos x="39" y="13"/>
              </a:cxn>
              <a:cxn ang="0">
                <a:pos x="23" y="30"/>
              </a:cxn>
              <a:cxn ang="0">
                <a:pos x="15" y="22"/>
              </a:cxn>
              <a:cxn ang="0">
                <a:pos x="12" y="22"/>
              </a:cxn>
              <a:cxn ang="0">
                <a:pos x="8" y="26"/>
              </a:cxn>
              <a:cxn ang="0">
                <a:pos x="8" y="29"/>
              </a:cxn>
              <a:cxn ang="0">
                <a:pos x="21" y="42"/>
              </a:cxn>
              <a:cxn ang="0">
                <a:pos x="24" y="42"/>
              </a:cxn>
              <a:cxn ang="0">
                <a:pos x="46" y="20"/>
              </a:cxn>
            </a:cxnLst>
            <a:rect l="0" t="0" r="r" b="b"/>
            <a:pathLst>
              <a:path w="55" h="55">
                <a:moveTo>
                  <a:pt x="55" y="44"/>
                </a:moveTo>
                <a:cubicBezTo>
                  <a:pt x="55" y="50"/>
                  <a:pt x="50" y="55"/>
                  <a:pt x="44" y="55"/>
                </a:cubicBezTo>
                <a:cubicBezTo>
                  <a:pt x="10" y="55"/>
                  <a:pt x="10" y="55"/>
                  <a:pt x="10" y="55"/>
                </a:cubicBezTo>
                <a:cubicBezTo>
                  <a:pt x="4" y="55"/>
                  <a:pt x="0" y="50"/>
                  <a:pt x="0" y="44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5"/>
                  <a:pt x="4" y="0"/>
                  <a:pt x="10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50" y="0"/>
                  <a:pt x="55" y="5"/>
                  <a:pt x="55" y="10"/>
                </a:cubicBezTo>
                <a:lnTo>
                  <a:pt x="55" y="44"/>
                </a:lnTo>
                <a:close/>
                <a:moveTo>
                  <a:pt x="46" y="20"/>
                </a:moveTo>
                <a:cubicBezTo>
                  <a:pt x="47" y="19"/>
                  <a:pt x="47" y="17"/>
                  <a:pt x="46" y="17"/>
                </a:cubicBezTo>
                <a:cubicBezTo>
                  <a:pt x="42" y="13"/>
                  <a:pt x="42" y="13"/>
                  <a:pt x="42" y="13"/>
                </a:cubicBezTo>
                <a:cubicBezTo>
                  <a:pt x="42" y="12"/>
                  <a:pt x="40" y="12"/>
                  <a:pt x="39" y="13"/>
                </a:cubicBezTo>
                <a:cubicBezTo>
                  <a:pt x="23" y="30"/>
                  <a:pt x="23" y="30"/>
                  <a:pt x="23" y="30"/>
                </a:cubicBezTo>
                <a:cubicBezTo>
                  <a:pt x="15" y="22"/>
                  <a:pt x="15" y="22"/>
                  <a:pt x="15" y="22"/>
                </a:cubicBezTo>
                <a:cubicBezTo>
                  <a:pt x="14" y="21"/>
                  <a:pt x="13" y="21"/>
                  <a:pt x="12" y="22"/>
                </a:cubicBezTo>
                <a:cubicBezTo>
                  <a:pt x="8" y="26"/>
                  <a:pt x="8" y="26"/>
                  <a:pt x="8" y="26"/>
                </a:cubicBezTo>
                <a:cubicBezTo>
                  <a:pt x="7" y="27"/>
                  <a:pt x="7" y="28"/>
                  <a:pt x="8" y="29"/>
                </a:cubicBezTo>
                <a:cubicBezTo>
                  <a:pt x="21" y="42"/>
                  <a:pt x="21" y="42"/>
                  <a:pt x="21" y="42"/>
                </a:cubicBezTo>
                <a:cubicBezTo>
                  <a:pt x="22" y="43"/>
                  <a:pt x="23" y="43"/>
                  <a:pt x="24" y="42"/>
                </a:cubicBezTo>
                <a:lnTo>
                  <a:pt x="46" y="20"/>
                </a:lnTo>
                <a:close/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vert="horz" wrap="square" lIns="111664" tIns="55832" rIns="111664" bIns="55832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695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5" name="Freeform 46"/>
          <p:cNvSpPr>
            <a:spLocks noEditPoints="1"/>
          </p:cNvSpPr>
          <p:nvPr/>
        </p:nvSpPr>
        <p:spPr bwMode="auto">
          <a:xfrm>
            <a:off x="8063685" y="3909500"/>
            <a:ext cx="414978" cy="414975"/>
          </a:xfrm>
          <a:custGeom>
            <a:avLst/>
            <a:gdLst/>
            <a:ahLst/>
            <a:cxnLst>
              <a:cxn ang="0">
                <a:pos x="55" y="44"/>
              </a:cxn>
              <a:cxn ang="0">
                <a:pos x="44" y="55"/>
              </a:cxn>
              <a:cxn ang="0">
                <a:pos x="10" y="55"/>
              </a:cxn>
              <a:cxn ang="0">
                <a:pos x="0" y="44"/>
              </a:cxn>
              <a:cxn ang="0">
                <a:pos x="0" y="10"/>
              </a:cxn>
              <a:cxn ang="0">
                <a:pos x="10" y="0"/>
              </a:cxn>
              <a:cxn ang="0">
                <a:pos x="44" y="0"/>
              </a:cxn>
              <a:cxn ang="0">
                <a:pos x="55" y="10"/>
              </a:cxn>
              <a:cxn ang="0">
                <a:pos x="55" y="44"/>
              </a:cxn>
              <a:cxn ang="0">
                <a:pos x="46" y="20"/>
              </a:cxn>
              <a:cxn ang="0">
                <a:pos x="46" y="17"/>
              </a:cxn>
              <a:cxn ang="0">
                <a:pos x="42" y="13"/>
              </a:cxn>
              <a:cxn ang="0">
                <a:pos x="39" y="13"/>
              </a:cxn>
              <a:cxn ang="0">
                <a:pos x="23" y="30"/>
              </a:cxn>
              <a:cxn ang="0">
                <a:pos x="15" y="22"/>
              </a:cxn>
              <a:cxn ang="0">
                <a:pos x="12" y="22"/>
              </a:cxn>
              <a:cxn ang="0">
                <a:pos x="8" y="26"/>
              </a:cxn>
              <a:cxn ang="0">
                <a:pos x="8" y="29"/>
              </a:cxn>
              <a:cxn ang="0">
                <a:pos x="21" y="42"/>
              </a:cxn>
              <a:cxn ang="0">
                <a:pos x="24" y="42"/>
              </a:cxn>
              <a:cxn ang="0">
                <a:pos x="46" y="20"/>
              </a:cxn>
            </a:cxnLst>
            <a:rect l="0" t="0" r="r" b="b"/>
            <a:pathLst>
              <a:path w="55" h="55">
                <a:moveTo>
                  <a:pt x="55" y="44"/>
                </a:moveTo>
                <a:cubicBezTo>
                  <a:pt x="55" y="50"/>
                  <a:pt x="50" y="55"/>
                  <a:pt x="44" y="55"/>
                </a:cubicBezTo>
                <a:cubicBezTo>
                  <a:pt x="10" y="55"/>
                  <a:pt x="10" y="55"/>
                  <a:pt x="10" y="55"/>
                </a:cubicBezTo>
                <a:cubicBezTo>
                  <a:pt x="4" y="55"/>
                  <a:pt x="0" y="50"/>
                  <a:pt x="0" y="44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5"/>
                  <a:pt x="4" y="0"/>
                  <a:pt x="10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50" y="0"/>
                  <a:pt x="55" y="5"/>
                  <a:pt x="55" y="10"/>
                </a:cubicBezTo>
                <a:lnTo>
                  <a:pt x="55" y="44"/>
                </a:lnTo>
                <a:close/>
                <a:moveTo>
                  <a:pt x="46" y="20"/>
                </a:moveTo>
                <a:cubicBezTo>
                  <a:pt x="47" y="19"/>
                  <a:pt x="47" y="17"/>
                  <a:pt x="46" y="17"/>
                </a:cubicBezTo>
                <a:cubicBezTo>
                  <a:pt x="42" y="13"/>
                  <a:pt x="42" y="13"/>
                  <a:pt x="42" y="13"/>
                </a:cubicBezTo>
                <a:cubicBezTo>
                  <a:pt x="42" y="12"/>
                  <a:pt x="40" y="12"/>
                  <a:pt x="39" y="13"/>
                </a:cubicBezTo>
                <a:cubicBezTo>
                  <a:pt x="23" y="30"/>
                  <a:pt x="23" y="30"/>
                  <a:pt x="23" y="30"/>
                </a:cubicBezTo>
                <a:cubicBezTo>
                  <a:pt x="15" y="22"/>
                  <a:pt x="15" y="22"/>
                  <a:pt x="15" y="22"/>
                </a:cubicBezTo>
                <a:cubicBezTo>
                  <a:pt x="14" y="21"/>
                  <a:pt x="13" y="21"/>
                  <a:pt x="12" y="22"/>
                </a:cubicBezTo>
                <a:cubicBezTo>
                  <a:pt x="8" y="26"/>
                  <a:pt x="8" y="26"/>
                  <a:pt x="8" y="26"/>
                </a:cubicBezTo>
                <a:cubicBezTo>
                  <a:pt x="7" y="27"/>
                  <a:pt x="7" y="28"/>
                  <a:pt x="8" y="29"/>
                </a:cubicBezTo>
                <a:cubicBezTo>
                  <a:pt x="21" y="42"/>
                  <a:pt x="21" y="42"/>
                  <a:pt x="21" y="42"/>
                </a:cubicBezTo>
                <a:cubicBezTo>
                  <a:pt x="22" y="43"/>
                  <a:pt x="23" y="43"/>
                  <a:pt x="24" y="42"/>
                </a:cubicBezTo>
                <a:lnTo>
                  <a:pt x="46" y="20"/>
                </a:lnTo>
                <a:close/>
              </a:path>
            </a:pathLst>
          </a:custGeom>
          <a:solidFill>
            <a:schemeClr val="accent3"/>
          </a:solidFill>
          <a:ln w="9525">
            <a:noFill/>
            <a:round/>
            <a:headEnd/>
            <a:tailEnd/>
          </a:ln>
        </p:spPr>
        <p:txBody>
          <a:bodyPr vert="horz" wrap="square" lIns="111664" tIns="55832" rIns="111664" bIns="55832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695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" name="Freeform 46"/>
          <p:cNvSpPr>
            <a:spLocks noEditPoints="1"/>
          </p:cNvSpPr>
          <p:nvPr/>
        </p:nvSpPr>
        <p:spPr bwMode="auto">
          <a:xfrm>
            <a:off x="8063685" y="4653923"/>
            <a:ext cx="414978" cy="414975"/>
          </a:xfrm>
          <a:custGeom>
            <a:avLst/>
            <a:gdLst/>
            <a:ahLst/>
            <a:cxnLst>
              <a:cxn ang="0">
                <a:pos x="55" y="44"/>
              </a:cxn>
              <a:cxn ang="0">
                <a:pos x="44" y="55"/>
              </a:cxn>
              <a:cxn ang="0">
                <a:pos x="10" y="55"/>
              </a:cxn>
              <a:cxn ang="0">
                <a:pos x="0" y="44"/>
              </a:cxn>
              <a:cxn ang="0">
                <a:pos x="0" y="10"/>
              </a:cxn>
              <a:cxn ang="0">
                <a:pos x="10" y="0"/>
              </a:cxn>
              <a:cxn ang="0">
                <a:pos x="44" y="0"/>
              </a:cxn>
              <a:cxn ang="0">
                <a:pos x="55" y="10"/>
              </a:cxn>
              <a:cxn ang="0">
                <a:pos x="55" y="44"/>
              </a:cxn>
              <a:cxn ang="0">
                <a:pos x="46" y="20"/>
              </a:cxn>
              <a:cxn ang="0">
                <a:pos x="46" y="17"/>
              </a:cxn>
              <a:cxn ang="0">
                <a:pos x="42" y="13"/>
              </a:cxn>
              <a:cxn ang="0">
                <a:pos x="39" y="13"/>
              </a:cxn>
              <a:cxn ang="0">
                <a:pos x="23" y="30"/>
              </a:cxn>
              <a:cxn ang="0">
                <a:pos x="15" y="22"/>
              </a:cxn>
              <a:cxn ang="0">
                <a:pos x="12" y="22"/>
              </a:cxn>
              <a:cxn ang="0">
                <a:pos x="8" y="26"/>
              </a:cxn>
              <a:cxn ang="0">
                <a:pos x="8" y="29"/>
              </a:cxn>
              <a:cxn ang="0">
                <a:pos x="21" y="42"/>
              </a:cxn>
              <a:cxn ang="0">
                <a:pos x="24" y="42"/>
              </a:cxn>
              <a:cxn ang="0">
                <a:pos x="46" y="20"/>
              </a:cxn>
            </a:cxnLst>
            <a:rect l="0" t="0" r="r" b="b"/>
            <a:pathLst>
              <a:path w="55" h="55">
                <a:moveTo>
                  <a:pt x="55" y="44"/>
                </a:moveTo>
                <a:cubicBezTo>
                  <a:pt x="55" y="50"/>
                  <a:pt x="50" y="55"/>
                  <a:pt x="44" y="55"/>
                </a:cubicBezTo>
                <a:cubicBezTo>
                  <a:pt x="10" y="55"/>
                  <a:pt x="10" y="55"/>
                  <a:pt x="10" y="55"/>
                </a:cubicBezTo>
                <a:cubicBezTo>
                  <a:pt x="4" y="55"/>
                  <a:pt x="0" y="50"/>
                  <a:pt x="0" y="44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5"/>
                  <a:pt x="4" y="0"/>
                  <a:pt x="10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50" y="0"/>
                  <a:pt x="55" y="5"/>
                  <a:pt x="55" y="10"/>
                </a:cubicBezTo>
                <a:lnTo>
                  <a:pt x="55" y="44"/>
                </a:lnTo>
                <a:close/>
                <a:moveTo>
                  <a:pt x="46" y="20"/>
                </a:moveTo>
                <a:cubicBezTo>
                  <a:pt x="47" y="19"/>
                  <a:pt x="47" y="17"/>
                  <a:pt x="46" y="17"/>
                </a:cubicBezTo>
                <a:cubicBezTo>
                  <a:pt x="42" y="13"/>
                  <a:pt x="42" y="13"/>
                  <a:pt x="42" y="13"/>
                </a:cubicBezTo>
                <a:cubicBezTo>
                  <a:pt x="42" y="12"/>
                  <a:pt x="40" y="12"/>
                  <a:pt x="39" y="13"/>
                </a:cubicBezTo>
                <a:cubicBezTo>
                  <a:pt x="23" y="30"/>
                  <a:pt x="23" y="30"/>
                  <a:pt x="23" y="30"/>
                </a:cubicBezTo>
                <a:cubicBezTo>
                  <a:pt x="15" y="22"/>
                  <a:pt x="15" y="22"/>
                  <a:pt x="15" y="22"/>
                </a:cubicBezTo>
                <a:cubicBezTo>
                  <a:pt x="14" y="21"/>
                  <a:pt x="13" y="21"/>
                  <a:pt x="12" y="22"/>
                </a:cubicBezTo>
                <a:cubicBezTo>
                  <a:pt x="8" y="26"/>
                  <a:pt x="8" y="26"/>
                  <a:pt x="8" y="26"/>
                </a:cubicBezTo>
                <a:cubicBezTo>
                  <a:pt x="7" y="27"/>
                  <a:pt x="7" y="28"/>
                  <a:pt x="8" y="29"/>
                </a:cubicBezTo>
                <a:cubicBezTo>
                  <a:pt x="21" y="42"/>
                  <a:pt x="21" y="42"/>
                  <a:pt x="21" y="42"/>
                </a:cubicBezTo>
                <a:cubicBezTo>
                  <a:pt x="22" y="43"/>
                  <a:pt x="23" y="43"/>
                  <a:pt x="24" y="42"/>
                </a:cubicBezTo>
                <a:lnTo>
                  <a:pt x="46" y="20"/>
                </a:lnTo>
                <a:close/>
              </a:path>
            </a:pathLst>
          </a:cu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vert="horz" wrap="square" lIns="111664" tIns="55832" rIns="111664" bIns="55832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695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1" name="Freeform 46"/>
          <p:cNvSpPr>
            <a:spLocks noEditPoints="1"/>
          </p:cNvSpPr>
          <p:nvPr/>
        </p:nvSpPr>
        <p:spPr bwMode="auto">
          <a:xfrm>
            <a:off x="8063685" y="5401065"/>
            <a:ext cx="414978" cy="414975"/>
          </a:xfrm>
          <a:custGeom>
            <a:avLst/>
            <a:gdLst/>
            <a:ahLst/>
            <a:cxnLst>
              <a:cxn ang="0">
                <a:pos x="55" y="44"/>
              </a:cxn>
              <a:cxn ang="0">
                <a:pos x="44" y="55"/>
              </a:cxn>
              <a:cxn ang="0">
                <a:pos x="10" y="55"/>
              </a:cxn>
              <a:cxn ang="0">
                <a:pos x="0" y="44"/>
              </a:cxn>
              <a:cxn ang="0">
                <a:pos x="0" y="10"/>
              </a:cxn>
              <a:cxn ang="0">
                <a:pos x="10" y="0"/>
              </a:cxn>
              <a:cxn ang="0">
                <a:pos x="44" y="0"/>
              </a:cxn>
              <a:cxn ang="0">
                <a:pos x="55" y="10"/>
              </a:cxn>
              <a:cxn ang="0">
                <a:pos x="55" y="44"/>
              </a:cxn>
              <a:cxn ang="0">
                <a:pos x="46" y="20"/>
              </a:cxn>
              <a:cxn ang="0">
                <a:pos x="46" y="17"/>
              </a:cxn>
              <a:cxn ang="0">
                <a:pos x="42" y="13"/>
              </a:cxn>
              <a:cxn ang="0">
                <a:pos x="39" y="13"/>
              </a:cxn>
              <a:cxn ang="0">
                <a:pos x="23" y="30"/>
              </a:cxn>
              <a:cxn ang="0">
                <a:pos x="15" y="22"/>
              </a:cxn>
              <a:cxn ang="0">
                <a:pos x="12" y="22"/>
              </a:cxn>
              <a:cxn ang="0">
                <a:pos x="8" y="26"/>
              </a:cxn>
              <a:cxn ang="0">
                <a:pos x="8" y="29"/>
              </a:cxn>
              <a:cxn ang="0">
                <a:pos x="21" y="42"/>
              </a:cxn>
              <a:cxn ang="0">
                <a:pos x="24" y="42"/>
              </a:cxn>
              <a:cxn ang="0">
                <a:pos x="46" y="20"/>
              </a:cxn>
            </a:cxnLst>
            <a:rect l="0" t="0" r="r" b="b"/>
            <a:pathLst>
              <a:path w="55" h="55">
                <a:moveTo>
                  <a:pt x="55" y="44"/>
                </a:moveTo>
                <a:cubicBezTo>
                  <a:pt x="55" y="50"/>
                  <a:pt x="50" y="55"/>
                  <a:pt x="44" y="55"/>
                </a:cubicBezTo>
                <a:cubicBezTo>
                  <a:pt x="10" y="55"/>
                  <a:pt x="10" y="55"/>
                  <a:pt x="10" y="55"/>
                </a:cubicBezTo>
                <a:cubicBezTo>
                  <a:pt x="4" y="55"/>
                  <a:pt x="0" y="50"/>
                  <a:pt x="0" y="44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5"/>
                  <a:pt x="4" y="0"/>
                  <a:pt x="10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50" y="0"/>
                  <a:pt x="55" y="5"/>
                  <a:pt x="55" y="10"/>
                </a:cubicBezTo>
                <a:lnTo>
                  <a:pt x="55" y="44"/>
                </a:lnTo>
                <a:close/>
                <a:moveTo>
                  <a:pt x="46" y="20"/>
                </a:moveTo>
                <a:cubicBezTo>
                  <a:pt x="47" y="19"/>
                  <a:pt x="47" y="17"/>
                  <a:pt x="46" y="17"/>
                </a:cubicBezTo>
                <a:cubicBezTo>
                  <a:pt x="42" y="13"/>
                  <a:pt x="42" y="13"/>
                  <a:pt x="42" y="13"/>
                </a:cubicBezTo>
                <a:cubicBezTo>
                  <a:pt x="42" y="12"/>
                  <a:pt x="40" y="12"/>
                  <a:pt x="39" y="13"/>
                </a:cubicBezTo>
                <a:cubicBezTo>
                  <a:pt x="23" y="30"/>
                  <a:pt x="23" y="30"/>
                  <a:pt x="23" y="30"/>
                </a:cubicBezTo>
                <a:cubicBezTo>
                  <a:pt x="15" y="22"/>
                  <a:pt x="15" y="22"/>
                  <a:pt x="15" y="22"/>
                </a:cubicBezTo>
                <a:cubicBezTo>
                  <a:pt x="14" y="21"/>
                  <a:pt x="13" y="21"/>
                  <a:pt x="12" y="22"/>
                </a:cubicBezTo>
                <a:cubicBezTo>
                  <a:pt x="8" y="26"/>
                  <a:pt x="8" y="26"/>
                  <a:pt x="8" y="26"/>
                </a:cubicBezTo>
                <a:cubicBezTo>
                  <a:pt x="7" y="27"/>
                  <a:pt x="7" y="28"/>
                  <a:pt x="8" y="29"/>
                </a:cubicBezTo>
                <a:cubicBezTo>
                  <a:pt x="21" y="42"/>
                  <a:pt x="21" y="42"/>
                  <a:pt x="21" y="42"/>
                </a:cubicBezTo>
                <a:cubicBezTo>
                  <a:pt x="22" y="43"/>
                  <a:pt x="23" y="43"/>
                  <a:pt x="24" y="42"/>
                </a:cubicBezTo>
                <a:lnTo>
                  <a:pt x="46" y="20"/>
                </a:lnTo>
                <a:close/>
              </a:path>
            </a:pathLst>
          </a:custGeom>
          <a:solidFill>
            <a:schemeClr val="accent5"/>
          </a:solidFill>
          <a:ln w="9525">
            <a:noFill/>
            <a:round/>
            <a:headEnd/>
            <a:tailEnd/>
          </a:ln>
        </p:spPr>
        <p:txBody>
          <a:bodyPr vert="horz" wrap="square" lIns="111664" tIns="55832" rIns="111664" bIns="55832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695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9" name="Text Placeholder 7"/>
          <p:cNvSpPr txBox="1">
            <a:spLocks/>
          </p:cNvSpPr>
          <p:nvPr/>
        </p:nvSpPr>
        <p:spPr>
          <a:xfrm>
            <a:off x="8579109" y="2327333"/>
            <a:ext cx="1843232" cy="258532"/>
          </a:xfrm>
          <a:prstGeom prst="rect">
            <a:avLst/>
          </a:prstGeom>
        </p:spPr>
        <p:txBody>
          <a:bodyPr vert="horz" lIns="0" tIns="0" rIns="0" bIns="0" anchor="t" anchorCtr="0">
            <a:spAutoFit/>
          </a:bodyPr>
          <a:lstStyle>
            <a:lvl1pPr marL="0" indent="0" algn="l" defTabSz="914476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384" b="1" kern="1200" baseline="0">
                <a:solidFill>
                  <a:schemeClr val="accent1"/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</a:pPr>
            <a:r>
              <a:rPr lang="zh-CN" altLang="en-US" sz="1400" b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_tradnl" sz="14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0" name="Text Placeholder 2"/>
          <p:cNvSpPr txBox="1">
            <a:spLocks/>
          </p:cNvSpPr>
          <p:nvPr/>
        </p:nvSpPr>
        <p:spPr>
          <a:xfrm>
            <a:off x="8579109" y="2594724"/>
            <a:ext cx="2439728" cy="429605"/>
          </a:xfrm>
          <a:prstGeom prst="rect">
            <a:avLst/>
          </a:prstGeom>
        </p:spPr>
        <p:txBody>
          <a:bodyPr vert="horz" lIns="0" tIns="0" rIns="0" bIns="0" anchor="t" anchorCtr="0">
            <a:spAutoFit/>
          </a:bodyPr>
          <a:lstStyle>
            <a:lvl1pPr marL="0" indent="0" algn="l" defTabSz="914476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1186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2" name="Text Placeholder 7"/>
          <p:cNvSpPr txBox="1">
            <a:spLocks/>
          </p:cNvSpPr>
          <p:nvPr/>
        </p:nvSpPr>
        <p:spPr>
          <a:xfrm>
            <a:off x="8579109" y="3071010"/>
            <a:ext cx="1843232" cy="258532"/>
          </a:xfrm>
          <a:prstGeom prst="rect">
            <a:avLst/>
          </a:prstGeom>
        </p:spPr>
        <p:txBody>
          <a:bodyPr vert="horz" lIns="0" tIns="0" rIns="0" bIns="0" anchor="t" anchorCtr="0">
            <a:spAutoFit/>
          </a:bodyPr>
          <a:lstStyle>
            <a:lvl1pPr marL="0" indent="0" algn="l" defTabSz="914476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384" b="1" kern="1200" baseline="0">
                <a:solidFill>
                  <a:schemeClr val="accent1"/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</a:pPr>
            <a:r>
              <a:rPr lang="zh-CN" altLang="en-US" sz="1400" b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_tradnl" sz="14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3" name="Text Placeholder 2"/>
          <p:cNvSpPr txBox="1">
            <a:spLocks/>
          </p:cNvSpPr>
          <p:nvPr/>
        </p:nvSpPr>
        <p:spPr>
          <a:xfrm>
            <a:off x="8579109" y="3338401"/>
            <a:ext cx="2439728" cy="429605"/>
          </a:xfrm>
          <a:prstGeom prst="rect">
            <a:avLst/>
          </a:prstGeom>
        </p:spPr>
        <p:txBody>
          <a:bodyPr vert="horz" lIns="0" tIns="0" rIns="0" bIns="0" anchor="t" anchorCtr="0">
            <a:spAutoFit/>
          </a:bodyPr>
          <a:lstStyle>
            <a:lvl1pPr marL="0" indent="0" algn="l" defTabSz="914476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1186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4" name="Text Placeholder 7"/>
          <p:cNvSpPr txBox="1">
            <a:spLocks/>
          </p:cNvSpPr>
          <p:nvPr/>
        </p:nvSpPr>
        <p:spPr>
          <a:xfrm>
            <a:off x="8579109" y="3802082"/>
            <a:ext cx="1843232" cy="258532"/>
          </a:xfrm>
          <a:prstGeom prst="rect">
            <a:avLst/>
          </a:prstGeom>
        </p:spPr>
        <p:txBody>
          <a:bodyPr vert="horz" lIns="0" tIns="0" rIns="0" bIns="0" anchor="t" anchorCtr="0">
            <a:spAutoFit/>
          </a:bodyPr>
          <a:lstStyle>
            <a:lvl1pPr marL="0" indent="0" algn="l" defTabSz="914476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384" b="1" kern="1200" baseline="0">
                <a:solidFill>
                  <a:schemeClr val="accent1"/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</a:pPr>
            <a:r>
              <a:rPr lang="zh-CN" altLang="en-US" sz="1400" b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_tradnl" sz="14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5" name="Text Placeholder 2"/>
          <p:cNvSpPr txBox="1">
            <a:spLocks/>
          </p:cNvSpPr>
          <p:nvPr/>
        </p:nvSpPr>
        <p:spPr>
          <a:xfrm>
            <a:off x="8579109" y="4069472"/>
            <a:ext cx="2439728" cy="429605"/>
          </a:xfrm>
          <a:prstGeom prst="rect">
            <a:avLst/>
          </a:prstGeom>
        </p:spPr>
        <p:txBody>
          <a:bodyPr vert="horz" lIns="0" tIns="0" rIns="0" bIns="0" anchor="t" anchorCtr="0">
            <a:spAutoFit/>
          </a:bodyPr>
          <a:lstStyle>
            <a:lvl1pPr marL="0" indent="0" algn="l" defTabSz="914476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1186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6" name="Text Placeholder 7"/>
          <p:cNvSpPr txBox="1">
            <a:spLocks/>
          </p:cNvSpPr>
          <p:nvPr/>
        </p:nvSpPr>
        <p:spPr>
          <a:xfrm>
            <a:off x="8579109" y="4545758"/>
            <a:ext cx="1843232" cy="258532"/>
          </a:xfrm>
          <a:prstGeom prst="rect">
            <a:avLst/>
          </a:prstGeom>
        </p:spPr>
        <p:txBody>
          <a:bodyPr vert="horz" lIns="0" tIns="0" rIns="0" bIns="0" anchor="t" anchorCtr="0">
            <a:spAutoFit/>
          </a:bodyPr>
          <a:lstStyle>
            <a:lvl1pPr marL="0" indent="0" algn="l" defTabSz="914476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384" b="1" kern="1200" baseline="0">
                <a:solidFill>
                  <a:schemeClr val="accent1"/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</a:pPr>
            <a:r>
              <a:rPr lang="zh-CN" altLang="en-US" sz="1400" b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_tradnl" sz="14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7" name="Text Placeholder 2"/>
          <p:cNvSpPr txBox="1">
            <a:spLocks/>
          </p:cNvSpPr>
          <p:nvPr/>
        </p:nvSpPr>
        <p:spPr>
          <a:xfrm>
            <a:off x="8579109" y="4813149"/>
            <a:ext cx="2439728" cy="429605"/>
          </a:xfrm>
          <a:prstGeom prst="rect">
            <a:avLst/>
          </a:prstGeom>
        </p:spPr>
        <p:txBody>
          <a:bodyPr vert="horz" lIns="0" tIns="0" rIns="0" bIns="0" anchor="t" anchorCtr="0">
            <a:spAutoFit/>
          </a:bodyPr>
          <a:lstStyle>
            <a:lvl1pPr marL="0" indent="0" algn="l" defTabSz="914476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1186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8" name="Text Placeholder 7"/>
          <p:cNvSpPr txBox="1">
            <a:spLocks/>
          </p:cNvSpPr>
          <p:nvPr/>
        </p:nvSpPr>
        <p:spPr>
          <a:xfrm>
            <a:off x="8579109" y="5289435"/>
            <a:ext cx="1843232" cy="258532"/>
          </a:xfrm>
          <a:prstGeom prst="rect">
            <a:avLst/>
          </a:prstGeom>
        </p:spPr>
        <p:txBody>
          <a:bodyPr vert="horz" lIns="0" tIns="0" rIns="0" bIns="0" anchor="t" anchorCtr="0">
            <a:spAutoFit/>
          </a:bodyPr>
          <a:lstStyle>
            <a:lvl1pPr marL="0" indent="0" algn="l" defTabSz="914476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384" b="1" kern="1200" baseline="0">
                <a:solidFill>
                  <a:schemeClr val="accent1"/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</a:pPr>
            <a:r>
              <a:rPr lang="zh-CN" altLang="en-US" sz="1400" b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_tradnl" sz="14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9" name="Text Placeholder 2"/>
          <p:cNvSpPr txBox="1">
            <a:spLocks/>
          </p:cNvSpPr>
          <p:nvPr/>
        </p:nvSpPr>
        <p:spPr>
          <a:xfrm>
            <a:off x="8579109" y="5556825"/>
            <a:ext cx="2439728" cy="429605"/>
          </a:xfrm>
          <a:prstGeom prst="rect">
            <a:avLst/>
          </a:prstGeom>
        </p:spPr>
        <p:txBody>
          <a:bodyPr vert="horz" lIns="0" tIns="0" rIns="0" bIns="0" anchor="t" anchorCtr="0">
            <a:spAutoFit/>
          </a:bodyPr>
          <a:lstStyle>
            <a:lvl1pPr marL="0" indent="0" algn="l" defTabSz="914476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1186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5" name="原创设计师QQ598969553      _1"/>
          <p:cNvSpPr/>
          <p:nvPr/>
        </p:nvSpPr>
        <p:spPr bwMode="auto">
          <a:xfrm>
            <a:off x="354" y="0"/>
            <a:ext cx="453157" cy="904082"/>
          </a:xfrm>
          <a:custGeom>
            <a:avLst/>
            <a:gdLst>
              <a:gd name="T0" fmla="*/ 0 w 286"/>
              <a:gd name="T1" fmla="*/ 0 h 571"/>
              <a:gd name="T2" fmla="*/ 286 w 286"/>
              <a:gd name="T3" fmla="*/ 287 h 571"/>
              <a:gd name="T4" fmla="*/ 0 w 286"/>
              <a:gd name="T5" fmla="*/ 571 h 571"/>
              <a:gd name="T6" fmla="*/ 0 w 286"/>
              <a:gd name="T7" fmla="*/ 0 h 5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86" h="571">
                <a:moveTo>
                  <a:pt x="0" y="0"/>
                </a:moveTo>
                <a:lnTo>
                  <a:pt x="286" y="287"/>
                </a:lnTo>
                <a:lnTo>
                  <a:pt x="0" y="571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 w="6350" cap="flat">
            <a:noFill/>
            <a:prstDash val="solid"/>
            <a:miter lim="800000"/>
          </a:ln>
        </p:spPr>
        <p:txBody>
          <a:bodyPr/>
          <a:lstStyle/>
          <a:p>
            <a:pPr>
              <a:defRPr/>
            </a:pPr>
            <a:endParaRPr lang="zh-CN" altLang="en-US" sz="2669"/>
          </a:p>
        </p:txBody>
      </p:sp>
      <p:sp>
        <p:nvSpPr>
          <p:cNvPr id="46" name="原创设计师QQ598969553      _2"/>
          <p:cNvSpPr>
            <a:spLocks/>
          </p:cNvSpPr>
          <p:nvPr/>
        </p:nvSpPr>
        <p:spPr bwMode="auto">
          <a:xfrm>
            <a:off x="140988" y="316987"/>
            <a:ext cx="303593" cy="609418"/>
          </a:xfrm>
          <a:custGeom>
            <a:avLst/>
            <a:gdLst>
              <a:gd name="T0" fmla="*/ 0 w 278"/>
              <a:gd name="T1" fmla="*/ 0 h 557"/>
              <a:gd name="T2" fmla="*/ 2147483646 w 278"/>
              <a:gd name="T3" fmla="*/ 2147483646 h 557"/>
              <a:gd name="T4" fmla="*/ 0 w 278"/>
              <a:gd name="T5" fmla="*/ 2147483646 h 557"/>
              <a:gd name="T6" fmla="*/ 0 w 278"/>
              <a:gd name="T7" fmla="*/ 0 h 557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78" h="557">
                <a:moveTo>
                  <a:pt x="0" y="0"/>
                </a:moveTo>
                <a:lnTo>
                  <a:pt x="278" y="278"/>
                </a:lnTo>
                <a:lnTo>
                  <a:pt x="0" y="557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zh-CN" altLang="en-US" sz="2669"/>
          </a:p>
        </p:txBody>
      </p:sp>
      <p:sp>
        <p:nvSpPr>
          <p:cNvPr id="47" name="原创设计师QQ598969553      _3"/>
          <p:cNvSpPr>
            <a:spLocks noChangeArrowheads="1"/>
          </p:cNvSpPr>
          <p:nvPr/>
        </p:nvSpPr>
        <p:spPr bwMode="auto">
          <a:xfrm>
            <a:off x="605607" y="291903"/>
            <a:ext cx="2154436" cy="4049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US" altLang="zh-CN" sz="24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894831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switch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8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1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8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2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18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3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18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47" dur="500"/>
                                        <p:tgtEl>
                                          <p:spTgt spid="1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500"/>
                            </p:stCondLst>
                            <p:childTnLst>
                              <p:par>
                                <p:cTn id="4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56" dur="5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000"/>
                            </p:stCondLst>
                            <p:childTnLst>
                              <p:par>
                                <p:cTn id="58" presetID="18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6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500"/>
                            </p:stCondLst>
                            <p:childTnLst>
                              <p:par>
                                <p:cTn id="62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64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6000"/>
                            </p:stCondLst>
                            <p:childTnLst>
                              <p:par>
                                <p:cTn id="66" presetID="18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6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6500"/>
                            </p:stCondLst>
                            <p:childTnLst>
                              <p:par>
                                <p:cTn id="70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2" dur="5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7000"/>
                            </p:stCondLst>
                            <p:childTnLst>
                              <p:par>
                                <p:cTn id="74" presetID="18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7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7500"/>
                            </p:stCondLst>
                            <p:childTnLst>
                              <p:par>
                                <p:cTn id="78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80" dur="500"/>
                                        <p:tgtEl>
                                          <p:spTgt spid="10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8000"/>
                            </p:stCondLst>
                            <p:childTnLst>
                              <p:par>
                                <p:cTn id="82" presetID="18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8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8500"/>
                            </p:stCondLst>
                            <p:childTnLst>
                              <p:par>
                                <p:cTn id="86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88" dur="5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9000"/>
                            </p:stCondLst>
                            <p:childTnLst>
                              <p:par>
                                <p:cTn id="90" presetID="18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9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9500"/>
                            </p:stCondLst>
                            <p:childTnLst>
                              <p:par>
                                <p:cTn id="94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10000"/>
                            </p:stCondLst>
                            <p:childTnLst>
                              <p:par>
                                <p:cTn id="100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10500"/>
                            </p:stCondLst>
                            <p:childTnLst>
                              <p:par>
                                <p:cTn id="106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11000"/>
                            </p:stCondLst>
                            <p:childTnLst>
                              <p:par>
                                <p:cTn id="112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11500"/>
                            </p:stCondLst>
                            <p:childTnLst>
                              <p:par>
                                <p:cTn id="118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2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6" dur="500"/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1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5" dur="500"/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6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0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4" dur="500"/>
                                        <p:tgtEl>
                                          <p:spTgt spid="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7" dur="500" fill="hold"/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500" fill="hold"/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9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1" dur="500" fill="hold"/>
                                        <p:tgtEl>
                                          <p:spTgt spid="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500" fill="hold"/>
                                        <p:tgtEl>
                                          <p:spTgt spid="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3" dur="500"/>
                                        <p:tgtEl>
                                          <p:spTgt spid="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4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6" dur="500" fill="hold"/>
                                        <p:tgtEl>
                                          <p:spTgt spid="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500" fill="hold"/>
                                        <p:tgtEl>
                                          <p:spTgt spid="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9" grpId="0" animBg="1"/>
      <p:bldP spid="1030" grpId="0" animBg="1"/>
      <p:bldP spid="1031" grpId="0" animBg="1"/>
      <p:bldP spid="1032" grpId="0" animBg="1"/>
      <p:bldP spid="1033" grpId="0" animBg="1"/>
      <p:bldP spid="1034" grpId="0" animBg="1"/>
      <p:bldP spid="22" grpId="0"/>
      <p:bldP spid="23" grpId="0"/>
      <p:bldP spid="24" grpId="0"/>
      <p:bldP spid="25" grpId="0"/>
      <p:bldP spid="26" grpId="0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51" grpId="0" animBg="1"/>
      <p:bldP spid="59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59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9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5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0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60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60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62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62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62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6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3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6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6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64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64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64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6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5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65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65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66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66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66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6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7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67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67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68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68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68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6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9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69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69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4111" y="4201190"/>
            <a:ext cx="12862509" cy="3006908"/>
          </a:xfrm>
          <a:custGeom>
            <a:avLst/>
            <a:gdLst>
              <a:gd name="T0" fmla="*/ 5718 w 5718"/>
              <a:gd name="T1" fmla="*/ 590 h 1347"/>
              <a:gd name="T2" fmla="*/ 5336 w 5718"/>
              <a:gd name="T3" fmla="*/ 773 h 1347"/>
              <a:gd name="T4" fmla="*/ 4952 w 5718"/>
              <a:gd name="T5" fmla="*/ 926 h 1347"/>
              <a:gd name="T6" fmla="*/ 4566 w 5718"/>
              <a:gd name="T7" fmla="*/ 1052 h 1347"/>
              <a:gd name="T8" fmla="*/ 4180 w 5718"/>
              <a:gd name="T9" fmla="*/ 1152 h 1347"/>
              <a:gd name="T10" fmla="*/ 3800 w 5718"/>
              <a:gd name="T11" fmla="*/ 1228 h 1347"/>
              <a:gd name="T12" fmla="*/ 3422 w 5718"/>
              <a:gd name="T13" fmla="*/ 1284 h 1347"/>
              <a:gd name="T14" fmla="*/ 3056 w 5718"/>
              <a:gd name="T15" fmla="*/ 1323 h 1347"/>
              <a:gd name="T16" fmla="*/ 2698 w 5718"/>
              <a:gd name="T17" fmla="*/ 1342 h 1347"/>
              <a:gd name="T18" fmla="*/ 2352 w 5718"/>
              <a:gd name="T19" fmla="*/ 1347 h 1347"/>
              <a:gd name="T20" fmla="*/ 2022 w 5718"/>
              <a:gd name="T21" fmla="*/ 1340 h 1347"/>
              <a:gd name="T22" fmla="*/ 1708 w 5718"/>
              <a:gd name="T23" fmla="*/ 1321 h 1347"/>
              <a:gd name="T24" fmla="*/ 1415 w 5718"/>
              <a:gd name="T25" fmla="*/ 1295 h 1347"/>
              <a:gd name="T26" fmla="*/ 1142 w 5718"/>
              <a:gd name="T27" fmla="*/ 1263 h 1347"/>
              <a:gd name="T28" fmla="*/ 892 w 5718"/>
              <a:gd name="T29" fmla="*/ 1227 h 1347"/>
              <a:gd name="T30" fmla="*/ 669 w 5718"/>
              <a:gd name="T31" fmla="*/ 1186 h 1347"/>
              <a:gd name="T32" fmla="*/ 473 w 5718"/>
              <a:gd name="T33" fmla="*/ 1148 h 1347"/>
              <a:gd name="T34" fmla="*/ 309 w 5718"/>
              <a:gd name="T35" fmla="*/ 1111 h 1347"/>
              <a:gd name="T36" fmla="*/ 178 w 5718"/>
              <a:gd name="T37" fmla="*/ 1080 h 1347"/>
              <a:gd name="T38" fmla="*/ 81 w 5718"/>
              <a:gd name="T39" fmla="*/ 1054 h 1347"/>
              <a:gd name="T40" fmla="*/ 21 w 5718"/>
              <a:gd name="T41" fmla="*/ 1038 h 1347"/>
              <a:gd name="T42" fmla="*/ 0 w 5718"/>
              <a:gd name="T43" fmla="*/ 1031 h 1347"/>
              <a:gd name="T44" fmla="*/ 236 w 5718"/>
              <a:gd name="T45" fmla="*/ 1019 h 1347"/>
              <a:gd name="T46" fmla="*/ 693 w 5718"/>
              <a:gd name="T47" fmla="*/ 1129 h 1347"/>
              <a:gd name="T48" fmla="*/ 1133 w 5718"/>
              <a:gd name="T49" fmla="*/ 1206 h 1347"/>
              <a:gd name="T50" fmla="*/ 1558 w 5718"/>
              <a:gd name="T51" fmla="*/ 1251 h 1347"/>
              <a:gd name="T52" fmla="*/ 1963 w 5718"/>
              <a:gd name="T53" fmla="*/ 1270 h 1347"/>
              <a:gd name="T54" fmla="*/ 2349 w 5718"/>
              <a:gd name="T55" fmla="*/ 1263 h 1347"/>
              <a:gd name="T56" fmla="*/ 2717 w 5718"/>
              <a:gd name="T57" fmla="*/ 1235 h 1347"/>
              <a:gd name="T58" fmla="*/ 3064 w 5718"/>
              <a:gd name="T59" fmla="*/ 1188 h 1347"/>
              <a:gd name="T60" fmla="*/ 3394 w 5718"/>
              <a:gd name="T61" fmla="*/ 1124 h 1347"/>
              <a:gd name="T62" fmla="*/ 3703 w 5718"/>
              <a:gd name="T63" fmla="*/ 1045 h 1347"/>
              <a:gd name="T64" fmla="*/ 3992 w 5718"/>
              <a:gd name="T65" fmla="*/ 956 h 1347"/>
              <a:gd name="T66" fmla="*/ 4259 w 5718"/>
              <a:gd name="T67" fmla="*/ 858 h 1347"/>
              <a:gd name="T68" fmla="*/ 4507 w 5718"/>
              <a:gd name="T69" fmla="*/ 754 h 1347"/>
              <a:gd name="T70" fmla="*/ 4730 w 5718"/>
              <a:gd name="T71" fmla="*/ 647 h 1347"/>
              <a:gd name="T72" fmla="*/ 4934 w 5718"/>
              <a:gd name="T73" fmla="*/ 541 h 1347"/>
              <a:gd name="T74" fmla="*/ 5114 w 5718"/>
              <a:gd name="T75" fmla="*/ 436 h 1347"/>
              <a:gd name="T76" fmla="*/ 5273 w 5718"/>
              <a:gd name="T77" fmla="*/ 337 h 1347"/>
              <a:gd name="T78" fmla="*/ 5408 w 5718"/>
              <a:gd name="T79" fmla="*/ 246 h 1347"/>
              <a:gd name="T80" fmla="*/ 5518 w 5718"/>
              <a:gd name="T81" fmla="*/ 164 h 1347"/>
              <a:gd name="T82" fmla="*/ 5605 w 5718"/>
              <a:gd name="T83" fmla="*/ 96 h 1347"/>
              <a:gd name="T84" fmla="*/ 5668 w 5718"/>
              <a:gd name="T85" fmla="*/ 45 h 1347"/>
              <a:gd name="T86" fmla="*/ 5706 w 5718"/>
              <a:gd name="T87" fmla="*/ 12 h 1347"/>
              <a:gd name="T88" fmla="*/ 5718 w 5718"/>
              <a:gd name="T89" fmla="*/ 0 h 13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5718" h="1347">
                <a:moveTo>
                  <a:pt x="5718" y="0"/>
                </a:moveTo>
                <a:lnTo>
                  <a:pt x="5718" y="590"/>
                </a:lnTo>
                <a:lnTo>
                  <a:pt x="5528" y="686"/>
                </a:lnTo>
                <a:lnTo>
                  <a:pt x="5336" y="773"/>
                </a:lnTo>
                <a:lnTo>
                  <a:pt x="5144" y="853"/>
                </a:lnTo>
                <a:lnTo>
                  <a:pt x="4952" y="926"/>
                </a:lnTo>
                <a:lnTo>
                  <a:pt x="4758" y="993"/>
                </a:lnTo>
                <a:lnTo>
                  <a:pt x="4566" y="1052"/>
                </a:lnTo>
                <a:lnTo>
                  <a:pt x="4372" y="1104"/>
                </a:lnTo>
                <a:lnTo>
                  <a:pt x="4180" y="1152"/>
                </a:lnTo>
                <a:lnTo>
                  <a:pt x="3988" y="1193"/>
                </a:lnTo>
                <a:lnTo>
                  <a:pt x="3800" y="1228"/>
                </a:lnTo>
                <a:lnTo>
                  <a:pt x="3609" y="1260"/>
                </a:lnTo>
                <a:lnTo>
                  <a:pt x="3422" y="1284"/>
                </a:lnTo>
                <a:lnTo>
                  <a:pt x="3237" y="1305"/>
                </a:lnTo>
                <a:lnTo>
                  <a:pt x="3056" y="1323"/>
                </a:lnTo>
                <a:lnTo>
                  <a:pt x="2876" y="1333"/>
                </a:lnTo>
                <a:lnTo>
                  <a:pt x="2698" y="1342"/>
                </a:lnTo>
                <a:lnTo>
                  <a:pt x="2523" y="1345"/>
                </a:lnTo>
                <a:lnTo>
                  <a:pt x="2352" y="1347"/>
                </a:lnTo>
                <a:lnTo>
                  <a:pt x="2186" y="1345"/>
                </a:lnTo>
                <a:lnTo>
                  <a:pt x="2022" y="1340"/>
                </a:lnTo>
                <a:lnTo>
                  <a:pt x="1863" y="1331"/>
                </a:lnTo>
                <a:lnTo>
                  <a:pt x="1708" y="1321"/>
                </a:lnTo>
                <a:lnTo>
                  <a:pt x="1559" y="1309"/>
                </a:lnTo>
                <a:lnTo>
                  <a:pt x="1415" y="1295"/>
                </a:lnTo>
                <a:lnTo>
                  <a:pt x="1275" y="1279"/>
                </a:lnTo>
                <a:lnTo>
                  <a:pt x="1142" y="1263"/>
                </a:lnTo>
                <a:lnTo>
                  <a:pt x="1015" y="1244"/>
                </a:lnTo>
                <a:lnTo>
                  <a:pt x="892" y="1227"/>
                </a:lnTo>
                <a:lnTo>
                  <a:pt x="777" y="1207"/>
                </a:lnTo>
                <a:lnTo>
                  <a:pt x="669" y="1186"/>
                </a:lnTo>
                <a:lnTo>
                  <a:pt x="568" y="1167"/>
                </a:lnTo>
                <a:lnTo>
                  <a:pt x="473" y="1148"/>
                </a:lnTo>
                <a:lnTo>
                  <a:pt x="388" y="1131"/>
                </a:lnTo>
                <a:lnTo>
                  <a:pt x="309" y="1111"/>
                </a:lnTo>
                <a:lnTo>
                  <a:pt x="239" y="1096"/>
                </a:lnTo>
                <a:lnTo>
                  <a:pt x="178" y="1080"/>
                </a:lnTo>
                <a:lnTo>
                  <a:pt x="124" y="1066"/>
                </a:lnTo>
                <a:lnTo>
                  <a:pt x="81" y="1054"/>
                </a:lnTo>
                <a:lnTo>
                  <a:pt x="46" y="1045"/>
                </a:lnTo>
                <a:lnTo>
                  <a:pt x="21" y="1038"/>
                </a:lnTo>
                <a:lnTo>
                  <a:pt x="5" y="1033"/>
                </a:lnTo>
                <a:lnTo>
                  <a:pt x="0" y="1031"/>
                </a:lnTo>
                <a:lnTo>
                  <a:pt x="0" y="953"/>
                </a:lnTo>
                <a:lnTo>
                  <a:pt x="236" y="1019"/>
                </a:lnTo>
                <a:lnTo>
                  <a:pt x="466" y="1078"/>
                </a:lnTo>
                <a:lnTo>
                  <a:pt x="693" y="1129"/>
                </a:lnTo>
                <a:lnTo>
                  <a:pt x="915" y="1171"/>
                </a:lnTo>
                <a:lnTo>
                  <a:pt x="1133" y="1206"/>
                </a:lnTo>
                <a:lnTo>
                  <a:pt x="1348" y="1232"/>
                </a:lnTo>
                <a:lnTo>
                  <a:pt x="1558" y="1251"/>
                </a:lnTo>
                <a:lnTo>
                  <a:pt x="1762" y="1263"/>
                </a:lnTo>
                <a:lnTo>
                  <a:pt x="1963" y="1270"/>
                </a:lnTo>
                <a:lnTo>
                  <a:pt x="2158" y="1270"/>
                </a:lnTo>
                <a:lnTo>
                  <a:pt x="2349" y="1263"/>
                </a:lnTo>
                <a:lnTo>
                  <a:pt x="2535" y="1251"/>
                </a:lnTo>
                <a:lnTo>
                  <a:pt x="2717" y="1235"/>
                </a:lnTo>
                <a:lnTo>
                  <a:pt x="2893" y="1213"/>
                </a:lnTo>
                <a:lnTo>
                  <a:pt x="3064" y="1188"/>
                </a:lnTo>
                <a:lnTo>
                  <a:pt x="3232" y="1157"/>
                </a:lnTo>
                <a:lnTo>
                  <a:pt x="3394" y="1124"/>
                </a:lnTo>
                <a:lnTo>
                  <a:pt x="3552" y="1085"/>
                </a:lnTo>
                <a:lnTo>
                  <a:pt x="3703" y="1045"/>
                </a:lnTo>
                <a:lnTo>
                  <a:pt x="3850" y="1001"/>
                </a:lnTo>
                <a:lnTo>
                  <a:pt x="3992" y="956"/>
                </a:lnTo>
                <a:lnTo>
                  <a:pt x="4128" y="907"/>
                </a:lnTo>
                <a:lnTo>
                  <a:pt x="4259" y="858"/>
                </a:lnTo>
                <a:lnTo>
                  <a:pt x="4384" y="806"/>
                </a:lnTo>
                <a:lnTo>
                  <a:pt x="4507" y="754"/>
                </a:lnTo>
                <a:lnTo>
                  <a:pt x="4622" y="701"/>
                </a:lnTo>
                <a:lnTo>
                  <a:pt x="4730" y="647"/>
                </a:lnTo>
                <a:lnTo>
                  <a:pt x="4835" y="593"/>
                </a:lnTo>
                <a:lnTo>
                  <a:pt x="4934" y="541"/>
                </a:lnTo>
                <a:lnTo>
                  <a:pt x="5027" y="488"/>
                </a:lnTo>
                <a:lnTo>
                  <a:pt x="5114" y="436"/>
                </a:lnTo>
                <a:lnTo>
                  <a:pt x="5196" y="385"/>
                </a:lnTo>
                <a:lnTo>
                  <a:pt x="5273" y="337"/>
                </a:lnTo>
                <a:lnTo>
                  <a:pt x="5343" y="289"/>
                </a:lnTo>
                <a:lnTo>
                  <a:pt x="5408" y="246"/>
                </a:lnTo>
                <a:lnTo>
                  <a:pt x="5465" y="202"/>
                </a:lnTo>
                <a:lnTo>
                  <a:pt x="5518" y="164"/>
                </a:lnTo>
                <a:lnTo>
                  <a:pt x="5565" y="129"/>
                </a:lnTo>
                <a:lnTo>
                  <a:pt x="5605" y="96"/>
                </a:lnTo>
                <a:lnTo>
                  <a:pt x="5640" y="68"/>
                </a:lnTo>
                <a:lnTo>
                  <a:pt x="5668" y="45"/>
                </a:lnTo>
                <a:lnTo>
                  <a:pt x="5690" y="26"/>
                </a:lnTo>
                <a:lnTo>
                  <a:pt x="5706" y="12"/>
                </a:lnTo>
                <a:lnTo>
                  <a:pt x="5715" y="3"/>
                </a:lnTo>
                <a:lnTo>
                  <a:pt x="5718" y="0"/>
                </a:lnTo>
                <a:close/>
              </a:path>
            </a:pathLst>
          </a:custGeom>
          <a:solidFill>
            <a:schemeClr val="accent2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-4111" y="3343987"/>
            <a:ext cx="12862509" cy="3712315"/>
          </a:xfrm>
          <a:custGeom>
            <a:avLst/>
            <a:gdLst>
              <a:gd name="T0" fmla="*/ 5718 w 5718"/>
              <a:gd name="T1" fmla="*/ 605 h 1663"/>
              <a:gd name="T2" fmla="*/ 5338 w 5718"/>
              <a:gd name="T3" fmla="*/ 836 h 1663"/>
              <a:gd name="T4" fmla="*/ 4954 w 5718"/>
              <a:gd name="T5" fmla="*/ 1031 h 1663"/>
              <a:gd name="T6" fmla="*/ 4569 w 5718"/>
              <a:gd name="T7" fmla="*/ 1197 h 1663"/>
              <a:gd name="T8" fmla="*/ 4185 w 5718"/>
              <a:gd name="T9" fmla="*/ 1331 h 1663"/>
              <a:gd name="T10" fmla="*/ 3803 w 5718"/>
              <a:gd name="T11" fmla="*/ 1440 h 1663"/>
              <a:gd name="T12" fmla="*/ 3428 w 5718"/>
              <a:gd name="T13" fmla="*/ 1525 h 1663"/>
              <a:gd name="T14" fmla="*/ 3061 w 5718"/>
              <a:gd name="T15" fmla="*/ 1586 h 1663"/>
              <a:gd name="T16" fmla="*/ 2703 w 5718"/>
              <a:gd name="T17" fmla="*/ 1630 h 1663"/>
              <a:gd name="T18" fmla="*/ 2357 w 5718"/>
              <a:gd name="T19" fmla="*/ 1654 h 1663"/>
              <a:gd name="T20" fmla="*/ 2027 w 5718"/>
              <a:gd name="T21" fmla="*/ 1663 h 1663"/>
              <a:gd name="T22" fmla="*/ 1713 w 5718"/>
              <a:gd name="T23" fmla="*/ 1659 h 1663"/>
              <a:gd name="T24" fmla="*/ 1418 w 5718"/>
              <a:gd name="T25" fmla="*/ 1645 h 1663"/>
              <a:gd name="T26" fmla="*/ 1146 w 5718"/>
              <a:gd name="T27" fmla="*/ 1623 h 1663"/>
              <a:gd name="T28" fmla="*/ 896 w 5718"/>
              <a:gd name="T29" fmla="*/ 1595 h 1663"/>
              <a:gd name="T30" fmla="*/ 671 w 5718"/>
              <a:gd name="T31" fmla="*/ 1563 h 1663"/>
              <a:gd name="T32" fmla="*/ 475 w 5718"/>
              <a:gd name="T33" fmla="*/ 1529 h 1663"/>
              <a:gd name="T34" fmla="*/ 311 w 5718"/>
              <a:gd name="T35" fmla="*/ 1497 h 1663"/>
              <a:gd name="T36" fmla="*/ 178 w 5718"/>
              <a:gd name="T37" fmla="*/ 1467 h 1663"/>
              <a:gd name="T38" fmla="*/ 81 w 5718"/>
              <a:gd name="T39" fmla="*/ 1443 h 1663"/>
              <a:gd name="T40" fmla="*/ 21 w 5718"/>
              <a:gd name="T41" fmla="*/ 1427 h 1663"/>
              <a:gd name="T42" fmla="*/ 0 w 5718"/>
              <a:gd name="T43" fmla="*/ 1422 h 1663"/>
              <a:gd name="T44" fmla="*/ 236 w 5718"/>
              <a:gd name="T45" fmla="*/ 1394 h 1663"/>
              <a:gd name="T46" fmla="*/ 693 w 5718"/>
              <a:gd name="T47" fmla="*/ 1480 h 1663"/>
              <a:gd name="T48" fmla="*/ 1133 w 5718"/>
              <a:gd name="T49" fmla="*/ 1530 h 1663"/>
              <a:gd name="T50" fmla="*/ 1558 w 5718"/>
              <a:gd name="T51" fmla="*/ 1553 h 1663"/>
              <a:gd name="T52" fmla="*/ 1963 w 5718"/>
              <a:gd name="T53" fmla="*/ 1546 h 1663"/>
              <a:gd name="T54" fmla="*/ 2349 w 5718"/>
              <a:gd name="T55" fmla="*/ 1516 h 1663"/>
              <a:gd name="T56" fmla="*/ 2717 w 5718"/>
              <a:gd name="T57" fmla="*/ 1464 h 1663"/>
              <a:gd name="T58" fmla="*/ 3064 w 5718"/>
              <a:gd name="T59" fmla="*/ 1394 h 1663"/>
              <a:gd name="T60" fmla="*/ 3394 w 5718"/>
              <a:gd name="T61" fmla="*/ 1307 h 1663"/>
              <a:gd name="T62" fmla="*/ 3703 w 5718"/>
              <a:gd name="T63" fmla="*/ 1206 h 1663"/>
              <a:gd name="T64" fmla="*/ 3992 w 5718"/>
              <a:gd name="T65" fmla="*/ 1096 h 1663"/>
              <a:gd name="T66" fmla="*/ 4259 w 5718"/>
              <a:gd name="T67" fmla="*/ 979 h 1663"/>
              <a:gd name="T68" fmla="*/ 4507 w 5718"/>
              <a:gd name="T69" fmla="*/ 855 h 1663"/>
              <a:gd name="T70" fmla="*/ 4730 w 5718"/>
              <a:gd name="T71" fmla="*/ 731 h 1663"/>
              <a:gd name="T72" fmla="*/ 4934 w 5718"/>
              <a:gd name="T73" fmla="*/ 609 h 1663"/>
              <a:gd name="T74" fmla="*/ 5114 w 5718"/>
              <a:gd name="T75" fmla="*/ 488 h 1663"/>
              <a:gd name="T76" fmla="*/ 5273 w 5718"/>
              <a:gd name="T77" fmla="*/ 377 h 1663"/>
              <a:gd name="T78" fmla="*/ 5408 w 5718"/>
              <a:gd name="T79" fmla="*/ 272 h 1663"/>
              <a:gd name="T80" fmla="*/ 5518 w 5718"/>
              <a:gd name="T81" fmla="*/ 181 h 1663"/>
              <a:gd name="T82" fmla="*/ 5605 w 5718"/>
              <a:gd name="T83" fmla="*/ 106 h 1663"/>
              <a:gd name="T84" fmla="*/ 5668 w 5718"/>
              <a:gd name="T85" fmla="*/ 49 h 1663"/>
              <a:gd name="T86" fmla="*/ 5706 w 5718"/>
              <a:gd name="T87" fmla="*/ 12 h 1663"/>
              <a:gd name="T88" fmla="*/ 5718 w 5718"/>
              <a:gd name="T89" fmla="*/ 0 h 16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5718" h="1663">
                <a:moveTo>
                  <a:pt x="5718" y="0"/>
                </a:moveTo>
                <a:lnTo>
                  <a:pt x="5718" y="605"/>
                </a:lnTo>
                <a:lnTo>
                  <a:pt x="5528" y="726"/>
                </a:lnTo>
                <a:lnTo>
                  <a:pt x="5338" y="836"/>
                </a:lnTo>
                <a:lnTo>
                  <a:pt x="5146" y="937"/>
                </a:lnTo>
                <a:lnTo>
                  <a:pt x="4954" y="1031"/>
                </a:lnTo>
                <a:lnTo>
                  <a:pt x="4762" y="1118"/>
                </a:lnTo>
                <a:lnTo>
                  <a:pt x="4569" y="1197"/>
                </a:lnTo>
                <a:lnTo>
                  <a:pt x="4376" y="1267"/>
                </a:lnTo>
                <a:lnTo>
                  <a:pt x="4185" y="1331"/>
                </a:lnTo>
                <a:lnTo>
                  <a:pt x="3993" y="1389"/>
                </a:lnTo>
                <a:lnTo>
                  <a:pt x="3803" y="1440"/>
                </a:lnTo>
                <a:lnTo>
                  <a:pt x="3614" y="1485"/>
                </a:lnTo>
                <a:lnTo>
                  <a:pt x="3428" y="1525"/>
                </a:lnTo>
                <a:lnTo>
                  <a:pt x="3243" y="1558"/>
                </a:lnTo>
                <a:lnTo>
                  <a:pt x="3061" y="1586"/>
                </a:lnTo>
                <a:lnTo>
                  <a:pt x="2879" y="1611"/>
                </a:lnTo>
                <a:lnTo>
                  <a:pt x="2703" y="1630"/>
                </a:lnTo>
                <a:lnTo>
                  <a:pt x="2528" y="1644"/>
                </a:lnTo>
                <a:lnTo>
                  <a:pt x="2357" y="1654"/>
                </a:lnTo>
                <a:lnTo>
                  <a:pt x="2190" y="1659"/>
                </a:lnTo>
                <a:lnTo>
                  <a:pt x="2027" y="1663"/>
                </a:lnTo>
                <a:lnTo>
                  <a:pt x="1867" y="1663"/>
                </a:lnTo>
                <a:lnTo>
                  <a:pt x="1713" y="1659"/>
                </a:lnTo>
                <a:lnTo>
                  <a:pt x="1563" y="1654"/>
                </a:lnTo>
                <a:lnTo>
                  <a:pt x="1418" y="1645"/>
                </a:lnTo>
                <a:lnTo>
                  <a:pt x="1278" y="1635"/>
                </a:lnTo>
                <a:lnTo>
                  <a:pt x="1146" y="1623"/>
                </a:lnTo>
                <a:lnTo>
                  <a:pt x="1016" y="1611"/>
                </a:lnTo>
                <a:lnTo>
                  <a:pt x="896" y="1595"/>
                </a:lnTo>
                <a:lnTo>
                  <a:pt x="779" y="1579"/>
                </a:lnTo>
                <a:lnTo>
                  <a:pt x="671" y="1563"/>
                </a:lnTo>
                <a:lnTo>
                  <a:pt x="569" y="1546"/>
                </a:lnTo>
                <a:lnTo>
                  <a:pt x="475" y="1529"/>
                </a:lnTo>
                <a:lnTo>
                  <a:pt x="390" y="1513"/>
                </a:lnTo>
                <a:lnTo>
                  <a:pt x="311" y="1497"/>
                </a:lnTo>
                <a:lnTo>
                  <a:pt x="239" y="1481"/>
                </a:lnTo>
                <a:lnTo>
                  <a:pt x="178" y="1467"/>
                </a:lnTo>
                <a:lnTo>
                  <a:pt x="126" y="1455"/>
                </a:lnTo>
                <a:lnTo>
                  <a:pt x="81" y="1443"/>
                </a:lnTo>
                <a:lnTo>
                  <a:pt x="46" y="1434"/>
                </a:lnTo>
                <a:lnTo>
                  <a:pt x="21" y="1427"/>
                </a:lnTo>
                <a:lnTo>
                  <a:pt x="5" y="1424"/>
                </a:lnTo>
                <a:lnTo>
                  <a:pt x="0" y="1422"/>
                </a:lnTo>
                <a:lnTo>
                  <a:pt x="0" y="1340"/>
                </a:lnTo>
                <a:lnTo>
                  <a:pt x="236" y="1394"/>
                </a:lnTo>
                <a:lnTo>
                  <a:pt x="466" y="1441"/>
                </a:lnTo>
                <a:lnTo>
                  <a:pt x="693" y="1480"/>
                </a:lnTo>
                <a:lnTo>
                  <a:pt x="915" y="1509"/>
                </a:lnTo>
                <a:lnTo>
                  <a:pt x="1133" y="1530"/>
                </a:lnTo>
                <a:lnTo>
                  <a:pt x="1348" y="1546"/>
                </a:lnTo>
                <a:lnTo>
                  <a:pt x="1558" y="1553"/>
                </a:lnTo>
                <a:lnTo>
                  <a:pt x="1762" y="1553"/>
                </a:lnTo>
                <a:lnTo>
                  <a:pt x="1963" y="1546"/>
                </a:lnTo>
                <a:lnTo>
                  <a:pt x="2158" y="1534"/>
                </a:lnTo>
                <a:lnTo>
                  <a:pt x="2349" y="1516"/>
                </a:lnTo>
                <a:lnTo>
                  <a:pt x="2535" y="1494"/>
                </a:lnTo>
                <a:lnTo>
                  <a:pt x="2717" y="1464"/>
                </a:lnTo>
                <a:lnTo>
                  <a:pt x="2893" y="1431"/>
                </a:lnTo>
                <a:lnTo>
                  <a:pt x="3064" y="1394"/>
                </a:lnTo>
                <a:lnTo>
                  <a:pt x="3232" y="1352"/>
                </a:lnTo>
                <a:lnTo>
                  <a:pt x="3394" y="1307"/>
                </a:lnTo>
                <a:lnTo>
                  <a:pt x="3552" y="1258"/>
                </a:lnTo>
                <a:lnTo>
                  <a:pt x="3703" y="1206"/>
                </a:lnTo>
                <a:lnTo>
                  <a:pt x="3850" y="1152"/>
                </a:lnTo>
                <a:lnTo>
                  <a:pt x="3992" y="1096"/>
                </a:lnTo>
                <a:lnTo>
                  <a:pt x="4128" y="1038"/>
                </a:lnTo>
                <a:lnTo>
                  <a:pt x="4259" y="979"/>
                </a:lnTo>
                <a:lnTo>
                  <a:pt x="4384" y="918"/>
                </a:lnTo>
                <a:lnTo>
                  <a:pt x="4507" y="855"/>
                </a:lnTo>
                <a:lnTo>
                  <a:pt x="4622" y="794"/>
                </a:lnTo>
                <a:lnTo>
                  <a:pt x="4730" y="731"/>
                </a:lnTo>
                <a:lnTo>
                  <a:pt x="4835" y="670"/>
                </a:lnTo>
                <a:lnTo>
                  <a:pt x="4934" y="609"/>
                </a:lnTo>
                <a:lnTo>
                  <a:pt x="5027" y="548"/>
                </a:lnTo>
                <a:lnTo>
                  <a:pt x="5114" y="488"/>
                </a:lnTo>
                <a:lnTo>
                  <a:pt x="5196" y="431"/>
                </a:lnTo>
                <a:lnTo>
                  <a:pt x="5273" y="377"/>
                </a:lnTo>
                <a:lnTo>
                  <a:pt x="5343" y="323"/>
                </a:lnTo>
                <a:lnTo>
                  <a:pt x="5408" y="272"/>
                </a:lnTo>
                <a:lnTo>
                  <a:pt x="5465" y="225"/>
                </a:lnTo>
                <a:lnTo>
                  <a:pt x="5518" y="181"/>
                </a:lnTo>
                <a:lnTo>
                  <a:pt x="5565" y="143"/>
                </a:lnTo>
                <a:lnTo>
                  <a:pt x="5605" y="106"/>
                </a:lnTo>
                <a:lnTo>
                  <a:pt x="5640" y="75"/>
                </a:lnTo>
                <a:lnTo>
                  <a:pt x="5668" y="49"/>
                </a:lnTo>
                <a:lnTo>
                  <a:pt x="5690" y="28"/>
                </a:lnTo>
                <a:lnTo>
                  <a:pt x="5706" y="12"/>
                </a:lnTo>
                <a:lnTo>
                  <a:pt x="5715" y="3"/>
                </a:lnTo>
                <a:lnTo>
                  <a:pt x="5718" y="0"/>
                </a:lnTo>
                <a:close/>
              </a:path>
            </a:pathLst>
          </a:custGeom>
          <a:solidFill>
            <a:schemeClr val="accent3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-4111" y="2397492"/>
            <a:ext cx="12862509" cy="4455670"/>
          </a:xfrm>
          <a:custGeom>
            <a:avLst/>
            <a:gdLst>
              <a:gd name="T0" fmla="*/ 5718 w 5718"/>
              <a:gd name="T1" fmla="*/ 665 h 1996"/>
              <a:gd name="T2" fmla="*/ 5331 w 5718"/>
              <a:gd name="T3" fmla="*/ 940 h 1996"/>
              <a:gd name="T4" fmla="*/ 4941 w 5718"/>
              <a:gd name="T5" fmla="*/ 1179 h 1996"/>
              <a:gd name="T6" fmla="*/ 4552 w 5718"/>
              <a:gd name="T7" fmla="*/ 1380 h 1996"/>
              <a:gd name="T8" fmla="*/ 4164 w 5718"/>
              <a:gd name="T9" fmla="*/ 1548 h 1996"/>
              <a:gd name="T10" fmla="*/ 3782 w 5718"/>
              <a:gd name="T11" fmla="*/ 1686 h 1996"/>
              <a:gd name="T12" fmla="*/ 3405 w 5718"/>
              <a:gd name="T13" fmla="*/ 1792 h 1996"/>
              <a:gd name="T14" fmla="*/ 3037 w 5718"/>
              <a:gd name="T15" fmla="*/ 1876 h 1996"/>
              <a:gd name="T16" fmla="*/ 2679 w 5718"/>
              <a:gd name="T17" fmla="*/ 1933 h 1996"/>
              <a:gd name="T18" fmla="*/ 2335 w 5718"/>
              <a:gd name="T19" fmla="*/ 1972 h 1996"/>
              <a:gd name="T20" fmla="*/ 2006 w 5718"/>
              <a:gd name="T21" fmla="*/ 1993 h 1996"/>
              <a:gd name="T22" fmla="*/ 1694 w 5718"/>
              <a:gd name="T23" fmla="*/ 1996 h 1996"/>
              <a:gd name="T24" fmla="*/ 1401 w 5718"/>
              <a:gd name="T25" fmla="*/ 1987 h 1996"/>
              <a:gd name="T26" fmla="*/ 1130 w 5718"/>
              <a:gd name="T27" fmla="*/ 1970 h 1996"/>
              <a:gd name="T28" fmla="*/ 884 w 5718"/>
              <a:gd name="T29" fmla="*/ 1944 h 1996"/>
              <a:gd name="T30" fmla="*/ 662 w 5718"/>
              <a:gd name="T31" fmla="*/ 1912 h 1996"/>
              <a:gd name="T32" fmla="*/ 468 w 5718"/>
              <a:gd name="T33" fmla="*/ 1879 h 1996"/>
              <a:gd name="T34" fmla="*/ 306 w 5718"/>
              <a:gd name="T35" fmla="*/ 1846 h 1996"/>
              <a:gd name="T36" fmla="*/ 175 w 5718"/>
              <a:gd name="T37" fmla="*/ 1815 h 1996"/>
              <a:gd name="T38" fmla="*/ 79 w 5718"/>
              <a:gd name="T39" fmla="*/ 1790 h 1996"/>
              <a:gd name="T40" fmla="*/ 21 w 5718"/>
              <a:gd name="T41" fmla="*/ 1773 h 1996"/>
              <a:gd name="T42" fmla="*/ 0 w 5718"/>
              <a:gd name="T43" fmla="*/ 1768 h 1996"/>
              <a:gd name="T44" fmla="*/ 238 w 5718"/>
              <a:gd name="T45" fmla="*/ 1736 h 1996"/>
              <a:gd name="T46" fmla="*/ 697 w 5718"/>
              <a:gd name="T47" fmla="*/ 1806 h 1996"/>
              <a:gd name="T48" fmla="*/ 1137 w 5718"/>
              <a:gd name="T49" fmla="*/ 1843 h 1996"/>
              <a:gd name="T50" fmla="*/ 1558 w 5718"/>
              <a:gd name="T51" fmla="*/ 1851 h 1996"/>
              <a:gd name="T52" fmla="*/ 1958 w 5718"/>
              <a:gd name="T53" fmla="*/ 1832 h 1996"/>
              <a:gd name="T54" fmla="*/ 2338 w 5718"/>
              <a:gd name="T55" fmla="*/ 1790 h 1996"/>
              <a:gd name="T56" fmla="*/ 2700 w 5718"/>
              <a:gd name="T57" fmla="*/ 1726 h 1996"/>
              <a:gd name="T58" fmla="*/ 3040 w 5718"/>
              <a:gd name="T59" fmla="*/ 1644 h 1996"/>
              <a:gd name="T60" fmla="*/ 3361 w 5718"/>
              <a:gd name="T61" fmla="*/ 1546 h 1996"/>
              <a:gd name="T62" fmla="*/ 3663 w 5718"/>
              <a:gd name="T63" fmla="*/ 1434 h 1996"/>
              <a:gd name="T64" fmla="*/ 3944 w 5718"/>
              <a:gd name="T65" fmla="*/ 1312 h 1996"/>
              <a:gd name="T66" fmla="*/ 4205 w 5718"/>
              <a:gd name="T67" fmla="*/ 1183 h 1996"/>
              <a:gd name="T68" fmla="*/ 4444 w 5718"/>
              <a:gd name="T69" fmla="*/ 1049 h 1996"/>
              <a:gd name="T70" fmla="*/ 4664 w 5718"/>
              <a:gd name="T71" fmla="*/ 911 h 1996"/>
              <a:gd name="T72" fmla="*/ 4863 w 5718"/>
              <a:gd name="T73" fmla="*/ 775 h 1996"/>
              <a:gd name="T74" fmla="*/ 5041 w 5718"/>
              <a:gd name="T75" fmla="*/ 640 h 1996"/>
              <a:gd name="T76" fmla="*/ 5200 w 5718"/>
              <a:gd name="T77" fmla="*/ 513 h 1996"/>
              <a:gd name="T78" fmla="*/ 5336 w 5718"/>
              <a:gd name="T79" fmla="*/ 392 h 1996"/>
              <a:gd name="T80" fmla="*/ 5453 w 5718"/>
              <a:gd name="T81" fmla="*/ 284 h 1996"/>
              <a:gd name="T82" fmla="*/ 5549 w 5718"/>
              <a:gd name="T83" fmla="*/ 188 h 1996"/>
              <a:gd name="T84" fmla="*/ 5622 w 5718"/>
              <a:gd name="T85" fmla="*/ 110 h 1996"/>
              <a:gd name="T86" fmla="*/ 5676 w 5718"/>
              <a:gd name="T87" fmla="*/ 50 h 1996"/>
              <a:gd name="T88" fmla="*/ 5708 w 5718"/>
              <a:gd name="T89" fmla="*/ 12 h 1996"/>
              <a:gd name="T90" fmla="*/ 5718 w 5718"/>
              <a:gd name="T91" fmla="*/ 0 h 19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5718" h="1996">
                <a:moveTo>
                  <a:pt x="5718" y="0"/>
                </a:moveTo>
                <a:lnTo>
                  <a:pt x="5718" y="665"/>
                </a:lnTo>
                <a:lnTo>
                  <a:pt x="5525" y="808"/>
                </a:lnTo>
                <a:lnTo>
                  <a:pt x="5331" y="940"/>
                </a:lnTo>
                <a:lnTo>
                  <a:pt x="5137" y="1064"/>
                </a:lnTo>
                <a:lnTo>
                  <a:pt x="4941" y="1179"/>
                </a:lnTo>
                <a:lnTo>
                  <a:pt x="4748" y="1284"/>
                </a:lnTo>
                <a:lnTo>
                  <a:pt x="4552" y="1380"/>
                </a:lnTo>
                <a:lnTo>
                  <a:pt x="4358" y="1469"/>
                </a:lnTo>
                <a:lnTo>
                  <a:pt x="4164" y="1548"/>
                </a:lnTo>
                <a:lnTo>
                  <a:pt x="3972" y="1621"/>
                </a:lnTo>
                <a:lnTo>
                  <a:pt x="3782" y="1686"/>
                </a:lnTo>
                <a:lnTo>
                  <a:pt x="3592" y="1741"/>
                </a:lnTo>
                <a:lnTo>
                  <a:pt x="3405" y="1792"/>
                </a:lnTo>
                <a:lnTo>
                  <a:pt x="3220" y="1837"/>
                </a:lnTo>
                <a:lnTo>
                  <a:pt x="3037" y="1876"/>
                </a:lnTo>
                <a:lnTo>
                  <a:pt x="2857" y="1907"/>
                </a:lnTo>
                <a:lnTo>
                  <a:pt x="2679" y="1933"/>
                </a:lnTo>
                <a:lnTo>
                  <a:pt x="2506" y="1956"/>
                </a:lnTo>
                <a:lnTo>
                  <a:pt x="2335" y="1972"/>
                </a:lnTo>
                <a:lnTo>
                  <a:pt x="2169" y="1984"/>
                </a:lnTo>
                <a:lnTo>
                  <a:pt x="2006" y="1993"/>
                </a:lnTo>
                <a:lnTo>
                  <a:pt x="1848" y="1996"/>
                </a:lnTo>
                <a:lnTo>
                  <a:pt x="1694" y="1996"/>
                </a:lnTo>
                <a:lnTo>
                  <a:pt x="1545" y="1994"/>
                </a:lnTo>
                <a:lnTo>
                  <a:pt x="1401" y="1987"/>
                </a:lnTo>
                <a:lnTo>
                  <a:pt x="1263" y="1980"/>
                </a:lnTo>
                <a:lnTo>
                  <a:pt x="1130" y="1970"/>
                </a:lnTo>
                <a:lnTo>
                  <a:pt x="1004" y="1958"/>
                </a:lnTo>
                <a:lnTo>
                  <a:pt x="884" y="1944"/>
                </a:lnTo>
                <a:lnTo>
                  <a:pt x="768" y="1928"/>
                </a:lnTo>
                <a:lnTo>
                  <a:pt x="662" y="1912"/>
                </a:lnTo>
                <a:lnTo>
                  <a:pt x="562" y="1895"/>
                </a:lnTo>
                <a:lnTo>
                  <a:pt x="468" y="1879"/>
                </a:lnTo>
                <a:lnTo>
                  <a:pt x="384" y="1862"/>
                </a:lnTo>
                <a:lnTo>
                  <a:pt x="306" y="1846"/>
                </a:lnTo>
                <a:lnTo>
                  <a:pt x="236" y="1830"/>
                </a:lnTo>
                <a:lnTo>
                  <a:pt x="175" y="1815"/>
                </a:lnTo>
                <a:lnTo>
                  <a:pt x="122" y="1802"/>
                </a:lnTo>
                <a:lnTo>
                  <a:pt x="79" y="1790"/>
                </a:lnTo>
                <a:lnTo>
                  <a:pt x="46" y="1780"/>
                </a:lnTo>
                <a:lnTo>
                  <a:pt x="21" y="1773"/>
                </a:lnTo>
                <a:lnTo>
                  <a:pt x="5" y="1769"/>
                </a:lnTo>
                <a:lnTo>
                  <a:pt x="0" y="1768"/>
                </a:lnTo>
                <a:lnTo>
                  <a:pt x="0" y="1689"/>
                </a:lnTo>
                <a:lnTo>
                  <a:pt x="238" y="1736"/>
                </a:lnTo>
                <a:lnTo>
                  <a:pt x="470" y="1776"/>
                </a:lnTo>
                <a:lnTo>
                  <a:pt x="697" y="1806"/>
                </a:lnTo>
                <a:lnTo>
                  <a:pt x="919" y="1829"/>
                </a:lnTo>
                <a:lnTo>
                  <a:pt x="1137" y="1843"/>
                </a:lnTo>
                <a:lnTo>
                  <a:pt x="1350" y="1851"/>
                </a:lnTo>
                <a:lnTo>
                  <a:pt x="1558" y="1851"/>
                </a:lnTo>
                <a:lnTo>
                  <a:pt x="1760" y="1844"/>
                </a:lnTo>
                <a:lnTo>
                  <a:pt x="1958" y="1832"/>
                </a:lnTo>
                <a:lnTo>
                  <a:pt x="2151" y="1815"/>
                </a:lnTo>
                <a:lnTo>
                  <a:pt x="2338" y="1790"/>
                </a:lnTo>
                <a:lnTo>
                  <a:pt x="2521" y="1761"/>
                </a:lnTo>
                <a:lnTo>
                  <a:pt x="2700" y="1726"/>
                </a:lnTo>
                <a:lnTo>
                  <a:pt x="2872" y="1687"/>
                </a:lnTo>
                <a:lnTo>
                  <a:pt x="3040" y="1644"/>
                </a:lnTo>
                <a:lnTo>
                  <a:pt x="3204" y="1597"/>
                </a:lnTo>
                <a:lnTo>
                  <a:pt x="3361" y="1546"/>
                </a:lnTo>
                <a:lnTo>
                  <a:pt x="3515" y="1492"/>
                </a:lnTo>
                <a:lnTo>
                  <a:pt x="3663" y="1434"/>
                </a:lnTo>
                <a:lnTo>
                  <a:pt x="3806" y="1375"/>
                </a:lnTo>
                <a:lnTo>
                  <a:pt x="3944" y="1312"/>
                </a:lnTo>
                <a:lnTo>
                  <a:pt x="4077" y="1249"/>
                </a:lnTo>
                <a:lnTo>
                  <a:pt x="4205" y="1183"/>
                </a:lnTo>
                <a:lnTo>
                  <a:pt x="4327" y="1117"/>
                </a:lnTo>
                <a:lnTo>
                  <a:pt x="4444" y="1049"/>
                </a:lnTo>
                <a:lnTo>
                  <a:pt x="4557" y="981"/>
                </a:lnTo>
                <a:lnTo>
                  <a:pt x="4664" y="911"/>
                </a:lnTo>
                <a:lnTo>
                  <a:pt x="4767" y="843"/>
                </a:lnTo>
                <a:lnTo>
                  <a:pt x="4863" y="775"/>
                </a:lnTo>
                <a:lnTo>
                  <a:pt x="4955" y="707"/>
                </a:lnTo>
                <a:lnTo>
                  <a:pt x="5041" y="640"/>
                </a:lnTo>
                <a:lnTo>
                  <a:pt x="5123" y="576"/>
                </a:lnTo>
                <a:lnTo>
                  <a:pt x="5200" y="513"/>
                </a:lnTo>
                <a:lnTo>
                  <a:pt x="5271" y="452"/>
                </a:lnTo>
                <a:lnTo>
                  <a:pt x="5336" y="392"/>
                </a:lnTo>
                <a:lnTo>
                  <a:pt x="5397" y="337"/>
                </a:lnTo>
                <a:lnTo>
                  <a:pt x="5453" y="284"/>
                </a:lnTo>
                <a:lnTo>
                  <a:pt x="5504" y="234"/>
                </a:lnTo>
                <a:lnTo>
                  <a:pt x="5549" y="188"/>
                </a:lnTo>
                <a:lnTo>
                  <a:pt x="5587" y="146"/>
                </a:lnTo>
                <a:lnTo>
                  <a:pt x="5622" y="110"/>
                </a:lnTo>
                <a:lnTo>
                  <a:pt x="5652" y="78"/>
                </a:lnTo>
                <a:lnTo>
                  <a:pt x="5676" y="50"/>
                </a:lnTo>
                <a:lnTo>
                  <a:pt x="5694" y="29"/>
                </a:lnTo>
                <a:lnTo>
                  <a:pt x="5708" y="12"/>
                </a:lnTo>
                <a:lnTo>
                  <a:pt x="5715" y="3"/>
                </a:lnTo>
                <a:lnTo>
                  <a:pt x="5718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915441" y="-200099"/>
            <a:ext cx="8640960" cy="5991291"/>
          </a:xfrm>
          <a:prstGeom prst="rect">
            <a:avLst/>
          </a:prstGeom>
        </p:spPr>
      </p:pic>
      <p:sp>
        <p:nvSpPr>
          <p:cNvPr id="10" name="Freeform 10"/>
          <p:cNvSpPr>
            <a:spLocks noEditPoints="1"/>
          </p:cNvSpPr>
          <p:nvPr/>
        </p:nvSpPr>
        <p:spPr bwMode="auto">
          <a:xfrm>
            <a:off x="5927349" y="2843929"/>
            <a:ext cx="445796" cy="447842"/>
          </a:xfrm>
          <a:custGeom>
            <a:avLst/>
            <a:gdLst>
              <a:gd name="T0" fmla="*/ 245 w 490"/>
              <a:gd name="T1" fmla="*/ 0 h 490"/>
              <a:gd name="T2" fmla="*/ 490 w 490"/>
              <a:gd name="T3" fmla="*/ 245 h 490"/>
              <a:gd name="T4" fmla="*/ 245 w 490"/>
              <a:gd name="T5" fmla="*/ 490 h 490"/>
              <a:gd name="T6" fmla="*/ 0 w 490"/>
              <a:gd name="T7" fmla="*/ 245 h 490"/>
              <a:gd name="T8" fmla="*/ 245 w 490"/>
              <a:gd name="T9" fmla="*/ 0 h 490"/>
              <a:gd name="T10" fmla="*/ 436 w 490"/>
              <a:gd name="T11" fmla="*/ 250 h 490"/>
              <a:gd name="T12" fmla="*/ 427 w 490"/>
              <a:gd name="T13" fmla="*/ 256 h 490"/>
              <a:gd name="T14" fmla="*/ 394 w 490"/>
              <a:gd name="T15" fmla="*/ 256 h 490"/>
              <a:gd name="T16" fmla="*/ 386 w 490"/>
              <a:gd name="T17" fmla="*/ 253 h 490"/>
              <a:gd name="T18" fmla="*/ 245 w 490"/>
              <a:gd name="T19" fmla="*/ 105 h 490"/>
              <a:gd name="T20" fmla="*/ 104 w 490"/>
              <a:gd name="T21" fmla="*/ 253 h 490"/>
              <a:gd name="T22" fmla="*/ 96 w 490"/>
              <a:gd name="T23" fmla="*/ 256 h 490"/>
              <a:gd name="T24" fmla="*/ 63 w 490"/>
              <a:gd name="T25" fmla="*/ 256 h 490"/>
              <a:gd name="T26" fmla="*/ 54 w 490"/>
              <a:gd name="T27" fmla="*/ 250 h 490"/>
              <a:gd name="T28" fmla="*/ 56 w 490"/>
              <a:gd name="T29" fmla="*/ 239 h 490"/>
              <a:gd name="T30" fmla="*/ 236 w 490"/>
              <a:gd name="T31" fmla="*/ 52 h 490"/>
              <a:gd name="T32" fmla="*/ 245 w 490"/>
              <a:gd name="T33" fmla="*/ 48 h 490"/>
              <a:gd name="T34" fmla="*/ 254 w 490"/>
              <a:gd name="T35" fmla="*/ 52 h 490"/>
              <a:gd name="T36" fmla="*/ 434 w 490"/>
              <a:gd name="T37" fmla="*/ 239 h 490"/>
              <a:gd name="T38" fmla="*/ 436 w 490"/>
              <a:gd name="T39" fmla="*/ 250 h 490"/>
              <a:gd name="T40" fmla="*/ 113 w 490"/>
              <a:gd name="T41" fmla="*/ 267 h 490"/>
              <a:gd name="T42" fmla="*/ 113 w 490"/>
              <a:gd name="T43" fmla="*/ 267 h 490"/>
              <a:gd name="T44" fmla="*/ 113 w 490"/>
              <a:gd name="T45" fmla="*/ 379 h 490"/>
              <a:gd name="T46" fmla="*/ 129 w 490"/>
              <a:gd name="T47" fmla="*/ 398 h 490"/>
              <a:gd name="T48" fmla="*/ 202 w 490"/>
              <a:gd name="T49" fmla="*/ 398 h 490"/>
              <a:gd name="T50" fmla="*/ 202 w 490"/>
              <a:gd name="T51" fmla="*/ 276 h 490"/>
              <a:gd name="T52" fmla="*/ 221 w 490"/>
              <a:gd name="T53" fmla="*/ 257 h 490"/>
              <a:gd name="T54" fmla="*/ 269 w 490"/>
              <a:gd name="T55" fmla="*/ 257 h 490"/>
              <a:gd name="T56" fmla="*/ 288 w 490"/>
              <a:gd name="T57" fmla="*/ 276 h 490"/>
              <a:gd name="T58" fmla="*/ 288 w 490"/>
              <a:gd name="T59" fmla="*/ 398 h 490"/>
              <a:gd name="T60" fmla="*/ 361 w 490"/>
              <a:gd name="T61" fmla="*/ 398 h 490"/>
              <a:gd name="T62" fmla="*/ 377 w 490"/>
              <a:gd name="T63" fmla="*/ 379 h 490"/>
              <a:gd name="T64" fmla="*/ 377 w 490"/>
              <a:gd name="T65" fmla="*/ 268 h 490"/>
              <a:gd name="T66" fmla="*/ 245 w 490"/>
              <a:gd name="T67" fmla="*/ 130 h 490"/>
              <a:gd name="T68" fmla="*/ 113 w 490"/>
              <a:gd name="T69" fmla="*/ 267 h 4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490" h="490">
                <a:moveTo>
                  <a:pt x="245" y="0"/>
                </a:moveTo>
                <a:cubicBezTo>
                  <a:pt x="380" y="0"/>
                  <a:pt x="490" y="110"/>
                  <a:pt x="490" y="245"/>
                </a:cubicBezTo>
                <a:cubicBezTo>
                  <a:pt x="490" y="381"/>
                  <a:pt x="380" y="490"/>
                  <a:pt x="245" y="490"/>
                </a:cubicBezTo>
                <a:cubicBezTo>
                  <a:pt x="110" y="490"/>
                  <a:pt x="0" y="381"/>
                  <a:pt x="0" y="245"/>
                </a:cubicBezTo>
                <a:cubicBezTo>
                  <a:pt x="0" y="110"/>
                  <a:pt x="110" y="0"/>
                  <a:pt x="245" y="0"/>
                </a:cubicBezTo>
                <a:close/>
                <a:moveTo>
                  <a:pt x="436" y="250"/>
                </a:moveTo>
                <a:cubicBezTo>
                  <a:pt x="435" y="254"/>
                  <a:pt x="431" y="256"/>
                  <a:pt x="427" y="256"/>
                </a:cubicBezTo>
                <a:lnTo>
                  <a:pt x="394" y="256"/>
                </a:lnTo>
                <a:cubicBezTo>
                  <a:pt x="391" y="256"/>
                  <a:pt x="388" y="255"/>
                  <a:pt x="386" y="253"/>
                </a:cubicBezTo>
                <a:lnTo>
                  <a:pt x="245" y="105"/>
                </a:lnTo>
                <a:lnTo>
                  <a:pt x="104" y="253"/>
                </a:lnTo>
                <a:cubicBezTo>
                  <a:pt x="102" y="255"/>
                  <a:pt x="99" y="256"/>
                  <a:pt x="96" y="256"/>
                </a:cubicBezTo>
                <a:lnTo>
                  <a:pt x="63" y="256"/>
                </a:lnTo>
                <a:cubicBezTo>
                  <a:pt x="59" y="256"/>
                  <a:pt x="55" y="254"/>
                  <a:pt x="54" y="250"/>
                </a:cubicBezTo>
                <a:cubicBezTo>
                  <a:pt x="52" y="246"/>
                  <a:pt x="53" y="242"/>
                  <a:pt x="56" y="239"/>
                </a:cubicBezTo>
                <a:lnTo>
                  <a:pt x="236" y="52"/>
                </a:lnTo>
                <a:cubicBezTo>
                  <a:pt x="238" y="49"/>
                  <a:pt x="242" y="48"/>
                  <a:pt x="245" y="48"/>
                </a:cubicBezTo>
                <a:cubicBezTo>
                  <a:pt x="248" y="48"/>
                  <a:pt x="252" y="49"/>
                  <a:pt x="254" y="52"/>
                </a:cubicBezTo>
                <a:lnTo>
                  <a:pt x="434" y="239"/>
                </a:lnTo>
                <a:cubicBezTo>
                  <a:pt x="437" y="242"/>
                  <a:pt x="438" y="246"/>
                  <a:pt x="436" y="250"/>
                </a:cubicBezTo>
                <a:close/>
                <a:moveTo>
                  <a:pt x="113" y="267"/>
                </a:moveTo>
                <a:lnTo>
                  <a:pt x="113" y="267"/>
                </a:lnTo>
                <a:lnTo>
                  <a:pt x="113" y="379"/>
                </a:lnTo>
                <a:cubicBezTo>
                  <a:pt x="113" y="389"/>
                  <a:pt x="120" y="398"/>
                  <a:pt x="129" y="398"/>
                </a:cubicBezTo>
                <a:lnTo>
                  <a:pt x="202" y="398"/>
                </a:lnTo>
                <a:lnTo>
                  <a:pt x="202" y="276"/>
                </a:lnTo>
                <a:cubicBezTo>
                  <a:pt x="202" y="266"/>
                  <a:pt x="211" y="257"/>
                  <a:pt x="221" y="257"/>
                </a:cubicBezTo>
                <a:lnTo>
                  <a:pt x="269" y="257"/>
                </a:lnTo>
                <a:cubicBezTo>
                  <a:pt x="279" y="257"/>
                  <a:pt x="288" y="266"/>
                  <a:pt x="288" y="276"/>
                </a:cubicBezTo>
                <a:lnTo>
                  <a:pt x="288" y="398"/>
                </a:lnTo>
                <a:lnTo>
                  <a:pt x="361" y="398"/>
                </a:lnTo>
                <a:cubicBezTo>
                  <a:pt x="370" y="398"/>
                  <a:pt x="377" y="389"/>
                  <a:pt x="377" y="379"/>
                </a:cubicBezTo>
                <a:lnTo>
                  <a:pt x="377" y="268"/>
                </a:lnTo>
                <a:lnTo>
                  <a:pt x="245" y="130"/>
                </a:lnTo>
                <a:lnTo>
                  <a:pt x="113" y="267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xtLst/>
        </p:spPr>
        <p:txBody>
          <a:bodyPr vert="horz" wrap="square" lIns="96397" tIns="48198" rIns="96397" bIns="48198" numCol="1" anchor="t" anchorCtr="0" compatLnSpc="1">
            <a:prstTxWarp prst="textNoShape">
              <a:avLst/>
            </a:prstTxWarp>
          </a:bodyPr>
          <a:lstStyle/>
          <a:p>
            <a:pPr defTabSz="1285829">
              <a:defRPr/>
            </a:pPr>
            <a:endParaRPr lang="zh-CN" altLang="en-US" sz="2531" kern="0">
              <a:solidFill>
                <a:srgbClr val="294A5A"/>
              </a:solidFill>
            </a:endParaRPr>
          </a:p>
        </p:txBody>
      </p:sp>
      <p:sp>
        <p:nvSpPr>
          <p:cNvPr id="12" name="Rectangle 4"/>
          <p:cNvSpPr txBox="1">
            <a:spLocks noChangeArrowheads="1"/>
          </p:cNvSpPr>
          <p:nvPr/>
        </p:nvSpPr>
        <p:spPr bwMode="auto">
          <a:xfrm>
            <a:off x="6491055" y="2875198"/>
            <a:ext cx="4284423" cy="3607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6397" tIns="48198" rIns="96397" bIns="48198" numCol="1" anchor="ctr" anchorCtr="0" compatLnSpc="1">
            <a:prstTxWarp prst="textNoShape">
              <a:avLst/>
            </a:prstTxWarp>
          </a:bodyPr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pPr algn="l" defTabSz="1285829">
              <a:defRPr/>
            </a:pPr>
            <a:r>
              <a:rPr lang="zh-CN" altLang="en-US" sz="2531" b="0" kern="0" dirty="0">
                <a:solidFill>
                  <a:schemeClr val="accent6">
                    <a:lumMod val="50000"/>
                  </a:schemeClr>
                </a:solidFill>
                <a:latin typeface="Arial"/>
                <a:ea typeface="微软雅黑"/>
              </a:rPr>
              <a:t>这里可以输入公司</a:t>
            </a:r>
            <a:r>
              <a:rPr lang="en-US" altLang="zh-CN" sz="2531" b="0" kern="0" dirty="0">
                <a:solidFill>
                  <a:schemeClr val="accent6">
                    <a:lumMod val="50000"/>
                  </a:schemeClr>
                </a:solidFill>
                <a:latin typeface="Arial"/>
                <a:ea typeface="微软雅黑"/>
              </a:rPr>
              <a:t>/</a:t>
            </a:r>
            <a:r>
              <a:rPr lang="zh-CN" altLang="en-US" sz="2531" b="0" kern="0" dirty="0">
                <a:solidFill>
                  <a:schemeClr val="accent6">
                    <a:lumMod val="50000"/>
                  </a:schemeClr>
                </a:solidFill>
                <a:latin typeface="Arial"/>
                <a:ea typeface="微软雅黑"/>
              </a:rPr>
              <a:t>团队名称</a:t>
            </a:r>
          </a:p>
        </p:txBody>
      </p:sp>
      <p:sp>
        <p:nvSpPr>
          <p:cNvPr id="13" name="TextBox 40"/>
          <p:cNvSpPr txBox="1"/>
          <p:nvPr/>
        </p:nvSpPr>
        <p:spPr>
          <a:xfrm>
            <a:off x="5836947" y="2012932"/>
            <a:ext cx="656909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 smtClean="0">
                <a:solidFill>
                  <a:schemeClr val="accent6">
                    <a:lumMod val="50000"/>
                  </a:schemeClr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感谢聆听 批评指导</a:t>
            </a:r>
            <a:endParaRPr lang="zh-CN" altLang="en-US" sz="4800" dirty="0">
              <a:solidFill>
                <a:schemeClr val="accent6">
                  <a:lumMod val="50000"/>
                </a:schemeClr>
              </a:solidFill>
              <a:latin typeface="方正粗谭黑简体" panose="02000000000000000000" pitchFamily="2" charset="-122"/>
              <a:ea typeface="方正粗谭黑简体" panose="02000000000000000000" pitchFamily="2" charset="-122"/>
            </a:endParaRPr>
          </a:p>
        </p:txBody>
      </p:sp>
      <p:sp>
        <p:nvSpPr>
          <p:cNvPr id="14" name="TextBox 43"/>
          <p:cNvSpPr txBox="1"/>
          <p:nvPr/>
        </p:nvSpPr>
        <p:spPr>
          <a:xfrm>
            <a:off x="6096780" y="3610270"/>
            <a:ext cx="1988779" cy="3519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87" dirty="0">
                <a:solidFill>
                  <a:schemeClr val="accent6">
                    <a:lumMod val="50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汇报人</a:t>
            </a:r>
            <a:r>
              <a:rPr lang="zh-CN" altLang="en-US" sz="1687" dirty="0" smtClean="0">
                <a:solidFill>
                  <a:schemeClr val="accent6">
                    <a:lumMod val="50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：</a:t>
            </a:r>
            <a:r>
              <a:rPr lang="en-US" altLang="zh-CN" sz="1687" dirty="0" smtClean="0">
                <a:solidFill>
                  <a:schemeClr val="accent6">
                    <a:lumMod val="50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user</a:t>
            </a:r>
            <a:endParaRPr lang="zh-CN" altLang="en-US" sz="1687" dirty="0">
              <a:solidFill>
                <a:schemeClr val="accent6">
                  <a:lumMod val="50000"/>
                </a:schemeClr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sp>
        <p:nvSpPr>
          <p:cNvPr id="15" name="TextBox 49"/>
          <p:cNvSpPr txBox="1"/>
          <p:nvPr/>
        </p:nvSpPr>
        <p:spPr>
          <a:xfrm>
            <a:off x="8008360" y="3624581"/>
            <a:ext cx="1853673" cy="3519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87" dirty="0">
                <a:solidFill>
                  <a:schemeClr val="accent6">
                    <a:lumMod val="50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日期</a:t>
            </a:r>
            <a:r>
              <a:rPr lang="zh-CN" altLang="en-US" sz="1687" dirty="0" smtClean="0">
                <a:solidFill>
                  <a:schemeClr val="accent6">
                    <a:lumMod val="50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：</a:t>
            </a:r>
            <a:r>
              <a:rPr lang="en-US" altLang="zh-CN" sz="1687" dirty="0" smtClean="0">
                <a:solidFill>
                  <a:schemeClr val="accent6">
                    <a:lumMod val="50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17.08.08</a:t>
            </a:r>
            <a:endParaRPr lang="zh-CN" altLang="en-US" sz="1687" dirty="0">
              <a:solidFill>
                <a:schemeClr val="accent6">
                  <a:lumMod val="50000"/>
                </a:schemeClr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517230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switch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4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4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4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4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90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3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3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3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200"/>
                            </p:stCondLst>
                            <p:childTnLst>
                              <p:par>
                                <p:cTn id="4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3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3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3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2" grpId="0"/>
      <p:bldP spid="13" grpId="0"/>
      <p:bldP spid="14" grpId="0"/>
      <p:bldP spid="15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 </a:t>
            </a:r>
            <a:r>
              <a:rPr lang="zh-CN" altLang="en-US" dirty="0" smtClean="0"/>
              <a:t>整理发布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7723565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94" y="-8561"/>
            <a:ext cx="12857163" cy="72407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29" tIns="45714" rIns="91429" bIns="4571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" name="等腰三角形 3"/>
          <p:cNvSpPr/>
          <p:nvPr/>
        </p:nvSpPr>
        <p:spPr>
          <a:xfrm flipV="1">
            <a:off x="994184" y="-8561"/>
            <a:ext cx="6378321" cy="5510623"/>
          </a:xfrm>
          <a:prstGeom prst="triangle">
            <a:avLst/>
          </a:prstGeom>
          <a:solidFill>
            <a:schemeClr val="accent2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TextBox 4"/>
          <p:cNvSpPr txBox="1"/>
          <p:nvPr/>
        </p:nvSpPr>
        <p:spPr>
          <a:xfrm>
            <a:off x="1893432" y="2320342"/>
            <a:ext cx="4657187" cy="18233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1249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01</a:t>
            </a:r>
            <a:endParaRPr lang="zh-CN" altLang="en-US" sz="11249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585778" y="3184387"/>
            <a:ext cx="6347091" cy="9684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693" dirty="0">
                <a:solidFill>
                  <a:schemeClr val="bg1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单击此处添加标题</a:t>
            </a:r>
          </a:p>
        </p:txBody>
      </p:sp>
    </p:spTree>
    <p:extLst>
      <p:ext uri="{BB962C8B-B14F-4D97-AF65-F5344CB8AC3E}">
        <p14:creationId xmlns:p14="http://schemas.microsoft.com/office/powerpoint/2010/main" val="808005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switch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3" presetClass="entr" presetSubtype="3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3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65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87" name="矩形 13"/>
          <p:cNvSpPr>
            <a:spLocks noChangeArrowheads="1"/>
          </p:cNvSpPr>
          <p:nvPr/>
        </p:nvSpPr>
        <p:spPr bwMode="auto">
          <a:xfrm>
            <a:off x="258184" y="1618671"/>
            <a:ext cx="3010256" cy="3691665"/>
          </a:xfrm>
          <a:prstGeom prst="rect">
            <a:avLst/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xtLst/>
        </p:spPr>
        <p:txBody>
          <a:bodyPr anchor="ctr"/>
          <a:lstStyle/>
          <a:p>
            <a:pPr algn="ctr" eaLnBrk="1" hangingPunct="1">
              <a:lnSpc>
                <a:spcPct val="150000"/>
              </a:lnSpc>
            </a:pPr>
            <a:endParaRPr lang="zh-CN" altLang="en-US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588" name="矩形 16"/>
          <p:cNvSpPr>
            <a:spLocks noChangeArrowheads="1"/>
          </p:cNvSpPr>
          <p:nvPr/>
        </p:nvSpPr>
        <p:spPr bwMode="auto">
          <a:xfrm>
            <a:off x="3368893" y="1613648"/>
            <a:ext cx="3010256" cy="3691666"/>
          </a:xfrm>
          <a:prstGeom prst="rect">
            <a:avLst/>
          </a:prstGeom>
          <a:blipFill dpi="0"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xtLst/>
        </p:spPr>
        <p:txBody>
          <a:bodyPr anchor="ctr"/>
          <a:lstStyle/>
          <a:p>
            <a:pPr algn="ctr" eaLnBrk="1" hangingPunct="1">
              <a:lnSpc>
                <a:spcPct val="150000"/>
              </a:lnSpc>
            </a:pPr>
            <a:endParaRPr lang="zh-CN" altLang="en-US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589" name="矩形 17"/>
          <p:cNvSpPr>
            <a:spLocks noChangeArrowheads="1"/>
          </p:cNvSpPr>
          <p:nvPr/>
        </p:nvSpPr>
        <p:spPr bwMode="auto">
          <a:xfrm>
            <a:off x="6479602" y="1613648"/>
            <a:ext cx="3010256" cy="3691666"/>
          </a:xfrm>
          <a:prstGeom prst="rect">
            <a:avLst/>
          </a:prstGeom>
          <a:blipFill dpi="0"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xtLst/>
        </p:spPr>
        <p:txBody>
          <a:bodyPr anchor="ctr"/>
          <a:lstStyle/>
          <a:p>
            <a:pPr algn="ctr" eaLnBrk="1" hangingPunct="1">
              <a:lnSpc>
                <a:spcPct val="150000"/>
              </a:lnSpc>
            </a:pPr>
            <a:endParaRPr lang="zh-CN" altLang="en-US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590" name="矩形 18"/>
          <p:cNvSpPr>
            <a:spLocks noChangeArrowheads="1"/>
          </p:cNvSpPr>
          <p:nvPr/>
        </p:nvSpPr>
        <p:spPr bwMode="auto">
          <a:xfrm>
            <a:off x="9590311" y="1578490"/>
            <a:ext cx="3010256" cy="3691665"/>
          </a:xfrm>
          <a:prstGeom prst="rect">
            <a:avLst/>
          </a:prstGeom>
          <a:blipFill dpi="0"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xtLst/>
        </p:spPr>
        <p:txBody>
          <a:bodyPr anchor="ctr"/>
          <a:lstStyle/>
          <a:p>
            <a:pPr algn="ctr" eaLnBrk="1" hangingPunct="1">
              <a:lnSpc>
                <a:spcPct val="150000"/>
              </a:lnSpc>
            </a:pPr>
            <a:endParaRPr lang="zh-CN" altLang="en-US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文本框 66"/>
          <p:cNvSpPr txBox="1">
            <a:spLocks noChangeArrowheads="1"/>
          </p:cNvSpPr>
          <p:nvPr/>
        </p:nvSpPr>
        <p:spPr bwMode="auto">
          <a:xfrm>
            <a:off x="812800" y="5980905"/>
            <a:ext cx="11233150" cy="553998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0" tIns="0" rIns="0" bIns="0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。请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endParaRPr lang="zh-CN" alt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文本框 13"/>
          <p:cNvSpPr txBox="1">
            <a:spLocks noChangeArrowheads="1"/>
          </p:cNvSpPr>
          <p:nvPr/>
        </p:nvSpPr>
        <p:spPr bwMode="auto">
          <a:xfrm>
            <a:off x="812800" y="5626374"/>
            <a:ext cx="1838795" cy="246221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 eaLnBrk="1" hangingPunct="1">
              <a:defRPr sz="9600">
                <a:solidFill>
                  <a:schemeClr val="bg1"/>
                </a:solidFill>
                <a:latin typeface="Helvetica-Roman-SemiB" pitchFamily="2" charset="0"/>
                <a:ea typeface="SimSun-ExtB" panose="02010609060101010101" pitchFamily="49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defTabSz="685800" fontAlgn="base">
              <a:spcBef>
                <a:spcPct val="0"/>
              </a:spcBef>
              <a:spcAft>
                <a:spcPct val="0"/>
              </a:spcAft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</a:lvl9pPr>
          </a:lstStyle>
          <a:p>
            <a:pPr algn="just"/>
            <a:r>
              <a:rPr lang="zh-CN" altLang="en-US" sz="1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</p:txBody>
      </p:sp>
      <p:sp>
        <p:nvSpPr>
          <p:cNvPr id="8" name="原创设计师QQ598969553      _1"/>
          <p:cNvSpPr/>
          <p:nvPr/>
        </p:nvSpPr>
        <p:spPr bwMode="auto">
          <a:xfrm>
            <a:off x="354" y="0"/>
            <a:ext cx="453157" cy="904082"/>
          </a:xfrm>
          <a:custGeom>
            <a:avLst/>
            <a:gdLst>
              <a:gd name="T0" fmla="*/ 0 w 286"/>
              <a:gd name="T1" fmla="*/ 0 h 571"/>
              <a:gd name="T2" fmla="*/ 286 w 286"/>
              <a:gd name="T3" fmla="*/ 287 h 571"/>
              <a:gd name="T4" fmla="*/ 0 w 286"/>
              <a:gd name="T5" fmla="*/ 571 h 571"/>
              <a:gd name="T6" fmla="*/ 0 w 286"/>
              <a:gd name="T7" fmla="*/ 0 h 5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86" h="571">
                <a:moveTo>
                  <a:pt x="0" y="0"/>
                </a:moveTo>
                <a:lnTo>
                  <a:pt x="286" y="287"/>
                </a:lnTo>
                <a:lnTo>
                  <a:pt x="0" y="571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 w="6350" cap="flat">
            <a:noFill/>
            <a:prstDash val="solid"/>
            <a:miter lim="800000"/>
          </a:ln>
        </p:spPr>
        <p:txBody>
          <a:bodyPr/>
          <a:lstStyle/>
          <a:p>
            <a:pPr>
              <a:defRPr/>
            </a:pPr>
            <a:endParaRPr lang="zh-CN" altLang="en-US" sz="2669"/>
          </a:p>
        </p:txBody>
      </p:sp>
      <p:sp>
        <p:nvSpPr>
          <p:cNvPr id="9" name="原创设计师QQ598969553      _2"/>
          <p:cNvSpPr>
            <a:spLocks/>
          </p:cNvSpPr>
          <p:nvPr/>
        </p:nvSpPr>
        <p:spPr bwMode="auto">
          <a:xfrm>
            <a:off x="140988" y="316987"/>
            <a:ext cx="303593" cy="609418"/>
          </a:xfrm>
          <a:custGeom>
            <a:avLst/>
            <a:gdLst>
              <a:gd name="T0" fmla="*/ 0 w 278"/>
              <a:gd name="T1" fmla="*/ 0 h 557"/>
              <a:gd name="T2" fmla="*/ 2147483646 w 278"/>
              <a:gd name="T3" fmla="*/ 2147483646 h 557"/>
              <a:gd name="T4" fmla="*/ 0 w 278"/>
              <a:gd name="T5" fmla="*/ 2147483646 h 557"/>
              <a:gd name="T6" fmla="*/ 0 w 278"/>
              <a:gd name="T7" fmla="*/ 0 h 557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78" h="557">
                <a:moveTo>
                  <a:pt x="0" y="0"/>
                </a:moveTo>
                <a:lnTo>
                  <a:pt x="278" y="278"/>
                </a:lnTo>
                <a:lnTo>
                  <a:pt x="0" y="557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zh-CN" altLang="en-US" sz="2669"/>
          </a:p>
        </p:txBody>
      </p:sp>
      <p:sp>
        <p:nvSpPr>
          <p:cNvPr id="10" name="原创设计师QQ598969553      _3"/>
          <p:cNvSpPr>
            <a:spLocks noChangeArrowheads="1"/>
          </p:cNvSpPr>
          <p:nvPr/>
        </p:nvSpPr>
        <p:spPr bwMode="auto">
          <a:xfrm>
            <a:off x="605607" y="291903"/>
            <a:ext cx="2154436" cy="4049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US" altLang="zh-CN" sz="24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4856224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0">
        <p15:prstTrans prst="crush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5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45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45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45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7" grpId="0" animBg="1" autoUpdateAnimBg="0"/>
      <p:bldP spid="24588" grpId="0" animBg="1" autoUpdateAnimBg="0"/>
      <p:bldP spid="24589" grpId="0" animBg="1" autoUpdateAnimBg="0"/>
      <p:bldP spid="24590" grpId="0" animBg="1" autoUpdateAnimBg="0"/>
      <p:bldP spid="16" grpId="0"/>
      <p:bldP spid="1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0" name="组合 99"/>
          <p:cNvGrpSpPr/>
          <p:nvPr/>
        </p:nvGrpSpPr>
        <p:grpSpPr>
          <a:xfrm>
            <a:off x="3821326" y="4552429"/>
            <a:ext cx="2607421" cy="1359683"/>
            <a:chOff x="3821326" y="3817808"/>
            <a:chExt cx="2607421" cy="1359683"/>
          </a:xfrm>
        </p:grpSpPr>
        <p:sp>
          <p:nvSpPr>
            <p:cNvPr id="6" name="Freeform 3720"/>
            <p:cNvSpPr>
              <a:spLocks/>
            </p:cNvSpPr>
            <p:nvPr/>
          </p:nvSpPr>
          <p:spPr bwMode="auto">
            <a:xfrm>
              <a:off x="3821326" y="3846737"/>
              <a:ext cx="2607421" cy="1330754"/>
            </a:xfrm>
            <a:custGeom>
              <a:avLst/>
              <a:gdLst>
                <a:gd name="T0" fmla="*/ 876 w 876"/>
                <a:gd name="T1" fmla="*/ 154 h 447"/>
                <a:gd name="T2" fmla="*/ 797 w 876"/>
                <a:gd name="T3" fmla="*/ 75 h 447"/>
                <a:gd name="T4" fmla="*/ 233 w 876"/>
                <a:gd name="T5" fmla="*/ 75 h 447"/>
                <a:gd name="T6" fmla="*/ 233 w 876"/>
                <a:gd name="T7" fmla="*/ 25 h 447"/>
                <a:gd name="T8" fmla="*/ 207 w 876"/>
                <a:gd name="T9" fmla="*/ 13 h 447"/>
                <a:gd name="T10" fmla="*/ 14 w 876"/>
                <a:gd name="T11" fmla="*/ 187 h 447"/>
                <a:gd name="T12" fmla="*/ 14 w 876"/>
                <a:gd name="T13" fmla="*/ 235 h 447"/>
                <a:gd name="T14" fmla="*/ 207 w 876"/>
                <a:gd name="T15" fmla="*/ 409 h 447"/>
                <a:gd name="T16" fmla="*/ 233 w 876"/>
                <a:gd name="T17" fmla="*/ 397 h 447"/>
                <a:gd name="T18" fmla="*/ 233 w 876"/>
                <a:gd name="T19" fmla="*/ 353 h 447"/>
                <a:gd name="T20" fmla="*/ 743 w 876"/>
                <a:gd name="T21" fmla="*/ 353 h 447"/>
                <a:gd name="T22" fmla="*/ 775 w 876"/>
                <a:gd name="T23" fmla="*/ 353 h 447"/>
                <a:gd name="T24" fmla="*/ 876 w 876"/>
                <a:gd name="T25" fmla="*/ 447 h 447"/>
                <a:gd name="T26" fmla="*/ 876 w 876"/>
                <a:gd name="T27" fmla="*/ 282 h 447"/>
                <a:gd name="T28" fmla="*/ 876 w 876"/>
                <a:gd name="T29" fmla="*/ 282 h 447"/>
                <a:gd name="T30" fmla="*/ 876 w 876"/>
                <a:gd name="T31" fmla="*/ 274 h 447"/>
                <a:gd name="T32" fmla="*/ 876 w 876"/>
                <a:gd name="T33" fmla="*/ 154 h 4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76" h="447">
                  <a:moveTo>
                    <a:pt x="876" y="154"/>
                  </a:moveTo>
                  <a:cubicBezTo>
                    <a:pt x="876" y="110"/>
                    <a:pt x="841" y="75"/>
                    <a:pt x="797" y="75"/>
                  </a:cubicBezTo>
                  <a:cubicBezTo>
                    <a:pt x="233" y="75"/>
                    <a:pt x="233" y="75"/>
                    <a:pt x="233" y="75"/>
                  </a:cubicBezTo>
                  <a:cubicBezTo>
                    <a:pt x="233" y="25"/>
                    <a:pt x="233" y="25"/>
                    <a:pt x="233" y="25"/>
                  </a:cubicBezTo>
                  <a:cubicBezTo>
                    <a:pt x="233" y="6"/>
                    <a:pt x="221" y="0"/>
                    <a:pt x="207" y="13"/>
                  </a:cubicBezTo>
                  <a:cubicBezTo>
                    <a:pt x="14" y="187"/>
                    <a:pt x="14" y="187"/>
                    <a:pt x="14" y="187"/>
                  </a:cubicBezTo>
                  <a:cubicBezTo>
                    <a:pt x="0" y="200"/>
                    <a:pt x="0" y="222"/>
                    <a:pt x="14" y="235"/>
                  </a:cubicBezTo>
                  <a:cubicBezTo>
                    <a:pt x="207" y="409"/>
                    <a:pt x="207" y="409"/>
                    <a:pt x="207" y="409"/>
                  </a:cubicBezTo>
                  <a:cubicBezTo>
                    <a:pt x="221" y="422"/>
                    <a:pt x="233" y="417"/>
                    <a:pt x="233" y="397"/>
                  </a:cubicBezTo>
                  <a:cubicBezTo>
                    <a:pt x="233" y="353"/>
                    <a:pt x="233" y="353"/>
                    <a:pt x="233" y="353"/>
                  </a:cubicBezTo>
                  <a:cubicBezTo>
                    <a:pt x="743" y="353"/>
                    <a:pt x="743" y="353"/>
                    <a:pt x="743" y="353"/>
                  </a:cubicBezTo>
                  <a:cubicBezTo>
                    <a:pt x="775" y="353"/>
                    <a:pt x="775" y="353"/>
                    <a:pt x="775" y="353"/>
                  </a:cubicBezTo>
                  <a:cubicBezTo>
                    <a:pt x="829" y="353"/>
                    <a:pt x="873" y="395"/>
                    <a:pt x="876" y="447"/>
                  </a:cubicBezTo>
                  <a:cubicBezTo>
                    <a:pt x="876" y="282"/>
                    <a:pt x="876" y="282"/>
                    <a:pt x="876" y="282"/>
                  </a:cubicBezTo>
                  <a:cubicBezTo>
                    <a:pt x="876" y="282"/>
                    <a:pt x="876" y="282"/>
                    <a:pt x="876" y="282"/>
                  </a:cubicBezTo>
                  <a:cubicBezTo>
                    <a:pt x="876" y="279"/>
                    <a:pt x="876" y="277"/>
                    <a:pt x="876" y="274"/>
                  </a:cubicBezTo>
                  <a:lnTo>
                    <a:pt x="876" y="154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" name="Freeform 3721"/>
            <p:cNvSpPr>
              <a:spLocks/>
            </p:cNvSpPr>
            <p:nvPr/>
          </p:nvSpPr>
          <p:spPr bwMode="auto">
            <a:xfrm>
              <a:off x="3821326" y="3817808"/>
              <a:ext cx="2607421" cy="1329495"/>
            </a:xfrm>
            <a:custGeom>
              <a:avLst/>
              <a:gdLst>
                <a:gd name="T0" fmla="*/ 876 w 876"/>
                <a:gd name="T1" fmla="*/ 154 h 447"/>
                <a:gd name="T2" fmla="*/ 797 w 876"/>
                <a:gd name="T3" fmla="*/ 75 h 447"/>
                <a:gd name="T4" fmla="*/ 233 w 876"/>
                <a:gd name="T5" fmla="*/ 75 h 447"/>
                <a:gd name="T6" fmla="*/ 233 w 876"/>
                <a:gd name="T7" fmla="*/ 25 h 447"/>
                <a:gd name="T8" fmla="*/ 207 w 876"/>
                <a:gd name="T9" fmla="*/ 13 h 447"/>
                <a:gd name="T10" fmla="*/ 14 w 876"/>
                <a:gd name="T11" fmla="*/ 187 h 447"/>
                <a:gd name="T12" fmla="*/ 14 w 876"/>
                <a:gd name="T13" fmla="*/ 235 h 447"/>
                <a:gd name="T14" fmla="*/ 207 w 876"/>
                <a:gd name="T15" fmla="*/ 409 h 447"/>
                <a:gd name="T16" fmla="*/ 233 w 876"/>
                <a:gd name="T17" fmla="*/ 397 h 447"/>
                <a:gd name="T18" fmla="*/ 233 w 876"/>
                <a:gd name="T19" fmla="*/ 353 h 447"/>
                <a:gd name="T20" fmla="*/ 743 w 876"/>
                <a:gd name="T21" fmla="*/ 353 h 447"/>
                <a:gd name="T22" fmla="*/ 775 w 876"/>
                <a:gd name="T23" fmla="*/ 353 h 447"/>
                <a:gd name="T24" fmla="*/ 876 w 876"/>
                <a:gd name="T25" fmla="*/ 447 h 447"/>
                <a:gd name="T26" fmla="*/ 876 w 876"/>
                <a:gd name="T27" fmla="*/ 282 h 447"/>
                <a:gd name="T28" fmla="*/ 876 w 876"/>
                <a:gd name="T29" fmla="*/ 282 h 447"/>
                <a:gd name="T30" fmla="*/ 876 w 876"/>
                <a:gd name="T31" fmla="*/ 274 h 447"/>
                <a:gd name="T32" fmla="*/ 876 w 876"/>
                <a:gd name="T33" fmla="*/ 154 h 4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76" h="447">
                  <a:moveTo>
                    <a:pt x="876" y="154"/>
                  </a:moveTo>
                  <a:cubicBezTo>
                    <a:pt x="876" y="110"/>
                    <a:pt x="841" y="75"/>
                    <a:pt x="797" y="75"/>
                  </a:cubicBezTo>
                  <a:cubicBezTo>
                    <a:pt x="233" y="75"/>
                    <a:pt x="233" y="75"/>
                    <a:pt x="233" y="75"/>
                  </a:cubicBezTo>
                  <a:cubicBezTo>
                    <a:pt x="233" y="25"/>
                    <a:pt x="233" y="25"/>
                    <a:pt x="233" y="25"/>
                  </a:cubicBezTo>
                  <a:cubicBezTo>
                    <a:pt x="233" y="5"/>
                    <a:pt x="221" y="0"/>
                    <a:pt x="207" y="13"/>
                  </a:cubicBezTo>
                  <a:cubicBezTo>
                    <a:pt x="14" y="187"/>
                    <a:pt x="14" y="187"/>
                    <a:pt x="14" y="187"/>
                  </a:cubicBezTo>
                  <a:cubicBezTo>
                    <a:pt x="0" y="200"/>
                    <a:pt x="0" y="222"/>
                    <a:pt x="14" y="235"/>
                  </a:cubicBezTo>
                  <a:cubicBezTo>
                    <a:pt x="207" y="409"/>
                    <a:pt x="207" y="409"/>
                    <a:pt x="207" y="409"/>
                  </a:cubicBezTo>
                  <a:cubicBezTo>
                    <a:pt x="221" y="422"/>
                    <a:pt x="233" y="417"/>
                    <a:pt x="233" y="397"/>
                  </a:cubicBezTo>
                  <a:cubicBezTo>
                    <a:pt x="233" y="353"/>
                    <a:pt x="233" y="353"/>
                    <a:pt x="233" y="353"/>
                  </a:cubicBezTo>
                  <a:cubicBezTo>
                    <a:pt x="743" y="353"/>
                    <a:pt x="743" y="353"/>
                    <a:pt x="743" y="353"/>
                  </a:cubicBezTo>
                  <a:cubicBezTo>
                    <a:pt x="775" y="353"/>
                    <a:pt x="775" y="353"/>
                    <a:pt x="775" y="353"/>
                  </a:cubicBezTo>
                  <a:cubicBezTo>
                    <a:pt x="829" y="353"/>
                    <a:pt x="873" y="395"/>
                    <a:pt x="876" y="447"/>
                  </a:cubicBezTo>
                  <a:cubicBezTo>
                    <a:pt x="876" y="282"/>
                    <a:pt x="876" y="282"/>
                    <a:pt x="876" y="282"/>
                  </a:cubicBezTo>
                  <a:cubicBezTo>
                    <a:pt x="876" y="282"/>
                    <a:pt x="876" y="282"/>
                    <a:pt x="876" y="282"/>
                  </a:cubicBezTo>
                  <a:cubicBezTo>
                    <a:pt x="876" y="279"/>
                    <a:pt x="876" y="277"/>
                    <a:pt x="876" y="274"/>
                  </a:cubicBezTo>
                  <a:lnTo>
                    <a:pt x="876" y="154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94" name="组合 93"/>
          <p:cNvGrpSpPr/>
          <p:nvPr/>
        </p:nvGrpSpPr>
        <p:grpSpPr>
          <a:xfrm>
            <a:off x="4050244" y="2394042"/>
            <a:ext cx="2378502" cy="1241451"/>
            <a:chOff x="4050244" y="1659421"/>
            <a:chExt cx="2378502" cy="1241451"/>
          </a:xfrm>
        </p:grpSpPr>
        <p:sp>
          <p:nvSpPr>
            <p:cNvPr id="9" name="Freeform 3723"/>
            <p:cNvSpPr>
              <a:spLocks/>
            </p:cNvSpPr>
            <p:nvPr/>
          </p:nvSpPr>
          <p:spPr bwMode="auto">
            <a:xfrm>
              <a:off x="4050244" y="1685836"/>
              <a:ext cx="2378502" cy="1215036"/>
            </a:xfrm>
            <a:custGeom>
              <a:avLst/>
              <a:gdLst>
                <a:gd name="T0" fmla="*/ 799 w 799"/>
                <a:gd name="T1" fmla="*/ 140 h 408"/>
                <a:gd name="T2" fmla="*/ 727 w 799"/>
                <a:gd name="T3" fmla="*/ 68 h 408"/>
                <a:gd name="T4" fmla="*/ 212 w 799"/>
                <a:gd name="T5" fmla="*/ 68 h 408"/>
                <a:gd name="T6" fmla="*/ 212 w 799"/>
                <a:gd name="T7" fmla="*/ 23 h 408"/>
                <a:gd name="T8" fmla="*/ 188 w 799"/>
                <a:gd name="T9" fmla="*/ 12 h 408"/>
                <a:gd name="T10" fmla="*/ 13 w 799"/>
                <a:gd name="T11" fmla="*/ 171 h 408"/>
                <a:gd name="T12" fmla="*/ 13 w 799"/>
                <a:gd name="T13" fmla="*/ 214 h 408"/>
                <a:gd name="T14" fmla="*/ 188 w 799"/>
                <a:gd name="T15" fmla="*/ 373 h 408"/>
                <a:gd name="T16" fmla="*/ 212 w 799"/>
                <a:gd name="T17" fmla="*/ 362 h 408"/>
                <a:gd name="T18" fmla="*/ 212 w 799"/>
                <a:gd name="T19" fmla="*/ 322 h 408"/>
                <a:gd name="T20" fmla="*/ 677 w 799"/>
                <a:gd name="T21" fmla="*/ 322 h 408"/>
                <a:gd name="T22" fmla="*/ 707 w 799"/>
                <a:gd name="T23" fmla="*/ 322 h 408"/>
                <a:gd name="T24" fmla="*/ 799 w 799"/>
                <a:gd name="T25" fmla="*/ 408 h 408"/>
                <a:gd name="T26" fmla="*/ 799 w 799"/>
                <a:gd name="T27" fmla="*/ 257 h 408"/>
                <a:gd name="T28" fmla="*/ 799 w 799"/>
                <a:gd name="T29" fmla="*/ 257 h 408"/>
                <a:gd name="T30" fmla="*/ 799 w 799"/>
                <a:gd name="T31" fmla="*/ 250 h 408"/>
                <a:gd name="T32" fmla="*/ 799 w 799"/>
                <a:gd name="T33" fmla="*/ 140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99" h="408">
                  <a:moveTo>
                    <a:pt x="799" y="140"/>
                  </a:moveTo>
                  <a:cubicBezTo>
                    <a:pt x="799" y="100"/>
                    <a:pt x="767" y="68"/>
                    <a:pt x="727" y="68"/>
                  </a:cubicBezTo>
                  <a:cubicBezTo>
                    <a:pt x="212" y="68"/>
                    <a:pt x="212" y="68"/>
                    <a:pt x="212" y="68"/>
                  </a:cubicBezTo>
                  <a:cubicBezTo>
                    <a:pt x="212" y="23"/>
                    <a:pt x="212" y="23"/>
                    <a:pt x="212" y="23"/>
                  </a:cubicBezTo>
                  <a:cubicBezTo>
                    <a:pt x="212" y="5"/>
                    <a:pt x="201" y="0"/>
                    <a:pt x="188" y="12"/>
                  </a:cubicBezTo>
                  <a:cubicBezTo>
                    <a:pt x="13" y="171"/>
                    <a:pt x="13" y="171"/>
                    <a:pt x="13" y="171"/>
                  </a:cubicBezTo>
                  <a:cubicBezTo>
                    <a:pt x="0" y="183"/>
                    <a:pt x="0" y="202"/>
                    <a:pt x="13" y="214"/>
                  </a:cubicBezTo>
                  <a:cubicBezTo>
                    <a:pt x="188" y="373"/>
                    <a:pt x="188" y="373"/>
                    <a:pt x="188" y="373"/>
                  </a:cubicBezTo>
                  <a:cubicBezTo>
                    <a:pt x="201" y="385"/>
                    <a:pt x="212" y="380"/>
                    <a:pt x="212" y="362"/>
                  </a:cubicBezTo>
                  <a:cubicBezTo>
                    <a:pt x="212" y="322"/>
                    <a:pt x="212" y="322"/>
                    <a:pt x="212" y="322"/>
                  </a:cubicBezTo>
                  <a:cubicBezTo>
                    <a:pt x="677" y="322"/>
                    <a:pt x="677" y="322"/>
                    <a:pt x="677" y="322"/>
                  </a:cubicBezTo>
                  <a:cubicBezTo>
                    <a:pt x="707" y="322"/>
                    <a:pt x="707" y="322"/>
                    <a:pt x="707" y="322"/>
                  </a:cubicBezTo>
                  <a:cubicBezTo>
                    <a:pt x="756" y="322"/>
                    <a:pt x="796" y="360"/>
                    <a:pt x="799" y="408"/>
                  </a:cubicBezTo>
                  <a:cubicBezTo>
                    <a:pt x="799" y="257"/>
                    <a:pt x="799" y="257"/>
                    <a:pt x="799" y="257"/>
                  </a:cubicBezTo>
                  <a:cubicBezTo>
                    <a:pt x="799" y="257"/>
                    <a:pt x="799" y="257"/>
                    <a:pt x="799" y="257"/>
                  </a:cubicBezTo>
                  <a:cubicBezTo>
                    <a:pt x="799" y="255"/>
                    <a:pt x="799" y="252"/>
                    <a:pt x="799" y="250"/>
                  </a:cubicBezTo>
                  <a:lnTo>
                    <a:pt x="799" y="140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Freeform 3724"/>
            <p:cNvSpPr>
              <a:spLocks/>
            </p:cNvSpPr>
            <p:nvPr/>
          </p:nvSpPr>
          <p:spPr bwMode="auto">
            <a:xfrm>
              <a:off x="4050244" y="1659421"/>
              <a:ext cx="2378502" cy="1213777"/>
            </a:xfrm>
            <a:custGeom>
              <a:avLst/>
              <a:gdLst>
                <a:gd name="T0" fmla="*/ 799 w 799"/>
                <a:gd name="T1" fmla="*/ 140 h 408"/>
                <a:gd name="T2" fmla="*/ 727 w 799"/>
                <a:gd name="T3" fmla="*/ 68 h 408"/>
                <a:gd name="T4" fmla="*/ 212 w 799"/>
                <a:gd name="T5" fmla="*/ 68 h 408"/>
                <a:gd name="T6" fmla="*/ 212 w 799"/>
                <a:gd name="T7" fmla="*/ 23 h 408"/>
                <a:gd name="T8" fmla="*/ 188 w 799"/>
                <a:gd name="T9" fmla="*/ 12 h 408"/>
                <a:gd name="T10" fmla="*/ 13 w 799"/>
                <a:gd name="T11" fmla="*/ 171 h 408"/>
                <a:gd name="T12" fmla="*/ 13 w 799"/>
                <a:gd name="T13" fmla="*/ 214 h 408"/>
                <a:gd name="T14" fmla="*/ 188 w 799"/>
                <a:gd name="T15" fmla="*/ 373 h 408"/>
                <a:gd name="T16" fmla="*/ 212 w 799"/>
                <a:gd name="T17" fmla="*/ 362 h 408"/>
                <a:gd name="T18" fmla="*/ 212 w 799"/>
                <a:gd name="T19" fmla="*/ 322 h 408"/>
                <a:gd name="T20" fmla="*/ 677 w 799"/>
                <a:gd name="T21" fmla="*/ 322 h 408"/>
                <a:gd name="T22" fmla="*/ 707 w 799"/>
                <a:gd name="T23" fmla="*/ 322 h 408"/>
                <a:gd name="T24" fmla="*/ 799 w 799"/>
                <a:gd name="T25" fmla="*/ 408 h 408"/>
                <a:gd name="T26" fmla="*/ 799 w 799"/>
                <a:gd name="T27" fmla="*/ 257 h 408"/>
                <a:gd name="T28" fmla="*/ 799 w 799"/>
                <a:gd name="T29" fmla="*/ 257 h 408"/>
                <a:gd name="T30" fmla="*/ 799 w 799"/>
                <a:gd name="T31" fmla="*/ 250 h 408"/>
                <a:gd name="T32" fmla="*/ 799 w 799"/>
                <a:gd name="T33" fmla="*/ 140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99" h="408">
                  <a:moveTo>
                    <a:pt x="799" y="140"/>
                  </a:moveTo>
                  <a:cubicBezTo>
                    <a:pt x="799" y="100"/>
                    <a:pt x="767" y="68"/>
                    <a:pt x="727" y="68"/>
                  </a:cubicBezTo>
                  <a:cubicBezTo>
                    <a:pt x="212" y="68"/>
                    <a:pt x="212" y="68"/>
                    <a:pt x="212" y="68"/>
                  </a:cubicBezTo>
                  <a:cubicBezTo>
                    <a:pt x="212" y="23"/>
                    <a:pt x="212" y="23"/>
                    <a:pt x="212" y="23"/>
                  </a:cubicBezTo>
                  <a:cubicBezTo>
                    <a:pt x="212" y="5"/>
                    <a:pt x="201" y="0"/>
                    <a:pt x="188" y="12"/>
                  </a:cubicBezTo>
                  <a:cubicBezTo>
                    <a:pt x="13" y="171"/>
                    <a:pt x="13" y="171"/>
                    <a:pt x="13" y="171"/>
                  </a:cubicBezTo>
                  <a:cubicBezTo>
                    <a:pt x="0" y="183"/>
                    <a:pt x="0" y="202"/>
                    <a:pt x="13" y="214"/>
                  </a:cubicBezTo>
                  <a:cubicBezTo>
                    <a:pt x="188" y="373"/>
                    <a:pt x="188" y="373"/>
                    <a:pt x="188" y="373"/>
                  </a:cubicBezTo>
                  <a:cubicBezTo>
                    <a:pt x="201" y="385"/>
                    <a:pt x="212" y="380"/>
                    <a:pt x="212" y="362"/>
                  </a:cubicBezTo>
                  <a:cubicBezTo>
                    <a:pt x="212" y="322"/>
                    <a:pt x="212" y="322"/>
                    <a:pt x="212" y="322"/>
                  </a:cubicBezTo>
                  <a:cubicBezTo>
                    <a:pt x="677" y="322"/>
                    <a:pt x="677" y="322"/>
                    <a:pt x="677" y="322"/>
                  </a:cubicBezTo>
                  <a:cubicBezTo>
                    <a:pt x="707" y="322"/>
                    <a:pt x="707" y="322"/>
                    <a:pt x="707" y="322"/>
                  </a:cubicBezTo>
                  <a:cubicBezTo>
                    <a:pt x="756" y="322"/>
                    <a:pt x="796" y="360"/>
                    <a:pt x="799" y="408"/>
                  </a:cubicBezTo>
                  <a:cubicBezTo>
                    <a:pt x="799" y="257"/>
                    <a:pt x="799" y="257"/>
                    <a:pt x="799" y="257"/>
                  </a:cubicBezTo>
                  <a:cubicBezTo>
                    <a:pt x="799" y="257"/>
                    <a:pt x="799" y="257"/>
                    <a:pt x="799" y="257"/>
                  </a:cubicBezTo>
                  <a:cubicBezTo>
                    <a:pt x="799" y="254"/>
                    <a:pt x="799" y="252"/>
                    <a:pt x="799" y="250"/>
                  </a:cubicBezTo>
                  <a:lnTo>
                    <a:pt x="799" y="14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01" name="组合 100"/>
          <p:cNvGrpSpPr/>
          <p:nvPr/>
        </p:nvGrpSpPr>
        <p:grpSpPr>
          <a:xfrm>
            <a:off x="3359712" y="3295884"/>
            <a:ext cx="3069033" cy="1601181"/>
            <a:chOff x="3359712" y="2561263"/>
            <a:chExt cx="3069033" cy="1601181"/>
          </a:xfrm>
        </p:grpSpPr>
        <p:sp>
          <p:nvSpPr>
            <p:cNvPr id="15" name="Freeform 3729"/>
            <p:cNvSpPr>
              <a:spLocks/>
            </p:cNvSpPr>
            <p:nvPr/>
          </p:nvSpPr>
          <p:spPr bwMode="auto">
            <a:xfrm>
              <a:off x="3359712" y="2593967"/>
              <a:ext cx="3069033" cy="1568477"/>
            </a:xfrm>
            <a:custGeom>
              <a:avLst/>
              <a:gdLst>
                <a:gd name="T0" fmla="*/ 1031 w 1031"/>
                <a:gd name="T1" fmla="*/ 181 h 527"/>
                <a:gd name="T2" fmla="*/ 938 w 1031"/>
                <a:gd name="T3" fmla="*/ 88 h 527"/>
                <a:gd name="T4" fmla="*/ 274 w 1031"/>
                <a:gd name="T5" fmla="*/ 88 h 527"/>
                <a:gd name="T6" fmla="*/ 274 w 1031"/>
                <a:gd name="T7" fmla="*/ 30 h 527"/>
                <a:gd name="T8" fmla="*/ 243 w 1031"/>
                <a:gd name="T9" fmla="*/ 16 h 527"/>
                <a:gd name="T10" fmla="*/ 17 w 1031"/>
                <a:gd name="T11" fmla="*/ 221 h 527"/>
                <a:gd name="T12" fmla="*/ 17 w 1031"/>
                <a:gd name="T13" fmla="*/ 277 h 527"/>
                <a:gd name="T14" fmla="*/ 243 w 1031"/>
                <a:gd name="T15" fmla="*/ 482 h 527"/>
                <a:gd name="T16" fmla="*/ 274 w 1031"/>
                <a:gd name="T17" fmla="*/ 468 h 527"/>
                <a:gd name="T18" fmla="*/ 274 w 1031"/>
                <a:gd name="T19" fmla="*/ 416 h 527"/>
                <a:gd name="T20" fmla="*/ 874 w 1031"/>
                <a:gd name="T21" fmla="*/ 416 h 527"/>
                <a:gd name="T22" fmla="*/ 912 w 1031"/>
                <a:gd name="T23" fmla="*/ 416 h 527"/>
                <a:gd name="T24" fmla="*/ 1031 w 1031"/>
                <a:gd name="T25" fmla="*/ 527 h 527"/>
                <a:gd name="T26" fmla="*/ 1031 w 1031"/>
                <a:gd name="T27" fmla="*/ 332 h 527"/>
                <a:gd name="T28" fmla="*/ 1031 w 1031"/>
                <a:gd name="T29" fmla="*/ 332 h 527"/>
                <a:gd name="T30" fmla="*/ 1031 w 1031"/>
                <a:gd name="T31" fmla="*/ 323 h 527"/>
                <a:gd name="T32" fmla="*/ 1031 w 1031"/>
                <a:gd name="T33" fmla="*/ 181 h 5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031" h="527">
                  <a:moveTo>
                    <a:pt x="1031" y="181"/>
                  </a:moveTo>
                  <a:cubicBezTo>
                    <a:pt x="1031" y="130"/>
                    <a:pt x="990" y="88"/>
                    <a:pt x="938" y="88"/>
                  </a:cubicBezTo>
                  <a:cubicBezTo>
                    <a:pt x="274" y="88"/>
                    <a:pt x="274" y="88"/>
                    <a:pt x="274" y="88"/>
                  </a:cubicBezTo>
                  <a:cubicBezTo>
                    <a:pt x="274" y="30"/>
                    <a:pt x="274" y="30"/>
                    <a:pt x="274" y="30"/>
                  </a:cubicBezTo>
                  <a:cubicBezTo>
                    <a:pt x="274" y="7"/>
                    <a:pt x="260" y="0"/>
                    <a:pt x="243" y="16"/>
                  </a:cubicBezTo>
                  <a:cubicBezTo>
                    <a:pt x="17" y="221"/>
                    <a:pt x="17" y="221"/>
                    <a:pt x="17" y="221"/>
                  </a:cubicBezTo>
                  <a:cubicBezTo>
                    <a:pt x="0" y="236"/>
                    <a:pt x="0" y="261"/>
                    <a:pt x="17" y="277"/>
                  </a:cubicBezTo>
                  <a:cubicBezTo>
                    <a:pt x="243" y="482"/>
                    <a:pt x="243" y="482"/>
                    <a:pt x="243" y="482"/>
                  </a:cubicBezTo>
                  <a:cubicBezTo>
                    <a:pt x="260" y="497"/>
                    <a:pt x="274" y="491"/>
                    <a:pt x="274" y="468"/>
                  </a:cubicBezTo>
                  <a:cubicBezTo>
                    <a:pt x="274" y="416"/>
                    <a:pt x="274" y="416"/>
                    <a:pt x="274" y="416"/>
                  </a:cubicBezTo>
                  <a:cubicBezTo>
                    <a:pt x="874" y="416"/>
                    <a:pt x="874" y="416"/>
                    <a:pt x="874" y="416"/>
                  </a:cubicBezTo>
                  <a:cubicBezTo>
                    <a:pt x="912" y="416"/>
                    <a:pt x="912" y="416"/>
                    <a:pt x="912" y="416"/>
                  </a:cubicBezTo>
                  <a:cubicBezTo>
                    <a:pt x="975" y="416"/>
                    <a:pt x="1027" y="465"/>
                    <a:pt x="1031" y="527"/>
                  </a:cubicBezTo>
                  <a:cubicBezTo>
                    <a:pt x="1031" y="332"/>
                    <a:pt x="1031" y="332"/>
                    <a:pt x="1031" y="332"/>
                  </a:cubicBezTo>
                  <a:cubicBezTo>
                    <a:pt x="1031" y="332"/>
                    <a:pt x="1031" y="332"/>
                    <a:pt x="1031" y="332"/>
                  </a:cubicBezTo>
                  <a:cubicBezTo>
                    <a:pt x="1031" y="329"/>
                    <a:pt x="1031" y="326"/>
                    <a:pt x="1031" y="323"/>
                  </a:cubicBezTo>
                  <a:lnTo>
                    <a:pt x="1031" y="181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" name="Freeform 3730"/>
            <p:cNvSpPr>
              <a:spLocks/>
            </p:cNvSpPr>
            <p:nvPr/>
          </p:nvSpPr>
          <p:spPr bwMode="auto">
            <a:xfrm>
              <a:off x="3359712" y="2561263"/>
              <a:ext cx="3069033" cy="1565963"/>
            </a:xfrm>
            <a:custGeom>
              <a:avLst/>
              <a:gdLst>
                <a:gd name="T0" fmla="*/ 1031 w 1031"/>
                <a:gd name="T1" fmla="*/ 180 h 526"/>
                <a:gd name="T2" fmla="*/ 938 w 1031"/>
                <a:gd name="T3" fmla="*/ 87 h 526"/>
                <a:gd name="T4" fmla="*/ 274 w 1031"/>
                <a:gd name="T5" fmla="*/ 87 h 526"/>
                <a:gd name="T6" fmla="*/ 274 w 1031"/>
                <a:gd name="T7" fmla="*/ 29 h 526"/>
                <a:gd name="T8" fmla="*/ 243 w 1031"/>
                <a:gd name="T9" fmla="*/ 15 h 526"/>
                <a:gd name="T10" fmla="*/ 17 w 1031"/>
                <a:gd name="T11" fmla="*/ 220 h 526"/>
                <a:gd name="T12" fmla="*/ 17 w 1031"/>
                <a:gd name="T13" fmla="*/ 276 h 526"/>
                <a:gd name="T14" fmla="*/ 243 w 1031"/>
                <a:gd name="T15" fmla="*/ 481 h 526"/>
                <a:gd name="T16" fmla="*/ 274 w 1031"/>
                <a:gd name="T17" fmla="*/ 467 h 526"/>
                <a:gd name="T18" fmla="*/ 274 w 1031"/>
                <a:gd name="T19" fmla="*/ 415 h 526"/>
                <a:gd name="T20" fmla="*/ 874 w 1031"/>
                <a:gd name="T21" fmla="*/ 415 h 526"/>
                <a:gd name="T22" fmla="*/ 912 w 1031"/>
                <a:gd name="T23" fmla="*/ 415 h 526"/>
                <a:gd name="T24" fmla="*/ 1031 w 1031"/>
                <a:gd name="T25" fmla="*/ 526 h 526"/>
                <a:gd name="T26" fmla="*/ 1031 w 1031"/>
                <a:gd name="T27" fmla="*/ 331 h 526"/>
                <a:gd name="T28" fmla="*/ 1031 w 1031"/>
                <a:gd name="T29" fmla="*/ 331 h 526"/>
                <a:gd name="T30" fmla="*/ 1031 w 1031"/>
                <a:gd name="T31" fmla="*/ 322 h 526"/>
                <a:gd name="T32" fmla="*/ 1031 w 1031"/>
                <a:gd name="T33" fmla="*/ 180 h 5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031" h="526">
                  <a:moveTo>
                    <a:pt x="1031" y="180"/>
                  </a:moveTo>
                  <a:cubicBezTo>
                    <a:pt x="1031" y="129"/>
                    <a:pt x="990" y="87"/>
                    <a:pt x="938" y="87"/>
                  </a:cubicBezTo>
                  <a:cubicBezTo>
                    <a:pt x="274" y="87"/>
                    <a:pt x="274" y="87"/>
                    <a:pt x="274" y="87"/>
                  </a:cubicBezTo>
                  <a:cubicBezTo>
                    <a:pt x="274" y="29"/>
                    <a:pt x="274" y="29"/>
                    <a:pt x="274" y="29"/>
                  </a:cubicBezTo>
                  <a:cubicBezTo>
                    <a:pt x="274" y="6"/>
                    <a:pt x="260" y="0"/>
                    <a:pt x="243" y="15"/>
                  </a:cubicBezTo>
                  <a:cubicBezTo>
                    <a:pt x="17" y="220"/>
                    <a:pt x="17" y="220"/>
                    <a:pt x="17" y="220"/>
                  </a:cubicBezTo>
                  <a:cubicBezTo>
                    <a:pt x="0" y="235"/>
                    <a:pt x="0" y="261"/>
                    <a:pt x="17" y="276"/>
                  </a:cubicBezTo>
                  <a:cubicBezTo>
                    <a:pt x="243" y="481"/>
                    <a:pt x="243" y="481"/>
                    <a:pt x="243" y="481"/>
                  </a:cubicBezTo>
                  <a:cubicBezTo>
                    <a:pt x="260" y="496"/>
                    <a:pt x="274" y="490"/>
                    <a:pt x="274" y="467"/>
                  </a:cubicBezTo>
                  <a:cubicBezTo>
                    <a:pt x="274" y="415"/>
                    <a:pt x="274" y="415"/>
                    <a:pt x="274" y="415"/>
                  </a:cubicBezTo>
                  <a:cubicBezTo>
                    <a:pt x="874" y="415"/>
                    <a:pt x="874" y="415"/>
                    <a:pt x="874" y="415"/>
                  </a:cubicBezTo>
                  <a:cubicBezTo>
                    <a:pt x="912" y="415"/>
                    <a:pt x="912" y="415"/>
                    <a:pt x="912" y="415"/>
                  </a:cubicBezTo>
                  <a:cubicBezTo>
                    <a:pt x="975" y="415"/>
                    <a:pt x="1027" y="464"/>
                    <a:pt x="1031" y="526"/>
                  </a:cubicBezTo>
                  <a:cubicBezTo>
                    <a:pt x="1031" y="331"/>
                    <a:pt x="1031" y="331"/>
                    <a:pt x="1031" y="331"/>
                  </a:cubicBezTo>
                  <a:cubicBezTo>
                    <a:pt x="1031" y="331"/>
                    <a:pt x="1031" y="331"/>
                    <a:pt x="1031" y="331"/>
                  </a:cubicBezTo>
                  <a:cubicBezTo>
                    <a:pt x="1031" y="328"/>
                    <a:pt x="1031" y="325"/>
                    <a:pt x="1031" y="322"/>
                  </a:cubicBezTo>
                  <a:lnTo>
                    <a:pt x="1031" y="18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97" name="组合 96"/>
          <p:cNvGrpSpPr/>
          <p:nvPr/>
        </p:nvGrpSpPr>
        <p:grpSpPr>
          <a:xfrm>
            <a:off x="6428745" y="4087043"/>
            <a:ext cx="2606163" cy="1360941"/>
            <a:chOff x="6428745" y="3352422"/>
            <a:chExt cx="2606163" cy="1360941"/>
          </a:xfrm>
        </p:grpSpPr>
        <p:sp>
          <p:nvSpPr>
            <p:cNvPr id="18" name="Freeform 3732"/>
            <p:cNvSpPr>
              <a:spLocks/>
            </p:cNvSpPr>
            <p:nvPr/>
          </p:nvSpPr>
          <p:spPr bwMode="auto">
            <a:xfrm>
              <a:off x="6428745" y="3382609"/>
              <a:ext cx="2606163" cy="1330754"/>
            </a:xfrm>
            <a:custGeom>
              <a:avLst/>
              <a:gdLst>
                <a:gd name="T0" fmla="*/ 0 w 876"/>
                <a:gd name="T1" fmla="*/ 154 h 447"/>
                <a:gd name="T2" fmla="*/ 79 w 876"/>
                <a:gd name="T3" fmla="*/ 75 h 447"/>
                <a:gd name="T4" fmla="*/ 643 w 876"/>
                <a:gd name="T5" fmla="*/ 75 h 447"/>
                <a:gd name="T6" fmla="*/ 643 w 876"/>
                <a:gd name="T7" fmla="*/ 25 h 447"/>
                <a:gd name="T8" fmla="*/ 670 w 876"/>
                <a:gd name="T9" fmla="*/ 13 h 447"/>
                <a:gd name="T10" fmla="*/ 862 w 876"/>
                <a:gd name="T11" fmla="*/ 187 h 447"/>
                <a:gd name="T12" fmla="*/ 862 w 876"/>
                <a:gd name="T13" fmla="*/ 235 h 447"/>
                <a:gd name="T14" fmla="*/ 670 w 876"/>
                <a:gd name="T15" fmla="*/ 409 h 447"/>
                <a:gd name="T16" fmla="*/ 643 w 876"/>
                <a:gd name="T17" fmla="*/ 397 h 447"/>
                <a:gd name="T18" fmla="*/ 643 w 876"/>
                <a:gd name="T19" fmla="*/ 353 h 447"/>
                <a:gd name="T20" fmla="*/ 134 w 876"/>
                <a:gd name="T21" fmla="*/ 353 h 447"/>
                <a:gd name="T22" fmla="*/ 101 w 876"/>
                <a:gd name="T23" fmla="*/ 353 h 447"/>
                <a:gd name="T24" fmla="*/ 0 w 876"/>
                <a:gd name="T25" fmla="*/ 447 h 447"/>
                <a:gd name="T26" fmla="*/ 0 w 876"/>
                <a:gd name="T27" fmla="*/ 282 h 447"/>
                <a:gd name="T28" fmla="*/ 1 w 876"/>
                <a:gd name="T29" fmla="*/ 282 h 447"/>
                <a:gd name="T30" fmla="*/ 0 w 876"/>
                <a:gd name="T31" fmla="*/ 274 h 447"/>
                <a:gd name="T32" fmla="*/ 0 w 876"/>
                <a:gd name="T33" fmla="*/ 154 h 4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76" h="447">
                  <a:moveTo>
                    <a:pt x="0" y="154"/>
                  </a:moveTo>
                  <a:cubicBezTo>
                    <a:pt x="0" y="110"/>
                    <a:pt x="35" y="75"/>
                    <a:pt x="79" y="75"/>
                  </a:cubicBezTo>
                  <a:cubicBezTo>
                    <a:pt x="643" y="75"/>
                    <a:pt x="643" y="75"/>
                    <a:pt x="643" y="75"/>
                  </a:cubicBezTo>
                  <a:cubicBezTo>
                    <a:pt x="643" y="25"/>
                    <a:pt x="643" y="25"/>
                    <a:pt x="643" y="25"/>
                  </a:cubicBezTo>
                  <a:cubicBezTo>
                    <a:pt x="643" y="6"/>
                    <a:pt x="655" y="0"/>
                    <a:pt x="670" y="13"/>
                  </a:cubicBezTo>
                  <a:cubicBezTo>
                    <a:pt x="862" y="187"/>
                    <a:pt x="862" y="187"/>
                    <a:pt x="862" y="187"/>
                  </a:cubicBezTo>
                  <a:cubicBezTo>
                    <a:pt x="876" y="200"/>
                    <a:pt x="876" y="222"/>
                    <a:pt x="862" y="235"/>
                  </a:cubicBezTo>
                  <a:cubicBezTo>
                    <a:pt x="670" y="409"/>
                    <a:pt x="670" y="409"/>
                    <a:pt x="670" y="409"/>
                  </a:cubicBezTo>
                  <a:cubicBezTo>
                    <a:pt x="655" y="422"/>
                    <a:pt x="643" y="417"/>
                    <a:pt x="643" y="397"/>
                  </a:cubicBezTo>
                  <a:cubicBezTo>
                    <a:pt x="643" y="353"/>
                    <a:pt x="643" y="353"/>
                    <a:pt x="643" y="353"/>
                  </a:cubicBezTo>
                  <a:cubicBezTo>
                    <a:pt x="134" y="353"/>
                    <a:pt x="134" y="353"/>
                    <a:pt x="134" y="353"/>
                  </a:cubicBezTo>
                  <a:cubicBezTo>
                    <a:pt x="101" y="353"/>
                    <a:pt x="101" y="353"/>
                    <a:pt x="101" y="353"/>
                  </a:cubicBezTo>
                  <a:cubicBezTo>
                    <a:pt x="48" y="353"/>
                    <a:pt x="4" y="395"/>
                    <a:pt x="0" y="447"/>
                  </a:cubicBezTo>
                  <a:cubicBezTo>
                    <a:pt x="0" y="282"/>
                    <a:pt x="0" y="282"/>
                    <a:pt x="0" y="282"/>
                  </a:cubicBezTo>
                  <a:cubicBezTo>
                    <a:pt x="1" y="282"/>
                    <a:pt x="1" y="282"/>
                    <a:pt x="1" y="282"/>
                  </a:cubicBezTo>
                  <a:cubicBezTo>
                    <a:pt x="0" y="279"/>
                    <a:pt x="0" y="277"/>
                    <a:pt x="0" y="274"/>
                  </a:cubicBezTo>
                  <a:lnTo>
                    <a:pt x="0" y="154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Freeform 3733"/>
            <p:cNvSpPr>
              <a:spLocks/>
            </p:cNvSpPr>
            <p:nvPr/>
          </p:nvSpPr>
          <p:spPr bwMode="auto">
            <a:xfrm>
              <a:off x="6428745" y="3352422"/>
              <a:ext cx="2606163" cy="1330754"/>
            </a:xfrm>
            <a:custGeom>
              <a:avLst/>
              <a:gdLst>
                <a:gd name="T0" fmla="*/ 0 w 876"/>
                <a:gd name="T1" fmla="*/ 154 h 447"/>
                <a:gd name="T2" fmla="*/ 79 w 876"/>
                <a:gd name="T3" fmla="*/ 75 h 447"/>
                <a:gd name="T4" fmla="*/ 643 w 876"/>
                <a:gd name="T5" fmla="*/ 75 h 447"/>
                <a:gd name="T6" fmla="*/ 643 w 876"/>
                <a:gd name="T7" fmla="*/ 25 h 447"/>
                <a:gd name="T8" fmla="*/ 670 w 876"/>
                <a:gd name="T9" fmla="*/ 13 h 447"/>
                <a:gd name="T10" fmla="*/ 862 w 876"/>
                <a:gd name="T11" fmla="*/ 187 h 447"/>
                <a:gd name="T12" fmla="*/ 862 w 876"/>
                <a:gd name="T13" fmla="*/ 235 h 447"/>
                <a:gd name="T14" fmla="*/ 670 w 876"/>
                <a:gd name="T15" fmla="*/ 409 h 447"/>
                <a:gd name="T16" fmla="*/ 643 w 876"/>
                <a:gd name="T17" fmla="*/ 397 h 447"/>
                <a:gd name="T18" fmla="*/ 643 w 876"/>
                <a:gd name="T19" fmla="*/ 353 h 447"/>
                <a:gd name="T20" fmla="*/ 134 w 876"/>
                <a:gd name="T21" fmla="*/ 353 h 447"/>
                <a:gd name="T22" fmla="*/ 101 w 876"/>
                <a:gd name="T23" fmla="*/ 353 h 447"/>
                <a:gd name="T24" fmla="*/ 0 w 876"/>
                <a:gd name="T25" fmla="*/ 447 h 447"/>
                <a:gd name="T26" fmla="*/ 0 w 876"/>
                <a:gd name="T27" fmla="*/ 281 h 447"/>
                <a:gd name="T28" fmla="*/ 1 w 876"/>
                <a:gd name="T29" fmla="*/ 281 h 447"/>
                <a:gd name="T30" fmla="*/ 0 w 876"/>
                <a:gd name="T31" fmla="*/ 274 h 447"/>
                <a:gd name="T32" fmla="*/ 0 w 876"/>
                <a:gd name="T33" fmla="*/ 154 h 4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76" h="447">
                  <a:moveTo>
                    <a:pt x="0" y="154"/>
                  </a:moveTo>
                  <a:cubicBezTo>
                    <a:pt x="0" y="110"/>
                    <a:pt x="35" y="75"/>
                    <a:pt x="79" y="75"/>
                  </a:cubicBezTo>
                  <a:cubicBezTo>
                    <a:pt x="643" y="75"/>
                    <a:pt x="643" y="75"/>
                    <a:pt x="643" y="75"/>
                  </a:cubicBezTo>
                  <a:cubicBezTo>
                    <a:pt x="643" y="25"/>
                    <a:pt x="643" y="25"/>
                    <a:pt x="643" y="25"/>
                  </a:cubicBezTo>
                  <a:cubicBezTo>
                    <a:pt x="643" y="5"/>
                    <a:pt x="655" y="0"/>
                    <a:pt x="670" y="13"/>
                  </a:cubicBezTo>
                  <a:cubicBezTo>
                    <a:pt x="862" y="187"/>
                    <a:pt x="862" y="187"/>
                    <a:pt x="862" y="187"/>
                  </a:cubicBezTo>
                  <a:cubicBezTo>
                    <a:pt x="876" y="200"/>
                    <a:pt x="876" y="222"/>
                    <a:pt x="862" y="235"/>
                  </a:cubicBezTo>
                  <a:cubicBezTo>
                    <a:pt x="670" y="409"/>
                    <a:pt x="670" y="409"/>
                    <a:pt x="670" y="409"/>
                  </a:cubicBezTo>
                  <a:cubicBezTo>
                    <a:pt x="655" y="422"/>
                    <a:pt x="643" y="417"/>
                    <a:pt x="643" y="397"/>
                  </a:cubicBezTo>
                  <a:cubicBezTo>
                    <a:pt x="643" y="353"/>
                    <a:pt x="643" y="353"/>
                    <a:pt x="643" y="353"/>
                  </a:cubicBezTo>
                  <a:cubicBezTo>
                    <a:pt x="134" y="353"/>
                    <a:pt x="134" y="353"/>
                    <a:pt x="134" y="353"/>
                  </a:cubicBezTo>
                  <a:cubicBezTo>
                    <a:pt x="101" y="353"/>
                    <a:pt x="101" y="353"/>
                    <a:pt x="101" y="353"/>
                  </a:cubicBezTo>
                  <a:cubicBezTo>
                    <a:pt x="48" y="353"/>
                    <a:pt x="4" y="395"/>
                    <a:pt x="0" y="447"/>
                  </a:cubicBezTo>
                  <a:cubicBezTo>
                    <a:pt x="0" y="281"/>
                    <a:pt x="0" y="281"/>
                    <a:pt x="0" y="281"/>
                  </a:cubicBezTo>
                  <a:cubicBezTo>
                    <a:pt x="1" y="281"/>
                    <a:pt x="1" y="281"/>
                    <a:pt x="1" y="281"/>
                  </a:cubicBezTo>
                  <a:cubicBezTo>
                    <a:pt x="0" y="279"/>
                    <a:pt x="0" y="276"/>
                    <a:pt x="0" y="274"/>
                  </a:cubicBezTo>
                  <a:lnTo>
                    <a:pt x="0" y="154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95" name="组合 94"/>
          <p:cNvGrpSpPr/>
          <p:nvPr/>
        </p:nvGrpSpPr>
        <p:grpSpPr>
          <a:xfrm>
            <a:off x="6428745" y="1929915"/>
            <a:ext cx="2381016" cy="1241449"/>
            <a:chOff x="6428745" y="1195294"/>
            <a:chExt cx="2381016" cy="1241449"/>
          </a:xfrm>
        </p:grpSpPr>
        <p:sp>
          <p:nvSpPr>
            <p:cNvPr id="21" name="Freeform 3735"/>
            <p:cNvSpPr>
              <a:spLocks/>
            </p:cNvSpPr>
            <p:nvPr/>
          </p:nvSpPr>
          <p:spPr bwMode="auto">
            <a:xfrm>
              <a:off x="6428745" y="1221707"/>
              <a:ext cx="2381016" cy="1215036"/>
            </a:xfrm>
            <a:custGeom>
              <a:avLst/>
              <a:gdLst>
                <a:gd name="T0" fmla="*/ 0 w 800"/>
                <a:gd name="T1" fmla="*/ 140 h 408"/>
                <a:gd name="T2" fmla="*/ 72 w 800"/>
                <a:gd name="T3" fmla="*/ 68 h 408"/>
                <a:gd name="T4" fmla="*/ 587 w 800"/>
                <a:gd name="T5" fmla="*/ 68 h 408"/>
                <a:gd name="T6" fmla="*/ 587 w 800"/>
                <a:gd name="T7" fmla="*/ 23 h 408"/>
                <a:gd name="T8" fmla="*/ 611 w 800"/>
                <a:gd name="T9" fmla="*/ 12 h 408"/>
                <a:gd name="T10" fmla="*/ 786 w 800"/>
                <a:gd name="T11" fmla="*/ 171 h 408"/>
                <a:gd name="T12" fmla="*/ 786 w 800"/>
                <a:gd name="T13" fmla="*/ 214 h 408"/>
                <a:gd name="T14" fmla="*/ 611 w 800"/>
                <a:gd name="T15" fmla="*/ 373 h 408"/>
                <a:gd name="T16" fmla="*/ 587 w 800"/>
                <a:gd name="T17" fmla="*/ 362 h 408"/>
                <a:gd name="T18" fmla="*/ 587 w 800"/>
                <a:gd name="T19" fmla="*/ 322 h 408"/>
                <a:gd name="T20" fmla="*/ 122 w 800"/>
                <a:gd name="T21" fmla="*/ 322 h 408"/>
                <a:gd name="T22" fmla="*/ 92 w 800"/>
                <a:gd name="T23" fmla="*/ 322 h 408"/>
                <a:gd name="T24" fmla="*/ 0 w 800"/>
                <a:gd name="T25" fmla="*/ 408 h 408"/>
                <a:gd name="T26" fmla="*/ 0 w 800"/>
                <a:gd name="T27" fmla="*/ 257 h 408"/>
                <a:gd name="T28" fmla="*/ 0 w 800"/>
                <a:gd name="T29" fmla="*/ 257 h 408"/>
                <a:gd name="T30" fmla="*/ 0 w 800"/>
                <a:gd name="T31" fmla="*/ 250 h 408"/>
                <a:gd name="T32" fmla="*/ 0 w 800"/>
                <a:gd name="T33" fmla="*/ 140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00" h="408">
                  <a:moveTo>
                    <a:pt x="0" y="140"/>
                  </a:moveTo>
                  <a:cubicBezTo>
                    <a:pt x="0" y="100"/>
                    <a:pt x="32" y="68"/>
                    <a:pt x="72" y="68"/>
                  </a:cubicBezTo>
                  <a:cubicBezTo>
                    <a:pt x="587" y="68"/>
                    <a:pt x="587" y="68"/>
                    <a:pt x="587" y="68"/>
                  </a:cubicBezTo>
                  <a:cubicBezTo>
                    <a:pt x="587" y="23"/>
                    <a:pt x="587" y="23"/>
                    <a:pt x="587" y="23"/>
                  </a:cubicBezTo>
                  <a:cubicBezTo>
                    <a:pt x="587" y="5"/>
                    <a:pt x="598" y="0"/>
                    <a:pt x="611" y="12"/>
                  </a:cubicBezTo>
                  <a:cubicBezTo>
                    <a:pt x="786" y="171"/>
                    <a:pt x="786" y="171"/>
                    <a:pt x="786" y="171"/>
                  </a:cubicBezTo>
                  <a:cubicBezTo>
                    <a:pt x="800" y="183"/>
                    <a:pt x="800" y="202"/>
                    <a:pt x="786" y="214"/>
                  </a:cubicBezTo>
                  <a:cubicBezTo>
                    <a:pt x="611" y="373"/>
                    <a:pt x="611" y="373"/>
                    <a:pt x="611" y="373"/>
                  </a:cubicBezTo>
                  <a:cubicBezTo>
                    <a:pt x="598" y="385"/>
                    <a:pt x="587" y="380"/>
                    <a:pt x="587" y="362"/>
                  </a:cubicBezTo>
                  <a:cubicBezTo>
                    <a:pt x="587" y="322"/>
                    <a:pt x="587" y="322"/>
                    <a:pt x="587" y="322"/>
                  </a:cubicBezTo>
                  <a:cubicBezTo>
                    <a:pt x="122" y="322"/>
                    <a:pt x="122" y="322"/>
                    <a:pt x="122" y="322"/>
                  </a:cubicBezTo>
                  <a:cubicBezTo>
                    <a:pt x="92" y="322"/>
                    <a:pt x="92" y="322"/>
                    <a:pt x="92" y="322"/>
                  </a:cubicBezTo>
                  <a:cubicBezTo>
                    <a:pt x="43" y="322"/>
                    <a:pt x="3" y="360"/>
                    <a:pt x="0" y="408"/>
                  </a:cubicBezTo>
                  <a:cubicBezTo>
                    <a:pt x="0" y="257"/>
                    <a:pt x="0" y="257"/>
                    <a:pt x="0" y="257"/>
                  </a:cubicBezTo>
                  <a:cubicBezTo>
                    <a:pt x="0" y="257"/>
                    <a:pt x="0" y="257"/>
                    <a:pt x="0" y="257"/>
                  </a:cubicBezTo>
                  <a:cubicBezTo>
                    <a:pt x="0" y="255"/>
                    <a:pt x="0" y="252"/>
                    <a:pt x="0" y="250"/>
                  </a:cubicBezTo>
                  <a:lnTo>
                    <a:pt x="0" y="140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" name="Freeform 3736"/>
            <p:cNvSpPr>
              <a:spLocks/>
            </p:cNvSpPr>
            <p:nvPr/>
          </p:nvSpPr>
          <p:spPr bwMode="auto">
            <a:xfrm>
              <a:off x="6428745" y="1195294"/>
              <a:ext cx="2381016" cy="1213777"/>
            </a:xfrm>
            <a:custGeom>
              <a:avLst/>
              <a:gdLst>
                <a:gd name="T0" fmla="*/ 0 w 800"/>
                <a:gd name="T1" fmla="*/ 140 h 408"/>
                <a:gd name="T2" fmla="*/ 72 w 800"/>
                <a:gd name="T3" fmla="*/ 68 h 408"/>
                <a:gd name="T4" fmla="*/ 587 w 800"/>
                <a:gd name="T5" fmla="*/ 68 h 408"/>
                <a:gd name="T6" fmla="*/ 587 w 800"/>
                <a:gd name="T7" fmla="*/ 23 h 408"/>
                <a:gd name="T8" fmla="*/ 611 w 800"/>
                <a:gd name="T9" fmla="*/ 12 h 408"/>
                <a:gd name="T10" fmla="*/ 786 w 800"/>
                <a:gd name="T11" fmla="*/ 171 h 408"/>
                <a:gd name="T12" fmla="*/ 786 w 800"/>
                <a:gd name="T13" fmla="*/ 214 h 408"/>
                <a:gd name="T14" fmla="*/ 611 w 800"/>
                <a:gd name="T15" fmla="*/ 373 h 408"/>
                <a:gd name="T16" fmla="*/ 587 w 800"/>
                <a:gd name="T17" fmla="*/ 362 h 408"/>
                <a:gd name="T18" fmla="*/ 587 w 800"/>
                <a:gd name="T19" fmla="*/ 322 h 408"/>
                <a:gd name="T20" fmla="*/ 122 w 800"/>
                <a:gd name="T21" fmla="*/ 322 h 408"/>
                <a:gd name="T22" fmla="*/ 92 w 800"/>
                <a:gd name="T23" fmla="*/ 322 h 408"/>
                <a:gd name="T24" fmla="*/ 0 w 800"/>
                <a:gd name="T25" fmla="*/ 408 h 408"/>
                <a:gd name="T26" fmla="*/ 0 w 800"/>
                <a:gd name="T27" fmla="*/ 257 h 408"/>
                <a:gd name="T28" fmla="*/ 0 w 800"/>
                <a:gd name="T29" fmla="*/ 257 h 408"/>
                <a:gd name="T30" fmla="*/ 0 w 800"/>
                <a:gd name="T31" fmla="*/ 250 h 408"/>
                <a:gd name="T32" fmla="*/ 0 w 800"/>
                <a:gd name="T33" fmla="*/ 140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00" h="408">
                  <a:moveTo>
                    <a:pt x="0" y="140"/>
                  </a:moveTo>
                  <a:cubicBezTo>
                    <a:pt x="0" y="100"/>
                    <a:pt x="32" y="68"/>
                    <a:pt x="72" y="68"/>
                  </a:cubicBezTo>
                  <a:cubicBezTo>
                    <a:pt x="587" y="68"/>
                    <a:pt x="587" y="68"/>
                    <a:pt x="587" y="68"/>
                  </a:cubicBezTo>
                  <a:cubicBezTo>
                    <a:pt x="587" y="23"/>
                    <a:pt x="587" y="23"/>
                    <a:pt x="587" y="23"/>
                  </a:cubicBezTo>
                  <a:cubicBezTo>
                    <a:pt x="587" y="5"/>
                    <a:pt x="598" y="0"/>
                    <a:pt x="611" y="12"/>
                  </a:cubicBezTo>
                  <a:cubicBezTo>
                    <a:pt x="786" y="171"/>
                    <a:pt x="786" y="171"/>
                    <a:pt x="786" y="171"/>
                  </a:cubicBezTo>
                  <a:cubicBezTo>
                    <a:pt x="800" y="183"/>
                    <a:pt x="800" y="202"/>
                    <a:pt x="786" y="214"/>
                  </a:cubicBezTo>
                  <a:cubicBezTo>
                    <a:pt x="611" y="373"/>
                    <a:pt x="611" y="373"/>
                    <a:pt x="611" y="373"/>
                  </a:cubicBezTo>
                  <a:cubicBezTo>
                    <a:pt x="598" y="385"/>
                    <a:pt x="587" y="380"/>
                    <a:pt x="587" y="362"/>
                  </a:cubicBezTo>
                  <a:cubicBezTo>
                    <a:pt x="587" y="322"/>
                    <a:pt x="587" y="322"/>
                    <a:pt x="587" y="322"/>
                  </a:cubicBezTo>
                  <a:cubicBezTo>
                    <a:pt x="122" y="322"/>
                    <a:pt x="122" y="322"/>
                    <a:pt x="122" y="322"/>
                  </a:cubicBezTo>
                  <a:cubicBezTo>
                    <a:pt x="92" y="322"/>
                    <a:pt x="92" y="322"/>
                    <a:pt x="92" y="322"/>
                  </a:cubicBezTo>
                  <a:cubicBezTo>
                    <a:pt x="43" y="322"/>
                    <a:pt x="3" y="360"/>
                    <a:pt x="0" y="408"/>
                  </a:cubicBezTo>
                  <a:cubicBezTo>
                    <a:pt x="0" y="257"/>
                    <a:pt x="0" y="257"/>
                    <a:pt x="0" y="257"/>
                  </a:cubicBezTo>
                  <a:cubicBezTo>
                    <a:pt x="0" y="257"/>
                    <a:pt x="0" y="257"/>
                    <a:pt x="0" y="257"/>
                  </a:cubicBezTo>
                  <a:cubicBezTo>
                    <a:pt x="0" y="254"/>
                    <a:pt x="0" y="252"/>
                    <a:pt x="0" y="250"/>
                  </a:cubicBezTo>
                  <a:lnTo>
                    <a:pt x="0" y="14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96" name="组合 95"/>
          <p:cNvGrpSpPr/>
          <p:nvPr/>
        </p:nvGrpSpPr>
        <p:grpSpPr>
          <a:xfrm>
            <a:off x="6428747" y="2831757"/>
            <a:ext cx="3070292" cy="1601181"/>
            <a:chOff x="6428747" y="2097136"/>
            <a:chExt cx="3070292" cy="1601181"/>
          </a:xfrm>
        </p:grpSpPr>
        <p:sp>
          <p:nvSpPr>
            <p:cNvPr id="27" name="Freeform 3741"/>
            <p:cNvSpPr>
              <a:spLocks/>
            </p:cNvSpPr>
            <p:nvPr/>
          </p:nvSpPr>
          <p:spPr bwMode="auto">
            <a:xfrm>
              <a:off x="6428747" y="2129840"/>
              <a:ext cx="3070292" cy="1568477"/>
            </a:xfrm>
            <a:custGeom>
              <a:avLst/>
              <a:gdLst>
                <a:gd name="T0" fmla="*/ 0 w 1032"/>
                <a:gd name="T1" fmla="*/ 181 h 527"/>
                <a:gd name="T2" fmla="*/ 93 w 1032"/>
                <a:gd name="T3" fmla="*/ 88 h 527"/>
                <a:gd name="T4" fmla="*/ 757 w 1032"/>
                <a:gd name="T5" fmla="*/ 88 h 527"/>
                <a:gd name="T6" fmla="*/ 757 w 1032"/>
                <a:gd name="T7" fmla="*/ 30 h 527"/>
                <a:gd name="T8" fmla="*/ 788 w 1032"/>
                <a:gd name="T9" fmla="*/ 16 h 527"/>
                <a:gd name="T10" fmla="*/ 1014 w 1032"/>
                <a:gd name="T11" fmla="*/ 221 h 527"/>
                <a:gd name="T12" fmla="*/ 1014 w 1032"/>
                <a:gd name="T13" fmla="*/ 277 h 527"/>
                <a:gd name="T14" fmla="*/ 788 w 1032"/>
                <a:gd name="T15" fmla="*/ 482 h 527"/>
                <a:gd name="T16" fmla="*/ 757 w 1032"/>
                <a:gd name="T17" fmla="*/ 468 h 527"/>
                <a:gd name="T18" fmla="*/ 757 w 1032"/>
                <a:gd name="T19" fmla="*/ 416 h 527"/>
                <a:gd name="T20" fmla="*/ 157 w 1032"/>
                <a:gd name="T21" fmla="*/ 416 h 527"/>
                <a:gd name="T22" fmla="*/ 119 w 1032"/>
                <a:gd name="T23" fmla="*/ 416 h 527"/>
                <a:gd name="T24" fmla="*/ 0 w 1032"/>
                <a:gd name="T25" fmla="*/ 527 h 527"/>
                <a:gd name="T26" fmla="*/ 0 w 1032"/>
                <a:gd name="T27" fmla="*/ 332 h 527"/>
                <a:gd name="T28" fmla="*/ 1 w 1032"/>
                <a:gd name="T29" fmla="*/ 332 h 527"/>
                <a:gd name="T30" fmla="*/ 0 w 1032"/>
                <a:gd name="T31" fmla="*/ 323 h 527"/>
                <a:gd name="T32" fmla="*/ 0 w 1032"/>
                <a:gd name="T33" fmla="*/ 181 h 5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032" h="527">
                  <a:moveTo>
                    <a:pt x="0" y="181"/>
                  </a:moveTo>
                  <a:cubicBezTo>
                    <a:pt x="0" y="130"/>
                    <a:pt x="42" y="88"/>
                    <a:pt x="93" y="88"/>
                  </a:cubicBezTo>
                  <a:cubicBezTo>
                    <a:pt x="757" y="88"/>
                    <a:pt x="757" y="88"/>
                    <a:pt x="757" y="88"/>
                  </a:cubicBezTo>
                  <a:cubicBezTo>
                    <a:pt x="757" y="30"/>
                    <a:pt x="757" y="30"/>
                    <a:pt x="757" y="30"/>
                  </a:cubicBezTo>
                  <a:cubicBezTo>
                    <a:pt x="757" y="7"/>
                    <a:pt x="771" y="0"/>
                    <a:pt x="788" y="16"/>
                  </a:cubicBezTo>
                  <a:cubicBezTo>
                    <a:pt x="1014" y="221"/>
                    <a:pt x="1014" y="221"/>
                    <a:pt x="1014" y="221"/>
                  </a:cubicBezTo>
                  <a:cubicBezTo>
                    <a:pt x="1032" y="236"/>
                    <a:pt x="1032" y="261"/>
                    <a:pt x="1014" y="277"/>
                  </a:cubicBezTo>
                  <a:cubicBezTo>
                    <a:pt x="788" y="482"/>
                    <a:pt x="788" y="482"/>
                    <a:pt x="788" y="482"/>
                  </a:cubicBezTo>
                  <a:cubicBezTo>
                    <a:pt x="771" y="497"/>
                    <a:pt x="757" y="491"/>
                    <a:pt x="757" y="468"/>
                  </a:cubicBezTo>
                  <a:cubicBezTo>
                    <a:pt x="757" y="416"/>
                    <a:pt x="757" y="416"/>
                    <a:pt x="757" y="416"/>
                  </a:cubicBezTo>
                  <a:cubicBezTo>
                    <a:pt x="157" y="416"/>
                    <a:pt x="157" y="416"/>
                    <a:pt x="157" y="416"/>
                  </a:cubicBezTo>
                  <a:cubicBezTo>
                    <a:pt x="119" y="416"/>
                    <a:pt x="119" y="416"/>
                    <a:pt x="119" y="416"/>
                  </a:cubicBezTo>
                  <a:cubicBezTo>
                    <a:pt x="56" y="416"/>
                    <a:pt x="4" y="465"/>
                    <a:pt x="0" y="527"/>
                  </a:cubicBezTo>
                  <a:cubicBezTo>
                    <a:pt x="0" y="332"/>
                    <a:pt x="0" y="332"/>
                    <a:pt x="0" y="332"/>
                  </a:cubicBezTo>
                  <a:cubicBezTo>
                    <a:pt x="1" y="332"/>
                    <a:pt x="1" y="332"/>
                    <a:pt x="1" y="332"/>
                  </a:cubicBezTo>
                  <a:cubicBezTo>
                    <a:pt x="0" y="329"/>
                    <a:pt x="0" y="326"/>
                    <a:pt x="0" y="323"/>
                  </a:cubicBezTo>
                  <a:lnTo>
                    <a:pt x="0" y="181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" name="Freeform 3742"/>
            <p:cNvSpPr>
              <a:spLocks/>
            </p:cNvSpPr>
            <p:nvPr/>
          </p:nvSpPr>
          <p:spPr bwMode="auto">
            <a:xfrm>
              <a:off x="6428747" y="2097136"/>
              <a:ext cx="3070292" cy="1565963"/>
            </a:xfrm>
            <a:custGeom>
              <a:avLst/>
              <a:gdLst>
                <a:gd name="T0" fmla="*/ 0 w 1032"/>
                <a:gd name="T1" fmla="*/ 180 h 526"/>
                <a:gd name="T2" fmla="*/ 93 w 1032"/>
                <a:gd name="T3" fmla="*/ 87 h 526"/>
                <a:gd name="T4" fmla="*/ 757 w 1032"/>
                <a:gd name="T5" fmla="*/ 87 h 526"/>
                <a:gd name="T6" fmla="*/ 757 w 1032"/>
                <a:gd name="T7" fmla="*/ 29 h 526"/>
                <a:gd name="T8" fmla="*/ 788 w 1032"/>
                <a:gd name="T9" fmla="*/ 15 h 526"/>
                <a:gd name="T10" fmla="*/ 1014 w 1032"/>
                <a:gd name="T11" fmla="*/ 220 h 526"/>
                <a:gd name="T12" fmla="*/ 1014 w 1032"/>
                <a:gd name="T13" fmla="*/ 276 h 526"/>
                <a:gd name="T14" fmla="*/ 788 w 1032"/>
                <a:gd name="T15" fmla="*/ 481 h 526"/>
                <a:gd name="T16" fmla="*/ 757 w 1032"/>
                <a:gd name="T17" fmla="*/ 467 h 526"/>
                <a:gd name="T18" fmla="*/ 757 w 1032"/>
                <a:gd name="T19" fmla="*/ 415 h 526"/>
                <a:gd name="T20" fmla="*/ 157 w 1032"/>
                <a:gd name="T21" fmla="*/ 415 h 526"/>
                <a:gd name="T22" fmla="*/ 119 w 1032"/>
                <a:gd name="T23" fmla="*/ 415 h 526"/>
                <a:gd name="T24" fmla="*/ 0 w 1032"/>
                <a:gd name="T25" fmla="*/ 526 h 526"/>
                <a:gd name="T26" fmla="*/ 0 w 1032"/>
                <a:gd name="T27" fmla="*/ 331 h 526"/>
                <a:gd name="T28" fmla="*/ 1 w 1032"/>
                <a:gd name="T29" fmla="*/ 331 h 526"/>
                <a:gd name="T30" fmla="*/ 0 w 1032"/>
                <a:gd name="T31" fmla="*/ 322 h 526"/>
                <a:gd name="T32" fmla="*/ 0 w 1032"/>
                <a:gd name="T33" fmla="*/ 180 h 5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032" h="526">
                  <a:moveTo>
                    <a:pt x="0" y="180"/>
                  </a:moveTo>
                  <a:cubicBezTo>
                    <a:pt x="0" y="129"/>
                    <a:pt x="42" y="87"/>
                    <a:pt x="93" y="87"/>
                  </a:cubicBezTo>
                  <a:cubicBezTo>
                    <a:pt x="757" y="87"/>
                    <a:pt x="757" y="87"/>
                    <a:pt x="757" y="87"/>
                  </a:cubicBezTo>
                  <a:cubicBezTo>
                    <a:pt x="757" y="29"/>
                    <a:pt x="757" y="29"/>
                    <a:pt x="757" y="29"/>
                  </a:cubicBezTo>
                  <a:cubicBezTo>
                    <a:pt x="757" y="6"/>
                    <a:pt x="771" y="0"/>
                    <a:pt x="788" y="15"/>
                  </a:cubicBezTo>
                  <a:cubicBezTo>
                    <a:pt x="1014" y="220"/>
                    <a:pt x="1014" y="220"/>
                    <a:pt x="1014" y="220"/>
                  </a:cubicBezTo>
                  <a:cubicBezTo>
                    <a:pt x="1032" y="235"/>
                    <a:pt x="1032" y="261"/>
                    <a:pt x="1014" y="276"/>
                  </a:cubicBezTo>
                  <a:cubicBezTo>
                    <a:pt x="788" y="481"/>
                    <a:pt x="788" y="481"/>
                    <a:pt x="788" y="481"/>
                  </a:cubicBezTo>
                  <a:cubicBezTo>
                    <a:pt x="771" y="496"/>
                    <a:pt x="757" y="490"/>
                    <a:pt x="757" y="467"/>
                  </a:cubicBezTo>
                  <a:cubicBezTo>
                    <a:pt x="757" y="415"/>
                    <a:pt x="757" y="415"/>
                    <a:pt x="757" y="415"/>
                  </a:cubicBezTo>
                  <a:cubicBezTo>
                    <a:pt x="157" y="415"/>
                    <a:pt x="157" y="415"/>
                    <a:pt x="157" y="415"/>
                  </a:cubicBezTo>
                  <a:cubicBezTo>
                    <a:pt x="119" y="415"/>
                    <a:pt x="119" y="415"/>
                    <a:pt x="119" y="415"/>
                  </a:cubicBezTo>
                  <a:cubicBezTo>
                    <a:pt x="56" y="415"/>
                    <a:pt x="4" y="464"/>
                    <a:pt x="0" y="526"/>
                  </a:cubicBezTo>
                  <a:cubicBezTo>
                    <a:pt x="0" y="331"/>
                    <a:pt x="0" y="331"/>
                    <a:pt x="0" y="331"/>
                  </a:cubicBezTo>
                  <a:cubicBezTo>
                    <a:pt x="1" y="331"/>
                    <a:pt x="1" y="331"/>
                    <a:pt x="1" y="331"/>
                  </a:cubicBezTo>
                  <a:cubicBezTo>
                    <a:pt x="0" y="328"/>
                    <a:pt x="0" y="325"/>
                    <a:pt x="0" y="322"/>
                  </a:cubicBezTo>
                  <a:lnTo>
                    <a:pt x="0" y="18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02" name="组合 101"/>
          <p:cNvGrpSpPr/>
          <p:nvPr/>
        </p:nvGrpSpPr>
        <p:grpSpPr>
          <a:xfrm>
            <a:off x="4261556" y="2688368"/>
            <a:ext cx="586135" cy="586135"/>
            <a:chOff x="4261556" y="2688368"/>
            <a:chExt cx="586135" cy="586135"/>
          </a:xfrm>
        </p:grpSpPr>
        <p:sp>
          <p:nvSpPr>
            <p:cNvPr id="11" name="Oval 3725"/>
            <p:cNvSpPr>
              <a:spLocks noChangeArrowheads="1"/>
            </p:cNvSpPr>
            <p:nvPr/>
          </p:nvSpPr>
          <p:spPr bwMode="auto">
            <a:xfrm>
              <a:off x="4261556" y="2688368"/>
              <a:ext cx="586135" cy="58613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74" name="组合 73"/>
            <p:cNvGrpSpPr/>
            <p:nvPr/>
          </p:nvGrpSpPr>
          <p:grpSpPr>
            <a:xfrm>
              <a:off x="4392367" y="2733020"/>
              <a:ext cx="324513" cy="496831"/>
              <a:chOff x="4383563" y="2507028"/>
              <a:chExt cx="324513" cy="496831"/>
            </a:xfrm>
          </p:grpSpPr>
          <p:sp>
            <p:nvSpPr>
              <p:cNvPr id="30" name="Oval 3744"/>
              <p:cNvSpPr>
                <a:spLocks noChangeArrowheads="1"/>
              </p:cNvSpPr>
              <p:nvPr/>
            </p:nvSpPr>
            <p:spPr bwMode="auto">
              <a:xfrm>
                <a:off x="4529467" y="2714566"/>
                <a:ext cx="56601" cy="60374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  <a:extLst/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1" name="Oval 3745"/>
              <p:cNvSpPr>
                <a:spLocks noChangeArrowheads="1"/>
              </p:cNvSpPr>
              <p:nvPr/>
            </p:nvSpPr>
            <p:spPr bwMode="auto">
              <a:xfrm>
                <a:off x="4518146" y="2598847"/>
                <a:ext cx="41508" cy="41508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  <a:extLst/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2" name="Oval 3746"/>
              <p:cNvSpPr>
                <a:spLocks noChangeArrowheads="1"/>
              </p:cNvSpPr>
              <p:nvPr/>
            </p:nvSpPr>
            <p:spPr bwMode="auto">
              <a:xfrm>
                <a:off x="4538272" y="2522121"/>
                <a:ext cx="23899" cy="23899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  <a:extLst/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3" name="Freeform 3747"/>
              <p:cNvSpPr>
                <a:spLocks noEditPoints="1"/>
              </p:cNvSpPr>
              <p:nvPr/>
            </p:nvSpPr>
            <p:spPr bwMode="auto">
              <a:xfrm>
                <a:off x="4383563" y="2507028"/>
                <a:ext cx="324513" cy="496831"/>
              </a:xfrm>
              <a:custGeom>
                <a:avLst/>
                <a:gdLst>
                  <a:gd name="T0" fmla="*/ 75 w 109"/>
                  <a:gd name="T1" fmla="*/ 61 h 167"/>
                  <a:gd name="T2" fmla="*/ 75 w 109"/>
                  <a:gd name="T3" fmla="*/ 10 h 167"/>
                  <a:gd name="T4" fmla="*/ 75 w 109"/>
                  <a:gd name="T5" fmla="*/ 10 h 167"/>
                  <a:gd name="T6" fmla="*/ 76 w 109"/>
                  <a:gd name="T7" fmla="*/ 9 h 167"/>
                  <a:gd name="T8" fmla="*/ 76 w 109"/>
                  <a:gd name="T9" fmla="*/ 1 h 167"/>
                  <a:gd name="T10" fmla="*/ 75 w 109"/>
                  <a:gd name="T11" fmla="*/ 0 h 167"/>
                  <a:gd name="T12" fmla="*/ 74 w 109"/>
                  <a:gd name="T13" fmla="*/ 0 h 167"/>
                  <a:gd name="T14" fmla="*/ 35 w 109"/>
                  <a:gd name="T15" fmla="*/ 0 h 167"/>
                  <a:gd name="T16" fmla="*/ 34 w 109"/>
                  <a:gd name="T17" fmla="*/ 0 h 167"/>
                  <a:gd name="T18" fmla="*/ 33 w 109"/>
                  <a:gd name="T19" fmla="*/ 1 h 167"/>
                  <a:gd name="T20" fmla="*/ 33 w 109"/>
                  <a:gd name="T21" fmla="*/ 9 h 167"/>
                  <a:gd name="T22" fmla="*/ 34 w 109"/>
                  <a:gd name="T23" fmla="*/ 10 h 167"/>
                  <a:gd name="T24" fmla="*/ 35 w 109"/>
                  <a:gd name="T25" fmla="*/ 10 h 167"/>
                  <a:gd name="T26" fmla="*/ 35 w 109"/>
                  <a:gd name="T27" fmla="*/ 61 h 167"/>
                  <a:gd name="T28" fmla="*/ 0 w 109"/>
                  <a:gd name="T29" fmla="*/ 112 h 167"/>
                  <a:gd name="T30" fmla="*/ 55 w 109"/>
                  <a:gd name="T31" fmla="*/ 167 h 167"/>
                  <a:gd name="T32" fmla="*/ 109 w 109"/>
                  <a:gd name="T33" fmla="*/ 112 h 167"/>
                  <a:gd name="T34" fmla="*/ 75 w 109"/>
                  <a:gd name="T35" fmla="*/ 61 h 167"/>
                  <a:gd name="T36" fmla="*/ 42 w 109"/>
                  <a:gd name="T37" fmla="*/ 138 h 167"/>
                  <a:gd name="T38" fmla="*/ 35 w 109"/>
                  <a:gd name="T39" fmla="*/ 131 h 167"/>
                  <a:gd name="T40" fmla="*/ 42 w 109"/>
                  <a:gd name="T41" fmla="*/ 124 h 167"/>
                  <a:gd name="T42" fmla="*/ 49 w 109"/>
                  <a:gd name="T43" fmla="*/ 131 h 167"/>
                  <a:gd name="T44" fmla="*/ 42 w 109"/>
                  <a:gd name="T45" fmla="*/ 138 h 167"/>
                  <a:gd name="T46" fmla="*/ 47 w 109"/>
                  <a:gd name="T47" fmla="*/ 108 h 167"/>
                  <a:gd name="T48" fmla="*/ 51 w 109"/>
                  <a:gd name="T49" fmla="*/ 104 h 167"/>
                  <a:gd name="T50" fmla="*/ 55 w 109"/>
                  <a:gd name="T51" fmla="*/ 108 h 167"/>
                  <a:gd name="T52" fmla="*/ 51 w 109"/>
                  <a:gd name="T53" fmla="*/ 112 h 167"/>
                  <a:gd name="T54" fmla="*/ 47 w 109"/>
                  <a:gd name="T55" fmla="*/ 108 h 167"/>
                  <a:gd name="T56" fmla="*/ 59 w 109"/>
                  <a:gd name="T57" fmla="*/ 155 h 167"/>
                  <a:gd name="T58" fmla="*/ 52 w 109"/>
                  <a:gd name="T59" fmla="*/ 148 h 167"/>
                  <a:gd name="T60" fmla="*/ 59 w 109"/>
                  <a:gd name="T61" fmla="*/ 141 h 167"/>
                  <a:gd name="T62" fmla="*/ 66 w 109"/>
                  <a:gd name="T63" fmla="*/ 148 h 167"/>
                  <a:gd name="T64" fmla="*/ 59 w 109"/>
                  <a:gd name="T65" fmla="*/ 155 h 167"/>
                  <a:gd name="T66" fmla="*/ 70 w 109"/>
                  <a:gd name="T67" fmla="*/ 110 h 167"/>
                  <a:gd name="T68" fmla="*/ 66 w 109"/>
                  <a:gd name="T69" fmla="*/ 106 h 167"/>
                  <a:gd name="T70" fmla="*/ 70 w 109"/>
                  <a:gd name="T71" fmla="*/ 102 h 167"/>
                  <a:gd name="T72" fmla="*/ 74 w 109"/>
                  <a:gd name="T73" fmla="*/ 106 h 167"/>
                  <a:gd name="T74" fmla="*/ 70 w 109"/>
                  <a:gd name="T75" fmla="*/ 110 h 167"/>
                  <a:gd name="T76" fmla="*/ 9 w 109"/>
                  <a:gd name="T77" fmla="*/ 97 h 167"/>
                  <a:gd name="T78" fmla="*/ 41 w 109"/>
                  <a:gd name="T79" fmla="*/ 66 h 167"/>
                  <a:gd name="T80" fmla="*/ 41 w 109"/>
                  <a:gd name="T81" fmla="*/ 5 h 167"/>
                  <a:gd name="T82" fmla="*/ 42 w 109"/>
                  <a:gd name="T83" fmla="*/ 5 h 167"/>
                  <a:gd name="T84" fmla="*/ 68 w 109"/>
                  <a:gd name="T85" fmla="*/ 5 h 167"/>
                  <a:gd name="T86" fmla="*/ 68 w 109"/>
                  <a:gd name="T87" fmla="*/ 5 h 167"/>
                  <a:gd name="T88" fmla="*/ 68 w 109"/>
                  <a:gd name="T89" fmla="*/ 66 h 167"/>
                  <a:gd name="T90" fmla="*/ 100 w 109"/>
                  <a:gd name="T91" fmla="*/ 97 h 167"/>
                  <a:gd name="T92" fmla="*/ 9 w 109"/>
                  <a:gd name="T93" fmla="*/ 97 h 1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09" h="167">
                    <a:moveTo>
                      <a:pt x="75" y="61"/>
                    </a:moveTo>
                    <a:cubicBezTo>
                      <a:pt x="75" y="10"/>
                      <a:pt x="75" y="10"/>
                      <a:pt x="75" y="10"/>
                    </a:cubicBezTo>
                    <a:cubicBezTo>
                      <a:pt x="75" y="10"/>
                      <a:pt x="75" y="10"/>
                      <a:pt x="75" y="10"/>
                    </a:cubicBezTo>
                    <a:cubicBezTo>
                      <a:pt x="76" y="10"/>
                      <a:pt x="76" y="10"/>
                      <a:pt x="76" y="9"/>
                    </a:cubicBezTo>
                    <a:cubicBezTo>
                      <a:pt x="76" y="1"/>
                      <a:pt x="76" y="1"/>
                      <a:pt x="76" y="1"/>
                    </a:cubicBezTo>
                    <a:cubicBezTo>
                      <a:pt x="76" y="0"/>
                      <a:pt x="76" y="0"/>
                      <a:pt x="75" y="0"/>
                    </a:cubicBezTo>
                    <a:cubicBezTo>
                      <a:pt x="74" y="0"/>
                      <a:pt x="74" y="0"/>
                      <a:pt x="74" y="0"/>
                    </a:cubicBezTo>
                    <a:cubicBezTo>
                      <a:pt x="35" y="0"/>
                      <a:pt x="35" y="0"/>
                      <a:pt x="35" y="0"/>
                    </a:cubicBezTo>
                    <a:cubicBezTo>
                      <a:pt x="34" y="0"/>
                      <a:pt x="34" y="0"/>
                      <a:pt x="34" y="0"/>
                    </a:cubicBezTo>
                    <a:cubicBezTo>
                      <a:pt x="34" y="0"/>
                      <a:pt x="33" y="0"/>
                      <a:pt x="33" y="1"/>
                    </a:cubicBezTo>
                    <a:cubicBezTo>
                      <a:pt x="33" y="9"/>
                      <a:pt x="33" y="9"/>
                      <a:pt x="33" y="9"/>
                    </a:cubicBezTo>
                    <a:cubicBezTo>
                      <a:pt x="33" y="10"/>
                      <a:pt x="34" y="10"/>
                      <a:pt x="34" y="10"/>
                    </a:cubicBezTo>
                    <a:cubicBezTo>
                      <a:pt x="35" y="10"/>
                      <a:pt x="35" y="10"/>
                      <a:pt x="35" y="10"/>
                    </a:cubicBezTo>
                    <a:cubicBezTo>
                      <a:pt x="35" y="61"/>
                      <a:pt x="35" y="61"/>
                      <a:pt x="35" y="61"/>
                    </a:cubicBezTo>
                    <a:cubicBezTo>
                      <a:pt x="15" y="69"/>
                      <a:pt x="0" y="89"/>
                      <a:pt x="0" y="112"/>
                    </a:cubicBezTo>
                    <a:cubicBezTo>
                      <a:pt x="0" y="142"/>
                      <a:pt x="25" y="167"/>
                      <a:pt x="55" y="167"/>
                    </a:cubicBezTo>
                    <a:cubicBezTo>
                      <a:pt x="85" y="167"/>
                      <a:pt x="109" y="142"/>
                      <a:pt x="109" y="112"/>
                    </a:cubicBezTo>
                    <a:cubicBezTo>
                      <a:pt x="109" y="89"/>
                      <a:pt x="95" y="69"/>
                      <a:pt x="75" y="61"/>
                    </a:cubicBezTo>
                    <a:close/>
                    <a:moveTo>
                      <a:pt x="42" y="138"/>
                    </a:moveTo>
                    <a:cubicBezTo>
                      <a:pt x="38" y="138"/>
                      <a:pt x="35" y="135"/>
                      <a:pt x="35" y="131"/>
                    </a:cubicBezTo>
                    <a:cubicBezTo>
                      <a:pt x="35" y="127"/>
                      <a:pt x="38" y="124"/>
                      <a:pt x="42" y="124"/>
                    </a:cubicBezTo>
                    <a:cubicBezTo>
                      <a:pt x="46" y="124"/>
                      <a:pt x="49" y="127"/>
                      <a:pt x="49" y="131"/>
                    </a:cubicBezTo>
                    <a:cubicBezTo>
                      <a:pt x="49" y="135"/>
                      <a:pt x="46" y="138"/>
                      <a:pt x="42" y="138"/>
                    </a:cubicBezTo>
                    <a:close/>
                    <a:moveTo>
                      <a:pt x="47" y="108"/>
                    </a:moveTo>
                    <a:cubicBezTo>
                      <a:pt x="47" y="106"/>
                      <a:pt x="48" y="104"/>
                      <a:pt x="51" y="104"/>
                    </a:cubicBezTo>
                    <a:cubicBezTo>
                      <a:pt x="53" y="104"/>
                      <a:pt x="55" y="106"/>
                      <a:pt x="55" y="108"/>
                    </a:cubicBezTo>
                    <a:cubicBezTo>
                      <a:pt x="55" y="110"/>
                      <a:pt x="53" y="112"/>
                      <a:pt x="51" y="112"/>
                    </a:cubicBezTo>
                    <a:cubicBezTo>
                      <a:pt x="48" y="112"/>
                      <a:pt x="47" y="110"/>
                      <a:pt x="47" y="108"/>
                    </a:cubicBezTo>
                    <a:close/>
                    <a:moveTo>
                      <a:pt x="59" y="155"/>
                    </a:moveTo>
                    <a:cubicBezTo>
                      <a:pt x="55" y="155"/>
                      <a:pt x="52" y="151"/>
                      <a:pt x="52" y="148"/>
                    </a:cubicBezTo>
                    <a:cubicBezTo>
                      <a:pt x="52" y="144"/>
                      <a:pt x="55" y="141"/>
                      <a:pt x="59" y="141"/>
                    </a:cubicBezTo>
                    <a:cubicBezTo>
                      <a:pt x="63" y="141"/>
                      <a:pt x="66" y="144"/>
                      <a:pt x="66" y="148"/>
                    </a:cubicBezTo>
                    <a:cubicBezTo>
                      <a:pt x="66" y="151"/>
                      <a:pt x="63" y="155"/>
                      <a:pt x="59" y="155"/>
                    </a:cubicBezTo>
                    <a:close/>
                    <a:moveTo>
                      <a:pt x="70" y="110"/>
                    </a:moveTo>
                    <a:cubicBezTo>
                      <a:pt x="68" y="110"/>
                      <a:pt x="66" y="108"/>
                      <a:pt x="66" y="106"/>
                    </a:cubicBezTo>
                    <a:cubicBezTo>
                      <a:pt x="66" y="104"/>
                      <a:pt x="68" y="102"/>
                      <a:pt x="70" y="102"/>
                    </a:cubicBezTo>
                    <a:cubicBezTo>
                      <a:pt x="72" y="102"/>
                      <a:pt x="74" y="104"/>
                      <a:pt x="74" y="106"/>
                    </a:cubicBezTo>
                    <a:cubicBezTo>
                      <a:pt x="74" y="108"/>
                      <a:pt x="72" y="110"/>
                      <a:pt x="70" y="110"/>
                    </a:cubicBezTo>
                    <a:close/>
                    <a:moveTo>
                      <a:pt x="9" y="97"/>
                    </a:moveTo>
                    <a:cubicBezTo>
                      <a:pt x="14" y="82"/>
                      <a:pt x="26" y="70"/>
                      <a:pt x="41" y="66"/>
                    </a:cubicBezTo>
                    <a:cubicBezTo>
                      <a:pt x="41" y="5"/>
                      <a:pt x="41" y="5"/>
                      <a:pt x="41" y="5"/>
                    </a:cubicBezTo>
                    <a:cubicBezTo>
                      <a:pt x="41" y="5"/>
                      <a:pt x="41" y="5"/>
                      <a:pt x="42" y="5"/>
                    </a:cubicBezTo>
                    <a:cubicBezTo>
                      <a:pt x="68" y="5"/>
                      <a:pt x="68" y="5"/>
                      <a:pt x="68" y="5"/>
                    </a:cubicBezTo>
                    <a:cubicBezTo>
                      <a:pt x="68" y="5"/>
                      <a:pt x="68" y="5"/>
                      <a:pt x="68" y="5"/>
                    </a:cubicBezTo>
                    <a:cubicBezTo>
                      <a:pt x="68" y="66"/>
                      <a:pt x="68" y="66"/>
                      <a:pt x="68" y="66"/>
                    </a:cubicBezTo>
                    <a:cubicBezTo>
                      <a:pt x="83" y="70"/>
                      <a:pt x="95" y="82"/>
                      <a:pt x="100" y="97"/>
                    </a:cubicBezTo>
                    <a:lnTo>
                      <a:pt x="9" y="97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xtLst/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103" name="组合 102"/>
          <p:cNvGrpSpPr/>
          <p:nvPr/>
        </p:nvGrpSpPr>
        <p:grpSpPr>
          <a:xfrm>
            <a:off x="8008544" y="2224241"/>
            <a:ext cx="589908" cy="586135"/>
            <a:chOff x="8008544" y="2224241"/>
            <a:chExt cx="589908" cy="586135"/>
          </a:xfrm>
        </p:grpSpPr>
        <p:sp>
          <p:nvSpPr>
            <p:cNvPr id="23" name="Oval 3737"/>
            <p:cNvSpPr>
              <a:spLocks noChangeArrowheads="1"/>
            </p:cNvSpPr>
            <p:nvPr/>
          </p:nvSpPr>
          <p:spPr bwMode="auto">
            <a:xfrm>
              <a:off x="8008544" y="2224241"/>
              <a:ext cx="589908" cy="58613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1" name="Freeform 3765"/>
            <p:cNvSpPr>
              <a:spLocks noEditPoints="1"/>
            </p:cNvSpPr>
            <p:nvPr/>
          </p:nvSpPr>
          <p:spPr bwMode="auto">
            <a:xfrm>
              <a:off x="8208534" y="2244994"/>
              <a:ext cx="189928" cy="544628"/>
            </a:xfrm>
            <a:custGeom>
              <a:avLst/>
              <a:gdLst>
                <a:gd name="T0" fmla="*/ 32 w 64"/>
                <a:gd name="T1" fmla="*/ 28 h 183"/>
                <a:gd name="T2" fmla="*/ 46 w 64"/>
                <a:gd name="T3" fmla="*/ 14 h 183"/>
                <a:gd name="T4" fmla="*/ 32 w 64"/>
                <a:gd name="T5" fmla="*/ 0 h 183"/>
                <a:gd name="T6" fmla="*/ 19 w 64"/>
                <a:gd name="T7" fmla="*/ 14 h 183"/>
                <a:gd name="T8" fmla="*/ 32 w 64"/>
                <a:gd name="T9" fmla="*/ 28 h 183"/>
                <a:gd name="T10" fmla="*/ 64 w 64"/>
                <a:gd name="T11" fmla="*/ 45 h 183"/>
                <a:gd name="T12" fmla="*/ 51 w 64"/>
                <a:gd name="T13" fmla="*/ 33 h 183"/>
                <a:gd name="T14" fmla="*/ 13 w 64"/>
                <a:gd name="T15" fmla="*/ 33 h 183"/>
                <a:gd name="T16" fmla="*/ 0 w 64"/>
                <a:gd name="T17" fmla="*/ 45 h 183"/>
                <a:gd name="T18" fmla="*/ 0 w 64"/>
                <a:gd name="T19" fmla="*/ 96 h 183"/>
                <a:gd name="T20" fmla="*/ 5 w 64"/>
                <a:gd name="T21" fmla="*/ 102 h 183"/>
                <a:gd name="T22" fmla="*/ 11 w 64"/>
                <a:gd name="T23" fmla="*/ 96 h 183"/>
                <a:gd name="T24" fmla="*/ 11 w 64"/>
                <a:gd name="T25" fmla="*/ 50 h 183"/>
                <a:gd name="T26" fmla="*/ 13 w 64"/>
                <a:gd name="T27" fmla="*/ 50 h 183"/>
                <a:gd name="T28" fmla="*/ 13 w 64"/>
                <a:gd name="T29" fmla="*/ 174 h 183"/>
                <a:gd name="T30" fmla="*/ 22 w 64"/>
                <a:gd name="T31" fmla="*/ 183 h 183"/>
                <a:gd name="T32" fmla="*/ 30 w 64"/>
                <a:gd name="T33" fmla="*/ 174 h 183"/>
                <a:gd name="T34" fmla="*/ 30 w 64"/>
                <a:gd name="T35" fmla="*/ 106 h 183"/>
                <a:gd name="T36" fmla="*/ 34 w 64"/>
                <a:gd name="T37" fmla="*/ 106 h 183"/>
                <a:gd name="T38" fmla="*/ 34 w 64"/>
                <a:gd name="T39" fmla="*/ 174 h 183"/>
                <a:gd name="T40" fmla="*/ 43 w 64"/>
                <a:gd name="T41" fmla="*/ 183 h 183"/>
                <a:gd name="T42" fmla="*/ 51 w 64"/>
                <a:gd name="T43" fmla="*/ 174 h 183"/>
                <a:gd name="T44" fmla="*/ 51 w 64"/>
                <a:gd name="T45" fmla="*/ 50 h 183"/>
                <a:gd name="T46" fmla="*/ 53 w 64"/>
                <a:gd name="T47" fmla="*/ 50 h 183"/>
                <a:gd name="T48" fmla="*/ 53 w 64"/>
                <a:gd name="T49" fmla="*/ 96 h 183"/>
                <a:gd name="T50" fmla="*/ 59 w 64"/>
                <a:gd name="T51" fmla="*/ 102 h 183"/>
                <a:gd name="T52" fmla="*/ 64 w 64"/>
                <a:gd name="T53" fmla="*/ 96 h 183"/>
                <a:gd name="T54" fmla="*/ 64 w 64"/>
                <a:gd name="T55" fmla="*/ 45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64" h="183">
                  <a:moveTo>
                    <a:pt x="32" y="28"/>
                  </a:moveTo>
                  <a:cubicBezTo>
                    <a:pt x="40" y="28"/>
                    <a:pt x="46" y="21"/>
                    <a:pt x="46" y="14"/>
                  </a:cubicBezTo>
                  <a:cubicBezTo>
                    <a:pt x="46" y="6"/>
                    <a:pt x="40" y="0"/>
                    <a:pt x="32" y="0"/>
                  </a:cubicBezTo>
                  <a:cubicBezTo>
                    <a:pt x="25" y="0"/>
                    <a:pt x="19" y="6"/>
                    <a:pt x="19" y="14"/>
                  </a:cubicBezTo>
                  <a:cubicBezTo>
                    <a:pt x="19" y="21"/>
                    <a:pt x="25" y="28"/>
                    <a:pt x="32" y="28"/>
                  </a:cubicBezTo>
                  <a:moveTo>
                    <a:pt x="64" y="45"/>
                  </a:moveTo>
                  <a:cubicBezTo>
                    <a:pt x="64" y="38"/>
                    <a:pt x="58" y="33"/>
                    <a:pt x="51" y="33"/>
                  </a:cubicBezTo>
                  <a:cubicBezTo>
                    <a:pt x="13" y="33"/>
                    <a:pt x="13" y="33"/>
                    <a:pt x="13" y="33"/>
                  </a:cubicBezTo>
                  <a:cubicBezTo>
                    <a:pt x="6" y="33"/>
                    <a:pt x="0" y="38"/>
                    <a:pt x="0" y="45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0" y="99"/>
                    <a:pt x="2" y="102"/>
                    <a:pt x="5" y="102"/>
                  </a:cubicBezTo>
                  <a:cubicBezTo>
                    <a:pt x="9" y="102"/>
                    <a:pt x="11" y="99"/>
                    <a:pt x="11" y="96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3" y="50"/>
                    <a:pt x="13" y="50"/>
                    <a:pt x="13" y="50"/>
                  </a:cubicBezTo>
                  <a:cubicBezTo>
                    <a:pt x="13" y="174"/>
                    <a:pt x="13" y="174"/>
                    <a:pt x="13" y="174"/>
                  </a:cubicBezTo>
                  <a:cubicBezTo>
                    <a:pt x="13" y="179"/>
                    <a:pt x="17" y="183"/>
                    <a:pt x="22" y="183"/>
                  </a:cubicBezTo>
                  <a:cubicBezTo>
                    <a:pt x="26" y="183"/>
                    <a:pt x="30" y="179"/>
                    <a:pt x="30" y="174"/>
                  </a:cubicBezTo>
                  <a:cubicBezTo>
                    <a:pt x="30" y="106"/>
                    <a:pt x="30" y="106"/>
                    <a:pt x="30" y="106"/>
                  </a:cubicBezTo>
                  <a:cubicBezTo>
                    <a:pt x="34" y="106"/>
                    <a:pt x="34" y="106"/>
                    <a:pt x="34" y="106"/>
                  </a:cubicBezTo>
                  <a:cubicBezTo>
                    <a:pt x="34" y="174"/>
                    <a:pt x="34" y="174"/>
                    <a:pt x="34" y="174"/>
                  </a:cubicBezTo>
                  <a:cubicBezTo>
                    <a:pt x="34" y="179"/>
                    <a:pt x="38" y="183"/>
                    <a:pt x="43" y="183"/>
                  </a:cubicBezTo>
                  <a:cubicBezTo>
                    <a:pt x="47" y="183"/>
                    <a:pt x="51" y="179"/>
                    <a:pt x="51" y="174"/>
                  </a:cubicBezTo>
                  <a:cubicBezTo>
                    <a:pt x="51" y="50"/>
                    <a:pt x="51" y="50"/>
                    <a:pt x="51" y="50"/>
                  </a:cubicBezTo>
                  <a:cubicBezTo>
                    <a:pt x="53" y="50"/>
                    <a:pt x="53" y="50"/>
                    <a:pt x="53" y="50"/>
                  </a:cubicBezTo>
                  <a:cubicBezTo>
                    <a:pt x="53" y="96"/>
                    <a:pt x="53" y="96"/>
                    <a:pt x="53" y="96"/>
                  </a:cubicBezTo>
                  <a:cubicBezTo>
                    <a:pt x="53" y="99"/>
                    <a:pt x="56" y="102"/>
                    <a:pt x="59" y="102"/>
                  </a:cubicBezTo>
                  <a:cubicBezTo>
                    <a:pt x="62" y="102"/>
                    <a:pt x="64" y="99"/>
                    <a:pt x="64" y="96"/>
                  </a:cubicBezTo>
                  <a:lnTo>
                    <a:pt x="64" y="45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06" name="组合 105"/>
          <p:cNvGrpSpPr/>
          <p:nvPr/>
        </p:nvGrpSpPr>
        <p:grpSpPr>
          <a:xfrm>
            <a:off x="8160737" y="4409039"/>
            <a:ext cx="642736" cy="642736"/>
            <a:chOff x="8160737" y="4409039"/>
            <a:chExt cx="642736" cy="642736"/>
          </a:xfrm>
        </p:grpSpPr>
        <p:sp>
          <p:nvSpPr>
            <p:cNvPr id="20" name="Oval 3734"/>
            <p:cNvSpPr>
              <a:spLocks noChangeArrowheads="1"/>
            </p:cNvSpPr>
            <p:nvPr/>
          </p:nvSpPr>
          <p:spPr bwMode="auto">
            <a:xfrm>
              <a:off x="8160737" y="4409039"/>
              <a:ext cx="642736" cy="64273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92" name="组合 91"/>
            <p:cNvGrpSpPr/>
            <p:nvPr/>
          </p:nvGrpSpPr>
          <p:grpSpPr>
            <a:xfrm>
              <a:off x="8288405" y="4480104"/>
              <a:ext cx="387401" cy="500606"/>
              <a:chOff x="8285261" y="4274238"/>
              <a:chExt cx="387401" cy="500606"/>
            </a:xfrm>
          </p:grpSpPr>
          <p:sp>
            <p:nvSpPr>
              <p:cNvPr id="52" name="Freeform 3766"/>
              <p:cNvSpPr>
                <a:spLocks/>
              </p:cNvSpPr>
              <p:nvPr/>
            </p:nvSpPr>
            <p:spPr bwMode="auto">
              <a:xfrm>
                <a:off x="8291548" y="4274238"/>
                <a:ext cx="381114" cy="384887"/>
              </a:xfrm>
              <a:custGeom>
                <a:avLst/>
                <a:gdLst>
                  <a:gd name="T0" fmla="*/ 94 w 128"/>
                  <a:gd name="T1" fmla="*/ 7 h 129"/>
                  <a:gd name="T2" fmla="*/ 120 w 128"/>
                  <a:gd name="T3" fmla="*/ 58 h 129"/>
                  <a:gd name="T4" fmla="*/ 57 w 128"/>
                  <a:gd name="T5" fmla="*/ 121 h 129"/>
                  <a:gd name="T6" fmla="*/ 7 w 128"/>
                  <a:gd name="T7" fmla="*/ 96 h 129"/>
                  <a:gd name="T8" fmla="*/ 0 w 128"/>
                  <a:gd name="T9" fmla="*/ 101 h 129"/>
                  <a:gd name="T10" fmla="*/ 57 w 128"/>
                  <a:gd name="T11" fmla="*/ 129 h 129"/>
                  <a:gd name="T12" fmla="*/ 128 w 128"/>
                  <a:gd name="T13" fmla="*/ 58 h 129"/>
                  <a:gd name="T14" fmla="*/ 99 w 128"/>
                  <a:gd name="T15" fmla="*/ 0 h 129"/>
                  <a:gd name="T16" fmla="*/ 94 w 128"/>
                  <a:gd name="T17" fmla="*/ 7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8" h="129">
                    <a:moveTo>
                      <a:pt x="94" y="7"/>
                    </a:moveTo>
                    <a:cubicBezTo>
                      <a:pt x="110" y="18"/>
                      <a:pt x="120" y="37"/>
                      <a:pt x="120" y="58"/>
                    </a:cubicBezTo>
                    <a:cubicBezTo>
                      <a:pt x="120" y="93"/>
                      <a:pt x="92" y="121"/>
                      <a:pt x="57" y="121"/>
                    </a:cubicBezTo>
                    <a:cubicBezTo>
                      <a:pt x="37" y="121"/>
                      <a:pt x="18" y="111"/>
                      <a:pt x="7" y="96"/>
                    </a:cubicBezTo>
                    <a:cubicBezTo>
                      <a:pt x="0" y="101"/>
                      <a:pt x="0" y="101"/>
                      <a:pt x="0" y="101"/>
                    </a:cubicBezTo>
                    <a:cubicBezTo>
                      <a:pt x="13" y="118"/>
                      <a:pt x="34" y="129"/>
                      <a:pt x="57" y="129"/>
                    </a:cubicBezTo>
                    <a:cubicBezTo>
                      <a:pt x="97" y="129"/>
                      <a:pt x="128" y="97"/>
                      <a:pt x="128" y="58"/>
                    </a:cubicBezTo>
                    <a:cubicBezTo>
                      <a:pt x="128" y="34"/>
                      <a:pt x="117" y="13"/>
                      <a:pt x="99" y="0"/>
                    </a:cubicBezTo>
                    <a:lnTo>
                      <a:pt x="94" y="7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xtLst/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53" name="Freeform 3767"/>
              <p:cNvSpPr>
                <a:spLocks noEditPoints="1"/>
              </p:cNvSpPr>
              <p:nvPr/>
            </p:nvSpPr>
            <p:spPr bwMode="auto">
              <a:xfrm>
                <a:off x="8294064" y="4284301"/>
                <a:ext cx="339606" cy="335833"/>
              </a:xfrm>
              <a:custGeom>
                <a:avLst/>
                <a:gdLst>
                  <a:gd name="T0" fmla="*/ 57 w 114"/>
                  <a:gd name="T1" fmla="*/ 0 h 113"/>
                  <a:gd name="T2" fmla="*/ 0 w 114"/>
                  <a:gd name="T3" fmla="*/ 56 h 113"/>
                  <a:gd name="T4" fmla="*/ 57 w 114"/>
                  <a:gd name="T5" fmla="*/ 113 h 113"/>
                  <a:gd name="T6" fmla="*/ 114 w 114"/>
                  <a:gd name="T7" fmla="*/ 56 h 113"/>
                  <a:gd name="T8" fmla="*/ 57 w 114"/>
                  <a:gd name="T9" fmla="*/ 0 h 113"/>
                  <a:gd name="T10" fmla="*/ 57 w 114"/>
                  <a:gd name="T11" fmla="*/ 110 h 113"/>
                  <a:gd name="T12" fmla="*/ 3 w 114"/>
                  <a:gd name="T13" fmla="*/ 56 h 113"/>
                  <a:gd name="T14" fmla="*/ 57 w 114"/>
                  <a:gd name="T15" fmla="*/ 2 h 113"/>
                  <a:gd name="T16" fmla="*/ 111 w 114"/>
                  <a:gd name="T17" fmla="*/ 56 h 113"/>
                  <a:gd name="T18" fmla="*/ 57 w 114"/>
                  <a:gd name="T19" fmla="*/ 110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4" h="113">
                    <a:moveTo>
                      <a:pt x="57" y="0"/>
                    </a:moveTo>
                    <a:cubicBezTo>
                      <a:pt x="26" y="0"/>
                      <a:pt x="0" y="25"/>
                      <a:pt x="0" y="56"/>
                    </a:cubicBezTo>
                    <a:cubicBezTo>
                      <a:pt x="0" y="87"/>
                      <a:pt x="26" y="113"/>
                      <a:pt x="57" y="113"/>
                    </a:cubicBezTo>
                    <a:cubicBezTo>
                      <a:pt x="88" y="113"/>
                      <a:pt x="114" y="87"/>
                      <a:pt x="114" y="56"/>
                    </a:cubicBezTo>
                    <a:cubicBezTo>
                      <a:pt x="114" y="25"/>
                      <a:pt x="88" y="0"/>
                      <a:pt x="57" y="0"/>
                    </a:cubicBezTo>
                    <a:close/>
                    <a:moveTo>
                      <a:pt x="57" y="110"/>
                    </a:moveTo>
                    <a:cubicBezTo>
                      <a:pt x="27" y="110"/>
                      <a:pt x="3" y="86"/>
                      <a:pt x="3" y="56"/>
                    </a:cubicBezTo>
                    <a:cubicBezTo>
                      <a:pt x="3" y="26"/>
                      <a:pt x="27" y="2"/>
                      <a:pt x="57" y="2"/>
                    </a:cubicBezTo>
                    <a:cubicBezTo>
                      <a:pt x="87" y="2"/>
                      <a:pt x="111" y="26"/>
                      <a:pt x="111" y="56"/>
                    </a:cubicBezTo>
                    <a:cubicBezTo>
                      <a:pt x="111" y="86"/>
                      <a:pt x="87" y="110"/>
                      <a:pt x="57" y="11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xtLst/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54" name="Freeform 3768"/>
              <p:cNvSpPr>
                <a:spLocks/>
              </p:cNvSpPr>
              <p:nvPr/>
            </p:nvSpPr>
            <p:spPr bwMode="auto">
              <a:xfrm>
                <a:off x="8285261" y="4289332"/>
                <a:ext cx="378597" cy="330800"/>
              </a:xfrm>
              <a:custGeom>
                <a:avLst/>
                <a:gdLst>
                  <a:gd name="T0" fmla="*/ 37 w 127"/>
                  <a:gd name="T1" fmla="*/ 8 h 111"/>
                  <a:gd name="T2" fmla="*/ 35 w 127"/>
                  <a:gd name="T3" fmla="*/ 13 h 111"/>
                  <a:gd name="T4" fmla="*/ 32 w 127"/>
                  <a:gd name="T5" fmla="*/ 16 h 111"/>
                  <a:gd name="T6" fmla="*/ 30 w 127"/>
                  <a:gd name="T7" fmla="*/ 14 h 111"/>
                  <a:gd name="T8" fmla="*/ 30 w 127"/>
                  <a:gd name="T9" fmla="*/ 18 h 111"/>
                  <a:gd name="T10" fmla="*/ 24 w 127"/>
                  <a:gd name="T11" fmla="*/ 19 h 111"/>
                  <a:gd name="T12" fmla="*/ 20 w 127"/>
                  <a:gd name="T13" fmla="*/ 23 h 111"/>
                  <a:gd name="T14" fmla="*/ 16 w 127"/>
                  <a:gd name="T15" fmla="*/ 30 h 111"/>
                  <a:gd name="T16" fmla="*/ 12 w 127"/>
                  <a:gd name="T17" fmla="*/ 34 h 111"/>
                  <a:gd name="T18" fmla="*/ 15 w 127"/>
                  <a:gd name="T19" fmla="*/ 37 h 111"/>
                  <a:gd name="T20" fmla="*/ 16 w 127"/>
                  <a:gd name="T21" fmla="*/ 39 h 111"/>
                  <a:gd name="T22" fmla="*/ 13 w 127"/>
                  <a:gd name="T23" fmla="*/ 36 h 111"/>
                  <a:gd name="T24" fmla="*/ 11 w 127"/>
                  <a:gd name="T25" fmla="*/ 33 h 111"/>
                  <a:gd name="T26" fmla="*/ 10 w 127"/>
                  <a:gd name="T27" fmla="*/ 38 h 111"/>
                  <a:gd name="T28" fmla="*/ 10 w 127"/>
                  <a:gd name="T29" fmla="*/ 46 h 111"/>
                  <a:gd name="T30" fmla="*/ 14 w 127"/>
                  <a:gd name="T31" fmla="*/ 44 h 111"/>
                  <a:gd name="T32" fmla="*/ 18 w 127"/>
                  <a:gd name="T33" fmla="*/ 49 h 111"/>
                  <a:gd name="T34" fmla="*/ 23 w 127"/>
                  <a:gd name="T35" fmla="*/ 54 h 111"/>
                  <a:gd name="T36" fmla="*/ 28 w 127"/>
                  <a:gd name="T37" fmla="*/ 59 h 111"/>
                  <a:gd name="T38" fmla="*/ 35 w 127"/>
                  <a:gd name="T39" fmla="*/ 65 h 111"/>
                  <a:gd name="T40" fmla="*/ 33 w 127"/>
                  <a:gd name="T41" fmla="*/ 75 h 111"/>
                  <a:gd name="T42" fmla="*/ 28 w 127"/>
                  <a:gd name="T43" fmla="*/ 86 h 111"/>
                  <a:gd name="T44" fmla="*/ 29 w 127"/>
                  <a:gd name="T45" fmla="*/ 94 h 111"/>
                  <a:gd name="T46" fmla="*/ 26 w 127"/>
                  <a:gd name="T47" fmla="*/ 95 h 111"/>
                  <a:gd name="T48" fmla="*/ 18 w 127"/>
                  <a:gd name="T49" fmla="*/ 82 h 111"/>
                  <a:gd name="T50" fmla="*/ 10 w 127"/>
                  <a:gd name="T51" fmla="*/ 63 h 111"/>
                  <a:gd name="T52" fmla="*/ 7 w 127"/>
                  <a:gd name="T53" fmla="*/ 48 h 111"/>
                  <a:gd name="T54" fmla="*/ 41 w 127"/>
                  <a:gd name="T55" fmla="*/ 102 h 111"/>
                  <a:gd name="T56" fmla="*/ 50 w 127"/>
                  <a:gd name="T57" fmla="*/ 101 h 111"/>
                  <a:gd name="T58" fmla="*/ 62 w 127"/>
                  <a:gd name="T59" fmla="*/ 99 h 111"/>
                  <a:gd name="T60" fmla="*/ 61 w 127"/>
                  <a:gd name="T61" fmla="*/ 104 h 111"/>
                  <a:gd name="T62" fmla="*/ 68 w 127"/>
                  <a:gd name="T63" fmla="*/ 104 h 111"/>
                  <a:gd name="T64" fmla="*/ 78 w 127"/>
                  <a:gd name="T65" fmla="*/ 102 h 111"/>
                  <a:gd name="T66" fmla="*/ 77 w 127"/>
                  <a:gd name="T67" fmla="*/ 1 h 111"/>
                  <a:gd name="T68" fmla="*/ 110 w 127"/>
                  <a:gd name="T69" fmla="*/ 35 h 111"/>
                  <a:gd name="T70" fmla="*/ 106 w 127"/>
                  <a:gd name="T71" fmla="*/ 32 h 111"/>
                  <a:gd name="T72" fmla="*/ 101 w 127"/>
                  <a:gd name="T73" fmla="*/ 41 h 111"/>
                  <a:gd name="T74" fmla="*/ 95 w 127"/>
                  <a:gd name="T75" fmla="*/ 33 h 111"/>
                  <a:gd name="T76" fmla="*/ 98 w 127"/>
                  <a:gd name="T77" fmla="*/ 41 h 111"/>
                  <a:gd name="T78" fmla="*/ 104 w 127"/>
                  <a:gd name="T79" fmla="*/ 44 h 111"/>
                  <a:gd name="T80" fmla="*/ 101 w 127"/>
                  <a:gd name="T81" fmla="*/ 56 h 111"/>
                  <a:gd name="T82" fmla="*/ 98 w 127"/>
                  <a:gd name="T83" fmla="*/ 68 h 111"/>
                  <a:gd name="T84" fmla="*/ 94 w 127"/>
                  <a:gd name="T85" fmla="*/ 76 h 111"/>
                  <a:gd name="T86" fmla="*/ 82 w 127"/>
                  <a:gd name="T87" fmla="*/ 86 h 111"/>
                  <a:gd name="T88" fmla="*/ 79 w 127"/>
                  <a:gd name="T89" fmla="*/ 77 h 111"/>
                  <a:gd name="T90" fmla="*/ 80 w 127"/>
                  <a:gd name="T91" fmla="*/ 67 h 111"/>
                  <a:gd name="T92" fmla="*/ 76 w 127"/>
                  <a:gd name="T93" fmla="*/ 56 h 111"/>
                  <a:gd name="T94" fmla="*/ 70 w 127"/>
                  <a:gd name="T95" fmla="*/ 50 h 111"/>
                  <a:gd name="T96" fmla="*/ 56 w 127"/>
                  <a:gd name="T97" fmla="*/ 50 h 111"/>
                  <a:gd name="T98" fmla="*/ 50 w 127"/>
                  <a:gd name="T99" fmla="*/ 42 h 111"/>
                  <a:gd name="T100" fmla="*/ 56 w 127"/>
                  <a:gd name="T101" fmla="*/ 27 h 111"/>
                  <a:gd name="T102" fmla="*/ 67 w 127"/>
                  <a:gd name="T103" fmla="*/ 23 h 111"/>
                  <a:gd name="T104" fmla="*/ 73 w 127"/>
                  <a:gd name="T105" fmla="*/ 26 h 111"/>
                  <a:gd name="T106" fmla="*/ 82 w 127"/>
                  <a:gd name="T107" fmla="*/ 26 h 111"/>
                  <a:gd name="T108" fmla="*/ 91 w 127"/>
                  <a:gd name="T109" fmla="*/ 24 h 111"/>
                  <a:gd name="T110" fmla="*/ 83 w 127"/>
                  <a:gd name="T111" fmla="*/ 21 h 111"/>
                  <a:gd name="T112" fmla="*/ 82 w 127"/>
                  <a:gd name="T113" fmla="*/ 18 h 111"/>
                  <a:gd name="T114" fmla="*/ 71 w 127"/>
                  <a:gd name="T115" fmla="*/ 18 h 111"/>
                  <a:gd name="T116" fmla="*/ 62 w 127"/>
                  <a:gd name="T117" fmla="*/ 21 h 111"/>
                  <a:gd name="T118" fmla="*/ 60 w 127"/>
                  <a:gd name="T119" fmla="*/ 11 h 111"/>
                  <a:gd name="T120" fmla="*/ 54 w 127"/>
                  <a:gd name="T121" fmla="*/ 6 h 111"/>
                  <a:gd name="T122" fmla="*/ 61 w 127"/>
                  <a:gd name="T123" fmla="*/ 2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27" h="111">
                    <a:moveTo>
                      <a:pt x="52" y="0"/>
                    </a:moveTo>
                    <a:cubicBezTo>
                      <a:pt x="52" y="0"/>
                      <a:pt x="33" y="3"/>
                      <a:pt x="20" y="17"/>
                    </a:cubicBezTo>
                    <a:cubicBezTo>
                      <a:pt x="20" y="17"/>
                      <a:pt x="30" y="7"/>
                      <a:pt x="36" y="7"/>
                    </a:cubicBezTo>
                    <a:cubicBezTo>
                      <a:pt x="37" y="8"/>
                      <a:pt x="37" y="8"/>
                      <a:pt x="37" y="8"/>
                    </a:cubicBezTo>
                    <a:cubicBezTo>
                      <a:pt x="37" y="8"/>
                      <a:pt x="37" y="8"/>
                      <a:pt x="37" y="8"/>
                    </a:cubicBezTo>
                    <a:cubicBezTo>
                      <a:pt x="37" y="9"/>
                      <a:pt x="36" y="10"/>
                      <a:pt x="36" y="10"/>
                    </a:cubicBezTo>
                    <a:cubicBezTo>
                      <a:pt x="36" y="10"/>
                      <a:pt x="36" y="11"/>
                      <a:pt x="36" y="11"/>
                    </a:cubicBezTo>
                    <a:cubicBezTo>
                      <a:pt x="36" y="12"/>
                      <a:pt x="36" y="12"/>
                      <a:pt x="36" y="12"/>
                    </a:cubicBezTo>
                    <a:cubicBezTo>
                      <a:pt x="36" y="12"/>
                      <a:pt x="35" y="12"/>
                      <a:pt x="35" y="12"/>
                    </a:cubicBezTo>
                    <a:cubicBezTo>
                      <a:pt x="35" y="12"/>
                      <a:pt x="35" y="12"/>
                      <a:pt x="35" y="13"/>
                    </a:cubicBezTo>
                    <a:cubicBezTo>
                      <a:pt x="35" y="13"/>
                      <a:pt x="35" y="14"/>
                      <a:pt x="35" y="14"/>
                    </a:cubicBezTo>
                    <a:cubicBezTo>
                      <a:pt x="35" y="15"/>
                      <a:pt x="35" y="15"/>
                      <a:pt x="35" y="15"/>
                    </a:cubicBezTo>
                    <a:cubicBezTo>
                      <a:pt x="35" y="16"/>
                      <a:pt x="35" y="16"/>
                      <a:pt x="35" y="16"/>
                    </a:cubicBezTo>
                    <a:cubicBezTo>
                      <a:pt x="34" y="16"/>
                      <a:pt x="34" y="16"/>
                      <a:pt x="34" y="16"/>
                    </a:cubicBezTo>
                    <a:cubicBezTo>
                      <a:pt x="34" y="16"/>
                      <a:pt x="33" y="16"/>
                      <a:pt x="32" y="16"/>
                    </a:cubicBezTo>
                    <a:cubicBezTo>
                      <a:pt x="32" y="16"/>
                      <a:pt x="32" y="15"/>
                      <a:pt x="32" y="15"/>
                    </a:cubicBezTo>
                    <a:cubicBezTo>
                      <a:pt x="33" y="14"/>
                      <a:pt x="33" y="14"/>
                      <a:pt x="33" y="14"/>
                    </a:cubicBezTo>
                    <a:cubicBezTo>
                      <a:pt x="33" y="14"/>
                      <a:pt x="33" y="14"/>
                      <a:pt x="33" y="14"/>
                    </a:cubicBezTo>
                    <a:cubicBezTo>
                      <a:pt x="32" y="14"/>
                      <a:pt x="32" y="13"/>
                      <a:pt x="32" y="13"/>
                    </a:cubicBezTo>
                    <a:cubicBezTo>
                      <a:pt x="31" y="13"/>
                      <a:pt x="30" y="14"/>
                      <a:pt x="30" y="14"/>
                    </a:cubicBezTo>
                    <a:cubicBezTo>
                      <a:pt x="29" y="15"/>
                      <a:pt x="29" y="15"/>
                      <a:pt x="29" y="15"/>
                    </a:cubicBezTo>
                    <a:cubicBezTo>
                      <a:pt x="29" y="15"/>
                      <a:pt x="29" y="16"/>
                      <a:pt x="29" y="16"/>
                    </a:cubicBezTo>
                    <a:cubicBezTo>
                      <a:pt x="29" y="16"/>
                      <a:pt x="30" y="16"/>
                      <a:pt x="30" y="16"/>
                    </a:cubicBezTo>
                    <a:cubicBezTo>
                      <a:pt x="30" y="16"/>
                      <a:pt x="30" y="17"/>
                      <a:pt x="30" y="17"/>
                    </a:cubicBezTo>
                    <a:cubicBezTo>
                      <a:pt x="30" y="17"/>
                      <a:pt x="30" y="18"/>
                      <a:pt x="30" y="18"/>
                    </a:cubicBezTo>
                    <a:cubicBezTo>
                      <a:pt x="30" y="18"/>
                      <a:pt x="29" y="18"/>
                      <a:pt x="29" y="18"/>
                    </a:cubicBezTo>
                    <a:cubicBezTo>
                      <a:pt x="28" y="18"/>
                      <a:pt x="28" y="18"/>
                      <a:pt x="27" y="18"/>
                    </a:cubicBezTo>
                    <a:cubicBezTo>
                      <a:pt x="27" y="18"/>
                      <a:pt x="26" y="17"/>
                      <a:pt x="26" y="18"/>
                    </a:cubicBezTo>
                    <a:cubicBezTo>
                      <a:pt x="26" y="18"/>
                      <a:pt x="26" y="18"/>
                      <a:pt x="25" y="18"/>
                    </a:cubicBezTo>
                    <a:cubicBezTo>
                      <a:pt x="25" y="18"/>
                      <a:pt x="24" y="19"/>
                      <a:pt x="24" y="19"/>
                    </a:cubicBezTo>
                    <a:cubicBezTo>
                      <a:pt x="24" y="19"/>
                      <a:pt x="24" y="19"/>
                      <a:pt x="24" y="19"/>
                    </a:cubicBezTo>
                    <a:cubicBezTo>
                      <a:pt x="24" y="20"/>
                      <a:pt x="23" y="21"/>
                      <a:pt x="23" y="21"/>
                    </a:cubicBezTo>
                    <a:cubicBezTo>
                      <a:pt x="23" y="21"/>
                      <a:pt x="23" y="21"/>
                      <a:pt x="22" y="21"/>
                    </a:cubicBezTo>
                    <a:cubicBezTo>
                      <a:pt x="21" y="21"/>
                      <a:pt x="21" y="22"/>
                      <a:pt x="21" y="22"/>
                    </a:cubicBezTo>
                    <a:cubicBezTo>
                      <a:pt x="20" y="23"/>
                      <a:pt x="20" y="23"/>
                      <a:pt x="20" y="23"/>
                    </a:cubicBezTo>
                    <a:cubicBezTo>
                      <a:pt x="20" y="23"/>
                      <a:pt x="20" y="23"/>
                      <a:pt x="19" y="24"/>
                    </a:cubicBezTo>
                    <a:cubicBezTo>
                      <a:pt x="19" y="24"/>
                      <a:pt x="17" y="25"/>
                      <a:pt x="17" y="25"/>
                    </a:cubicBezTo>
                    <a:cubicBezTo>
                      <a:pt x="17" y="25"/>
                      <a:pt x="17" y="26"/>
                      <a:pt x="16" y="27"/>
                    </a:cubicBezTo>
                    <a:cubicBezTo>
                      <a:pt x="16" y="27"/>
                      <a:pt x="16" y="28"/>
                      <a:pt x="16" y="28"/>
                    </a:cubicBezTo>
                    <a:cubicBezTo>
                      <a:pt x="16" y="28"/>
                      <a:pt x="16" y="29"/>
                      <a:pt x="16" y="30"/>
                    </a:cubicBezTo>
                    <a:cubicBezTo>
                      <a:pt x="15" y="30"/>
                      <a:pt x="15" y="31"/>
                      <a:pt x="15" y="31"/>
                    </a:cubicBezTo>
                    <a:cubicBezTo>
                      <a:pt x="15" y="31"/>
                      <a:pt x="14" y="32"/>
                      <a:pt x="14" y="32"/>
                    </a:cubicBezTo>
                    <a:cubicBezTo>
                      <a:pt x="14" y="32"/>
                      <a:pt x="13" y="32"/>
                      <a:pt x="12" y="32"/>
                    </a:cubicBezTo>
                    <a:cubicBezTo>
                      <a:pt x="12" y="33"/>
                      <a:pt x="12" y="33"/>
                      <a:pt x="12" y="33"/>
                    </a:cubicBezTo>
                    <a:cubicBezTo>
                      <a:pt x="12" y="34"/>
                      <a:pt x="12" y="34"/>
                      <a:pt x="12" y="34"/>
                    </a:cubicBezTo>
                    <a:cubicBezTo>
                      <a:pt x="13" y="34"/>
                      <a:pt x="13" y="34"/>
                      <a:pt x="13" y="34"/>
                    </a:cubicBezTo>
                    <a:cubicBezTo>
                      <a:pt x="13" y="34"/>
                      <a:pt x="13" y="35"/>
                      <a:pt x="13" y="35"/>
                    </a:cubicBezTo>
                    <a:cubicBezTo>
                      <a:pt x="13" y="36"/>
                      <a:pt x="13" y="37"/>
                      <a:pt x="13" y="37"/>
                    </a:cubicBezTo>
                    <a:cubicBezTo>
                      <a:pt x="14" y="37"/>
                      <a:pt x="14" y="37"/>
                      <a:pt x="14" y="37"/>
                    </a:cubicBezTo>
                    <a:cubicBezTo>
                      <a:pt x="15" y="37"/>
                      <a:pt x="15" y="37"/>
                      <a:pt x="15" y="37"/>
                    </a:cubicBezTo>
                    <a:cubicBezTo>
                      <a:pt x="16" y="38"/>
                      <a:pt x="16" y="38"/>
                      <a:pt x="16" y="38"/>
                    </a:cubicBezTo>
                    <a:cubicBezTo>
                      <a:pt x="17" y="38"/>
                      <a:pt x="17" y="38"/>
                      <a:pt x="17" y="38"/>
                    </a:cubicBezTo>
                    <a:cubicBezTo>
                      <a:pt x="17" y="38"/>
                      <a:pt x="17" y="39"/>
                      <a:pt x="16" y="39"/>
                    </a:cubicBezTo>
                    <a:cubicBezTo>
                      <a:pt x="16" y="39"/>
                      <a:pt x="16" y="39"/>
                      <a:pt x="16" y="39"/>
                    </a:cubicBezTo>
                    <a:cubicBezTo>
                      <a:pt x="16" y="39"/>
                      <a:pt x="16" y="39"/>
                      <a:pt x="16" y="39"/>
                    </a:cubicBezTo>
                    <a:cubicBezTo>
                      <a:pt x="15" y="38"/>
                      <a:pt x="15" y="38"/>
                      <a:pt x="15" y="38"/>
                    </a:cubicBezTo>
                    <a:cubicBezTo>
                      <a:pt x="15" y="38"/>
                      <a:pt x="14" y="38"/>
                      <a:pt x="14" y="38"/>
                    </a:cubicBezTo>
                    <a:cubicBezTo>
                      <a:pt x="14" y="38"/>
                      <a:pt x="13" y="38"/>
                      <a:pt x="13" y="38"/>
                    </a:cubicBezTo>
                    <a:cubicBezTo>
                      <a:pt x="13" y="37"/>
                      <a:pt x="13" y="38"/>
                      <a:pt x="13" y="37"/>
                    </a:cubicBezTo>
                    <a:cubicBezTo>
                      <a:pt x="13" y="37"/>
                      <a:pt x="13" y="37"/>
                      <a:pt x="13" y="36"/>
                    </a:cubicBezTo>
                    <a:cubicBezTo>
                      <a:pt x="13" y="36"/>
                      <a:pt x="12" y="36"/>
                      <a:pt x="12" y="36"/>
                    </a:cubicBezTo>
                    <a:cubicBezTo>
                      <a:pt x="12" y="36"/>
                      <a:pt x="12" y="36"/>
                      <a:pt x="12" y="36"/>
                    </a:cubicBezTo>
                    <a:cubicBezTo>
                      <a:pt x="11" y="35"/>
                      <a:pt x="11" y="35"/>
                      <a:pt x="11" y="35"/>
                    </a:cubicBezTo>
                    <a:cubicBezTo>
                      <a:pt x="11" y="35"/>
                      <a:pt x="11" y="35"/>
                      <a:pt x="11" y="35"/>
                    </a:cubicBezTo>
                    <a:cubicBezTo>
                      <a:pt x="11" y="34"/>
                      <a:pt x="11" y="34"/>
                      <a:pt x="11" y="33"/>
                    </a:cubicBezTo>
                    <a:cubicBezTo>
                      <a:pt x="11" y="33"/>
                      <a:pt x="11" y="33"/>
                      <a:pt x="11" y="32"/>
                    </a:cubicBezTo>
                    <a:cubicBezTo>
                      <a:pt x="11" y="32"/>
                      <a:pt x="11" y="30"/>
                      <a:pt x="11" y="30"/>
                    </a:cubicBezTo>
                    <a:cubicBezTo>
                      <a:pt x="11" y="30"/>
                      <a:pt x="10" y="34"/>
                      <a:pt x="9" y="36"/>
                    </a:cubicBezTo>
                    <a:cubicBezTo>
                      <a:pt x="9" y="36"/>
                      <a:pt x="10" y="36"/>
                      <a:pt x="10" y="37"/>
                    </a:cubicBezTo>
                    <a:cubicBezTo>
                      <a:pt x="10" y="37"/>
                      <a:pt x="10" y="38"/>
                      <a:pt x="10" y="38"/>
                    </a:cubicBezTo>
                    <a:cubicBezTo>
                      <a:pt x="10" y="39"/>
                      <a:pt x="10" y="38"/>
                      <a:pt x="10" y="40"/>
                    </a:cubicBezTo>
                    <a:cubicBezTo>
                      <a:pt x="10" y="41"/>
                      <a:pt x="10" y="42"/>
                      <a:pt x="10" y="42"/>
                    </a:cubicBezTo>
                    <a:cubicBezTo>
                      <a:pt x="10" y="42"/>
                      <a:pt x="9" y="43"/>
                      <a:pt x="9" y="44"/>
                    </a:cubicBezTo>
                    <a:cubicBezTo>
                      <a:pt x="9" y="44"/>
                      <a:pt x="10" y="45"/>
                      <a:pt x="10" y="46"/>
                    </a:cubicBezTo>
                    <a:cubicBezTo>
                      <a:pt x="10" y="46"/>
                      <a:pt x="10" y="46"/>
                      <a:pt x="10" y="46"/>
                    </a:cubicBezTo>
                    <a:cubicBezTo>
                      <a:pt x="10" y="47"/>
                      <a:pt x="10" y="48"/>
                      <a:pt x="10" y="47"/>
                    </a:cubicBezTo>
                    <a:cubicBezTo>
                      <a:pt x="11" y="45"/>
                      <a:pt x="11" y="45"/>
                      <a:pt x="11" y="45"/>
                    </a:cubicBezTo>
                    <a:cubicBezTo>
                      <a:pt x="12" y="45"/>
                      <a:pt x="12" y="45"/>
                      <a:pt x="12" y="45"/>
                    </a:cubicBezTo>
                    <a:cubicBezTo>
                      <a:pt x="12" y="45"/>
                      <a:pt x="12" y="44"/>
                      <a:pt x="13" y="44"/>
                    </a:cubicBezTo>
                    <a:cubicBezTo>
                      <a:pt x="14" y="44"/>
                      <a:pt x="14" y="44"/>
                      <a:pt x="14" y="44"/>
                    </a:cubicBezTo>
                    <a:cubicBezTo>
                      <a:pt x="14" y="45"/>
                      <a:pt x="14" y="46"/>
                      <a:pt x="14" y="46"/>
                    </a:cubicBezTo>
                    <a:cubicBezTo>
                      <a:pt x="14" y="46"/>
                      <a:pt x="16" y="45"/>
                      <a:pt x="16" y="45"/>
                    </a:cubicBezTo>
                    <a:cubicBezTo>
                      <a:pt x="16" y="45"/>
                      <a:pt x="17" y="45"/>
                      <a:pt x="17" y="46"/>
                    </a:cubicBezTo>
                    <a:cubicBezTo>
                      <a:pt x="17" y="47"/>
                      <a:pt x="17" y="47"/>
                      <a:pt x="18" y="48"/>
                    </a:cubicBezTo>
                    <a:cubicBezTo>
                      <a:pt x="18" y="48"/>
                      <a:pt x="18" y="49"/>
                      <a:pt x="18" y="49"/>
                    </a:cubicBezTo>
                    <a:cubicBezTo>
                      <a:pt x="18" y="50"/>
                      <a:pt x="20" y="50"/>
                      <a:pt x="20" y="50"/>
                    </a:cubicBezTo>
                    <a:cubicBezTo>
                      <a:pt x="20" y="50"/>
                      <a:pt x="21" y="50"/>
                      <a:pt x="22" y="50"/>
                    </a:cubicBezTo>
                    <a:cubicBezTo>
                      <a:pt x="22" y="50"/>
                      <a:pt x="22" y="51"/>
                      <a:pt x="22" y="51"/>
                    </a:cubicBezTo>
                    <a:cubicBezTo>
                      <a:pt x="23" y="51"/>
                      <a:pt x="23" y="53"/>
                      <a:pt x="23" y="53"/>
                    </a:cubicBezTo>
                    <a:cubicBezTo>
                      <a:pt x="23" y="53"/>
                      <a:pt x="24" y="54"/>
                      <a:pt x="23" y="54"/>
                    </a:cubicBezTo>
                    <a:cubicBezTo>
                      <a:pt x="23" y="55"/>
                      <a:pt x="23" y="55"/>
                      <a:pt x="24" y="55"/>
                    </a:cubicBezTo>
                    <a:cubicBezTo>
                      <a:pt x="24" y="55"/>
                      <a:pt x="25" y="56"/>
                      <a:pt x="25" y="56"/>
                    </a:cubicBezTo>
                    <a:cubicBezTo>
                      <a:pt x="25" y="56"/>
                      <a:pt x="25" y="57"/>
                      <a:pt x="26" y="57"/>
                    </a:cubicBezTo>
                    <a:cubicBezTo>
                      <a:pt x="27" y="57"/>
                      <a:pt x="27" y="58"/>
                      <a:pt x="28" y="58"/>
                    </a:cubicBezTo>
                    <a:cubicBezTo>
                      <a:pt x="28" y="58"/>
                      <a:pt x="27" y="59"/>
                      <a:pt x="28" y="59"/>
                    </a:cubicBezTo>
                    <a:cubicBezTo>
                      <a:pt x="29" y="59"/>
                      <a:pt x="30" y="58"/>
                      <a:pt x="31" y="59"/>
                    </a:cubicBezTo>
                    <a:cubicBezTo>
                      <a:pt x="31" y="59"/>
                      <a:pt x="31" y="60"/>
                      <a:pt x="32" y="61"/>
                    </a:cubicBezTo>
                    <a:cubicBezTo>
                      <a:pt x="34" y="61"/>
                      <a:pt x="34" y="62"/>
                      <a:pt x="35" y="62"/>
                    </a:cubicBezTo>
                    <a:cubicBezTo>
                      <a:pt x="35" y="62"/>
                      <a:pt x="36" y="62"/>
                      <a:pt x="35" y="63"/>
                    </a:cubicBezTo>
                    <a:cubicBezTo>
                      <a:pt x="35" y="64"/>
                      <a:pt x="35" y="65"/>
                      <a:pt x="35" y="65"/>
                    </a:cubicBezTo>
                    <a:cubicBezTo>
                      <a:pt x="34" y="66"/>
                      <a:pt x="33" y="67"/>
                      <a:pt x="33" y="67"/>
                    </a:cubicBezTo>
                    <a:cubicBezTo>
                      <a:pt x="33" y="68"/>
                      <a:pt x="32" y="69"/>
                      <a:pt x="33" y="69"/>
                    </a:cubicBezTo>
                    <a:cubicBezTo>
                      <a:pt x="33" y="70"/>
                      <a:pt x="33" y="71"/>
                      <a:pt x="33" y="71"/>
                    </a:cubicBezTo>
                    <a:cubicBezTo>
                      <a:pt x="33" y="72"/>
                      <a:pt x="34" y="73"/>
                      <a:pt x="33" y="73"/>
                    </a:cubicBezTo>
                    <a:cubicBezTo>
                      <a:pt x="33" y="74"/>
                      <a:pt x="33" y="75"/>
                      <a:pt x="33" y="75"/>
                    </a:cubicBezTo>
                    <a:cubicBezTo>
                      <a:pt x="33" y="75"/>
                      <a:pt x="34" y="76"/>
                      <a:pt x="33" y="76"/>
                    </a:cubicBezTo>
                    <a:cubicBezTo>
                      <a:pt x="32" y="77"/>
                      <a:pt x="31" y="78"/>
                      <a:pt x="31" y="78"/>
                    </a:cubicBezTo>
                    <a:cubicBezTo>
                      <a:pt x="30" y="78"/>
                      <a:pt x="29" y="79"/>
                      <a:pt x="29" y="79"/>
                    </a:cubicBezTo>
                    <a:cubicBezTo>
                      <a:pt x="29" y="79"/>
                      <a:pt x="29" y="81"/>
                      <a:pt x="29" y="82"/>
                    </a:cubicBezTo>
                    <a:cubicBezTo>
                      <a:pt x="29" y="82"/>
                      <a:pt x="27" y="86"/>
                      <a:pt x="28" y="86"/>
                    </a:cubicBezTo>
                    <a:cubicBezTo>
                      <a:pt x="28" y="87"/>
                      <a:pt x="28" y="88"/>
                      <a:pt x="28" y="89"/>
                    </a:cubicBezTo>
                    <a:cubicBezTo>
                      <a:pt x="28" y="89"/>
                      <a:pt x="28" y="89"/>
                      <a:pt x="28" y="89"/>
                    </a:cubicBezTo>
                    <a:cubicBezTo>
                      <a:pt x="27" y="90"/>
                      <a:pt x="26" y="89"/>
                      <a:pt x="27" y="91"/>
                    </a:cubicBezTo>
                    <a:cubicBezTo>
                      <a:pt x="28" y="92"/>
                      <a:pt x="28" y="92"/>
                      <a:pt x="29" y="93"/>
                    </a:cubicBezTo>
                    <a:cubicBezTo>
                      <a:pt x="29" y="94"/>
                      <a:pt x="29" y="94"/>
                      <a:pt x="29" y="94"/>
                    </a:cubicBezTo>
                    <a:cubicBezTo>
                      <a:pt x="30" y="95"/>
                      <a:pt x="30" y="96"/>
                      <a:pt x="31" y="96"/>
                    </a:cubicBezTo>
                    <a:cubicBezTo>
                      <a:pt x="31" y="97"/>
                      <a:pt x="32" y="97"/>
                      <a:pt x="32" y="98"/>
                    </a:cubicBezTo>
                    <a:cubicBezTo>
                      <a:pt x="32" y="98"/>
                      <a:pt x="33" y="100"/>
                      <a:pt x="32" y="99"/>
                    </a:cubicBezTo>
                    <a:cubicBezTo>
                      <a:pt x="30" y="98"/>
                      <a:pt x="32" y="99"/>
                      <a:pt x="30" y="97"/>
                    </a:cubicBezTo>
                    <a:cubicBezTo>
                      <a:pt x="28" y="95"/>
                      <a:pt x="27" y="96"/>
                      <a:pt x="26" y="95"/>
                    </a:cubicBezTo>
                    <a:cubicBezTo>
                      <a:pt x="25" y="94"/>
                      <a:pt x="27" y="98"/>
                      <a:pt x="25" y="93"/>
                    </a:cubicBezTo>
                    <a:cubicBezTo>
                      <a:pt x="23" y="89"/>
                      <a:pt x="23" y="90"/>
                      <a:pt x="22" y="89"/>
                    </a:cubicBezTo>
                    <a:cubicBezTo>
                      <a:pt x="22" y="88"/>
                      <a:pt x="22" y="89"/>
                      <a:pt x="21" y="87"/>
                    </a:cubicBezTo>
                    <a:cubicBezTo>
                      <a:pt x="20" y="84"/>
                      <a:pt x="21" y="86"/>
                      <a:pt x="20" y="84"/>
                    </a:cubicBezTo>
                    <a:cubicBezTo>
                      <a:pt x="19" y="83"/>
                      <a:pt x="19" y="85"/>
                      <a:pt x="18" y="82"/>
                    </a:cubicBezTo>
                    <a:cubicBezTo>
                      <a:pt x="18" y="80"/>
                      <a:pt x="18" y="82"/>
                      <a:pt x="17" y="79"/>
                    </a:cubicBezTo>
                    <a:cubicBezTo>
                      <a:pt x="16" y="76"/>
                      <a:pt x="18" y="76"/>
                      <a:pt x="16" y="74"/>
                    </a:cubicBezTo>
                    <a:cubicBezTo>
                      <a:pt x="14" y="73"/>
                      <a:pt x="15" y="74"/>
                      <a:pt x="14" y="73"/>
                    </a:cubicBezTo>
                    <a:cubicBezTo>
                      <a:pt x="13" y="72"/>
                      <a:pt x="14" y="73"/>
                      <a:pt x="13" y="70"/>
                    </a:cubicBezTo>
                    <a:cubicBezTo>
                      <a:pt x="11" y="68"/>
                      <a:pt x="10" y="67"/>
                      <a:pt x="10" y="63"/>
                    </a:cubicBezTo>
                    <a:cubicBezTo>
                      <a:pt x="10" y="59"/>
                      <a:pt x="10" y="58"/>
                      <a:pt x="10" y="58"/>
                    </a:cubicBezTo>
                    <a:cubicBezTo>
                      <a:pt x="10" y="58"/>
                      <a:pt x="8" y="56"/>
                      <a:pt x="8" y="54"/>
                    </a:cubicBezTo>
                    <a:cubicBezTo>
                      <a:pt x="9" y="51"/>
                      <a:pt x="9" y="52"/>
                      <a:pt x="9" y="51"/>
                    </a:cubicBezTo>
                    <a:cubicBezTo>
                      <a:pt x="9" y="51"/>
                      <a:pt x="8" y="51"/>
                      <a:pt x="8" y="50"/>
                    </a:cubicBezTo>
                    <a:cubicBezTo>
                      <a:pt x="7" y="49"/>
                      <a:pt x="7" y="49"/>
                      <a:pt x="7" y="48"/>
                    </a:cubicBezTo>
                    <a:cubicBezTo>
                      <a:pt x="7" y="48"/>
                      <a:pt x="6" y="46"/>
                      <a:pt x="6" y="46"/>
                    </a:cubicBezTo>
                    <a:cubicBezTo>
                      <a:pt x="6" y="47"/>
                      <a:pt x="6" y="47"/>
                      <a:pt x="6" y="47"/>
                    </a:cubicBezTo>
                    <a:cubicBezTo>
                      <a:pt x="6" y="47"/>
                      <a:pt x="0" y="101"/>
                      <a:pt x="55" y="110"/>
                    </a:cubicBezTo>
                    <a:cubicBezTo>
                      <a:pt x="55" y="110"/>
                      <a:pt x="42" y="107"/>
                      <a:pt x="41" y="104"/>
                    </a:cubicBezTo>
                    <a:cubicBezTo>
                      <a:pt x="41" y="104"/>
                      <a:pt x="41" y="102"/>
                      <a:pt x="41" y="102"/>
                    </a:cubicBezTo>
                    <a:cubicBezTo>
                      <a:pt x="42" y="102"/>
                      <a:pt x="43" y="102"/>
                      <a:pt x="44" y="102"/>
                    </a:cubicBezTo>
                    <a:cubicBezTo>
                      <a:pt x="44" y="101"/>
                      <a:pt x="45" y="100"/>
                      <a:pt x="45" y="100"/>
                    </a:cubicBezTo>
                    <a:cubicBezTo>
                      <a:pt x="45" y="101"/>
                      <a:pt x="45" y="101"/>
                      <a:pt x="45" y="101"/>
                    </a:cubicBezTo>
                    <a:cubicBezTo>
                      <a:pt x="45" y="101"/>
                      <a:pt x="45" y="101"/>
                      <a:pt x="47" y="101"/>
                    </a:cubicBezTo>
                    <a:cubicBezTo>
                      <a:pt x="49" y="101"/>
                      <a:pt x="49" y="101"/>
                      <a:pt x="50" y="101"/>
                    </a:cubicBezTo>
                    <a:cubicBezTo>
                      <a:pt x="51" y="100"/>
                      <a:pt x="52" y="98"/>
                      <a:pt x="53" y="99"/>
                    </a:cubicBezTo>
                    <a:cubicBezTo>
                      <a:pt x="53" y="101"/>
                      <a:pt x="52" y="100"/>
                      <a:pt x="53" y="101"/>
                    </a:cubicBezTo>
                    <a:cubicBezTo>
                      <a:pt x="55" y="101"/>
                      <a:pt x="57" y="100"/>
                      <a:pt x="57" y="100"/>
                    </a:cubicBezTo>
                    <a:cubicBezTo>
                      <a:pt x="57" y="100"/>
                      <a:pt x="61" y="101"/>
                      <a:pt x="61" y="100"/>
                    </a:cubicBezTo>
                    <a:cubicBezTo>
                      <a:pt x="61" y="100"/>
                      <a:pt x="61" y="99"/>
                      <a:pt x="62" y="99"/>
                    </a:cubicBezTo>
                    <a:cubicBezTo>
                      <a:pt x="63" y="99"/>
                      <a:pt x="63" y="100"/>
                      <a:pt x="63" y="100"/>
                    </a:cubicBezTo>
                    <a:cubicBezTo>
                      <a:pt x="61" y="102"/>
                      <a:pt x="61" y="102"/>
                      <a:pt x="61" y="102"/>
                    </a:cubicBezTo>
                    <a:cubicBezTo>
                      <a:pt x="59" y="103"/>
                      <a:pt x="59" y="103"/>
                      <a:pt x="59" y="103"/>
                    </a:cubicBezTo>
                    <a:cubicBezTo>
                      <a:pt x="59" y="103"/>
                      <a:pt x="58" y="103"/>
                      <a:pt x="59" y="104"/>
                    </a:cubicBezTo>
                    <a:cubicBezTo>
                      <a:pt x="60" y="104"/>
                      <a:pt x="60" y="104"/>
                      <a:pt x="61" y="104"/>
                    </a:cubicBezTo>
                    <a:cubicBezTo>
                      <a:pt x="62" y="104"/>
                      <a:pt x="64" y="106"/>
                      <a:pt x="65" y="105"/>
                    </a:cubicBezTo>
                    <a:cubicBezTo>
                      <a:pt x="65" y="104"/>
                      <a:pt x="65" y="104"/>
                      <a:pt x="66" y="103"/>
                    </a:cubicBezTo>
                    <a:cubicBezTo>
                      <a:pt x="66" y="102"/>
                      <a:pt x="66" y="102"/>
                      <a:pt x="67" y="102"/>
                    </a:cubicBezTo>
                    <a:cubicBezTo>
                      <a:pt x="68" y="102"/>
                      <a:pt x="69" y="102"/>
                      <a:pt x="69" y="102"/>
                    </a:cubicBezTo>
                    <a:cubicBezTo>
                      <a:pt x="68" y="104"/>
                      <a:pt x="68" y="104"/>
                      <a:pt x="68" y="104"/>
                    </a:cubicBezTo>
                    <a:cubicBezTo>
                      <a:pt x="68" y="104"/>
                      <a:pt x="69" y="103"/>
                      <a:pt x="70" y="103"/>
                    </a:cubicBezTo>
                    <a:cubicBezTo>
                      <a:pt x="71" y="103"/>
                      <a:pt x="71" y="104"/>
                      <a:pt x="72" y="104"/>
                    </a:cubicBezTo>
                    <a:cubicBezTo>
                      <a:pt x="73" y="103"/>
                      <a:pt x="73" y="103"/>
                      <a:pt x="74" y="103"/>
                    </a:cubicBezTo>
                    <a:cubicBezTo>
                      <a:pt x="75" y="102"/>
                      <a:pt x="76" y="102"/>
                      <a:pt x="76" y="102"/>
                    </a:cubicBezTo>
                    <a:cubicBezTo>
                      <a:pt x="77" y="102"/>
                      <a:pt x="77" y="102"/>
                      <a:pt x="78" y="102"/>
                    </a:cubicBezTo>
                    <a:cubicBezTo>
                      <a:pt x="78" y="102"/>
                      <a:pt x="80" y="104"/>
                      <a:pt x="80" y="104"/>
                    </a:cubicBezTo>
                    <a:cubicBezTo>
                      <a:pt x="81" y="103"/>
                      <a:pt x="83" y="103"/>
                      <a:pt x="83" y="103"/>
                    </a:cubicBezTo>
                    <a:cubicBezTo>
                      <a:pt x="83" y="103"/>
                      <a:pt x="77" y="109"/>
                      <a:pt x="63" y="110"/>
                    </a:cubicBezTo>
                    <a:cubicBezTo>
                      <a:pt x="63" y="110"/>
                      <a:pt x="94" y="111"/>
                      <a:pt x="110" y="82"/>
                    </a:cubicBezTo>
                    <a:cubicBezTo>
                      <a:pt x="127" y="52"/>
                      <a:pt x="116" y="14"/>
                      <a:pt x="77" y="1"/>
                    </a:cubicBezTo>
                    <a:cubicBezTo>
                      <a:pt x="77" y="1"/>
                      <a:pt x="106" y="12"/>
                      <a:pt x="114" y="40"/>
                    </a:cubicBezTo>
                    <a:cubicBezTo>
                      <a:pt x="113" y="40"/>
                      <a:pt x="113" y="40"/>
                      <a:pt x="113" y="40"/>
                    </a:cubicBezTo>
                    <a:cubicBezTo>
                      <a:pt x="112" y="40"/>
                      <a:pt x="112" y="40"/>
                      <a:pt x="112" y="39"/>
                    </a:cubicBezTo>
                    <a:cubicBezTo>
                      <a:pt x="111" y="37"/>
                      <a:pt x="112" y="38"/>
                      <a:pt x="111" y="37"/>
                    </a:cubicBezTo>
                    <a:cubicBezTo>
                      <a:pt x="111" y="36"/>
                      <a:pt x="111" y="36"/>
                      <a:pt x="110" y="35"/>
                    </a:cubicBezTo>
                    <a:cubicBezTo>
                      <a:pt x="110" y="35"/>
                      <a:pt x="109" y="35"/>
                      <a:pt x="109" y="34"/>
                    </a:cubicBezTo>
                    <a:cubicBezTo>
                      <a:pt x="108" y="34"/>
                      <a:pt x="108" y="32"/>
                      <a:pt x="107" y="31"/>
                    </a:cubicBezTo>
                    <a:cubicBezTo>
                      <a:pt x="107" y="31"/>
                      <a:pt x="106" y="31"/>
                      <a:pt x="105" y="31"/>
                    </a:cubicBezTo>
                    <a:cubicBezTo>
                      <a:pt x="105" y="31"/>
                      <a:pt x="105" y="30"/>
                      <a:pt x="105" y="31"/>
                    </a:cubicBezTo>
                    <a:cubicBezTo>
                      <a:pt x="105" y="31"/>
                      <a:pt x="106" y="32"/>
                      <a:pt x="106" y="32"/>
                    </a:cubicBezTo>
                    <a:cubicBezTo>
                      <a:pt x="106" y="34"/>
                      <a:pt x="106" y="34"/>
                      <a:pt x="106" y="34"/>
                    </a:cubicBezTo>
                    <a:cubicBezTo>
                      <a:pt x="106" y="34"/>
                      <a:pt x="106" y="36"/>
                      <a:pt x="106" y="37"/>
                    </a:cubicBezTo>
                    <a:cubicBezTo>
                      <a:pt x="106" y="37"/>
                      <a:pt x="106" y="39"/>
                      <a:pt x="106" y="39"/>
                    </a:cubicBezTo>
                    <a:cubicBezTo>
                      <a:pt x="106" y="39"/>
                      <a:pt x="105" y="40"/>
                      <a:pt x="105" y="41"/>
                    </a:cubicBezTo>
                    <a:cubicBezTo>
                      <a:pt x="104" y="41"/>
                      <a:pt x="101" y="41"/>
                      <a:pt x="101" y="41"/>
                    </a:cubicBezTo>
                    <a:cubicBezTo>
                      <a:pt x="101" y="41"/>
                      <a:pt x="101" y="40"/>
                      <a:pt x="100" y="39"/>
                    </a:cubicBezTo>
                    <a:cubicBezTo>
                      <a:pt x="100" y="38"/>
                      <a:pt x="98" y="38"/>
                      <a:pt x="98" y="38"/>
                    </a:cubicBezTo>
                    <a:cubicBezTo>
                      <a:pt x="97" y="37"/>
                      <a:pt x="98" y="37"/>
                      <a:pt x="97" y="36"/>
                    </a:cubicBezTo>
                    <a:cubicBezTo>
                      <a:pt x="96" y="35"/>
                      <a:pt x="97" y="35"/>
                      <a:pt x="96" y="34"/>
                    </a:cubicBezTo>
                    <a:cubicBezTo>
                      <a:pt x="95" y="33"/>
                      <a:pt x="95" y="33"/>
                      <a:pt x="95" y="33"/>
                    </a:cubicBezTo>
                    <a:cubicBezTo>
                      <a:pt x="95" y="33"/>
                      <a:pt x="93" y="32"/>
                      <a:pt x="94" y="34"/>
                    </a:cubicBezTo>
                    <a:cubicBezTo>
                      <a:pt x="94" y="35"/>
                      <a:pt x="93" y="36"/>
                      <a:pt x="94" y="36"/>
                    </a:cubicBezTo>
                    <a:cubicBezTo>
                      <a:pt x="95" y="37"/>
                      <a:pt x="95" y="36"/>
                      <a:pt x="96" y="37"/>
                    </a:cubicBezTo>
                    <a:cubicBezTo>
                      <a:pt x="96" y="38"/>
                      <a:pt x="96" y="39"/>
                      <a:pt x="97" y="39"/>
                    </a:cubicBezTo>
                    <a:cubicBezTo>
                      <a:pt x="97" y="40"/>
                      <a:pt x="97" y="41"/>
                      <a:pt x="98" y="41"/>
                    </a:cubicBezTo>
                    <a:cubicBezTo>
                      <a:pt x="98" y="42"/>
                      <a:pt x="100" y="41"/>
                      <a:pt x="100" y="42"/>
                    </a:cubicBezTo>
                    <a:cubicBezTo>
                      <a:pt x="99" y="43"/>
                      <a:pt x="99" y="44"/>
                      <a:pt x="100" y="44"/>
                    </a:cubicBezTo>
                    <a:cubicBezTo>
                      <a:pt x="100" y="44"/>
                      <a:pt x="101" y="45"/>
                      <a:pt x="101" y="44"/>
                    </a:cubicBezTo>
                    <a:cubicBezTo>
                      <a:pt x="102" y="44"/>
                      <a:pt x="101" y="45"/>
                      <a:pt x="102" y="44"/>
                    </a:cubicBezTo>
                    <a:cubicBezTo>
                      <a:pt x="103" y="44"/>
                      <a:pt x="104" y="44"/>
                      <a:pt x="104" y="44"/>
                    </a:cubicBezTo>
                    <a:cubicBezTo>
                      <a:pt x="104" y="44"/>
                      <a:pt x="105" y="45"/>
                      <a:pt x="105" y="45"/>
                    </a:cubicBezTo>
                    <a:cubicBezTo>
                      <a:pt x="105" y="45"/>
                      <a:pt x="105" y="48"/>
                      <a:pt x="105" y="48"/>
                    </a:cubicBezTo>
                    <a:cubicBezTo>
                      <a:pt x="104" y="50"/>
                      <a:pt x="104" y="50"/>
                      <a:pt x="104" y="50"/>
                    </a:cubicBezTo>
                    <a:cubicBezTo>
                      <a:pt x="104" y="50"/>
                      <a:pt x="104" y="54"/>
                      <a:pt x="103" y="54"/>
                    </a:cubicBezTo>
                    <a:cubicBezTo>
                      <a:pt x="103" y="54"/>
                      <a:pt x="102" y="55"/>
                      <a:pt x="101" y="56"/>
                    </a:cubicBezTo>
                    <a:cubicBezTo>
                      <a:pt x="101" y="56"/>
                      <a:pt x="101" y="59"/>
                      <a:pt x="101" y="59"/>
                    </a:cubicBezTo>
                    <a:cubicBezTo>
                      <a:pt x="100" y="60"/>
                      <a:pt x="100" y="60"/>
                      <a:pt x="100" y="60"/>
                    </a:cubicBezTo>
                    <a:cubicBezTo>
                      <a:pt x="100" y="60"/>
                      <a:pt x="100" y="62"/>
                      <a:pt x="100" y="62"/>
                    </a:cubicBezTo>
                    <a:cubicBezTo>
                      <a:pt x="100" y="63"/>
                      <a:pt x="100" y="65"/>
                      <a:pt x="100" y="66"/>
                    </a:cubicBezTo>
                    <a:cubicBezTo>
                      <a:pt x="100" y="67"/>
                      <a:pt x="98" y="68"/>
                      <a:pt x="98" y="68"/>
                    </a:cubicBezTo>
                    <a:cubicBezTo>
                      <a:pt x="98" y="68"/>
                      <a:pt x="100" y="70"/>
                      <a:pt x="99" y="70"/>
                    </a:cubicBezTo>
                    <a:cubicBezTo>
                      <a:pt x="98" y="70"/>
                      <a:pt x="97" y="72"/>
                      <a:pt x="97" y="72"/>
                    </a:cubicBezTo>
                    <a:cubicBezTo>
                      <a:pt x="97" y="73"/>
                      <a:pt x="97" y="74"/>
                      <a:pt x="96" y="74"/>
                    </a:cubicBezTo>
                    <a:cubicBezTo>
                      <a:pt x="95" y="74"/>
                      <a:pt x="94" y="74"/>
                      <a:pt x="94" y="74"/>
                    </a:cubicBezTo>
                    <a:cubicBezTo>
                      <a:pt x="94" y="75"/>
                      <a:pt x="94" y="76"/>
                      <a:pt x="94" y="76"/>
                    </a:cubicBezTo>
                    <a:cubicBezTo>
                      <a:pt x="92" y="79"/>
                      <a:pt x="92" y="79"/>
                      <a:pt x="92" y="79"/>
                    </a:cubicBezTo>
                    <a:cubicBezTo>
                      <a:pt x="90" y="81"/>
                      <a:pt x="90" y="81"/>
                      <a:pt x="90" y="81"/>
                    </a:cubicBezTo>
                    <a:cubicBezTo>
                      <a:pt x="90" y="81"/>
                      <a:pt x="90" y="83"/>
                      <a:pt x="89" y="83"/>
                    </a:cubicBezTo>
                    <a:cubicBezTo>
                      <a:pt x="88" y="83"/>
                      <a:pt x="86" y="84"/>
                      <a:pt x="85" y="85"/>
                    </a:cubicBezTo>
                    <a:cubicBezTo>
                      <a:pt x="85" y="85"/>
                      <a:pt x="83" y="86"/>
                      <a:pt x="82" y="86"/>
                    </a:cubicBezTo>
                    <a:cubicBezTo>
                      <a:pt x="82" y="86"/>
                      <a:pt x="83" y="88"/>
                      <a:pt x="82" y="86"/>
                    </a:cubicBezTo>
                    <a:cubicBezTo>
                      <a:pt x="81" y="84"/>
                      <a:pt x="82" y="85"/>
                      <a:pt x="81" y="83"/>
                    </a:cubicBezTo>
                    <a:cubicBezTo>
                      <a:pt x="80" y="81"/>
                      <a:pt x="80" y="83"/>
                      <a:pt x="80" y="81"/>
                    </a:cubicBezTo>
                    <a:cubicBezTo>
                      <a:pt x="80" y="79"/>
                      <a:pt x="80" y="81"/>
                      <a:pt x="80" y="79"/>
                    </a:cubicBezTo>
                    <a:cubicBezTo>
                      <a:pt x="80" y="78"/>
                      <a:pt x="80" y="79"/>
                      <a:pt x="79" y="77"/>
                    </a:cubicBezTo>
                    <a:cubicBezTo>
                      <a:pt x="79" y="76"/>
                      <a:pt x="79" y="76"/>
                      <a:pt x="78" y="75"/>
                    </a:cubicBezTo>
                    <a:cubicBezTo>
                      <a:pt x="77" y="74"/>
                      <a:pt x="76" y="75"/>
                      <a:pt x="76" y="73"/>
                    </a:cubicBezTo>
                    <a:cubicBezTo>
                      <a:pt x="77" y="72"/>
                      <a:pt x="77" y="73"/>
                      <a:pt x="77" y="72"/>
                    </a:cubicBezTo>
                    <a:cubicBezTo>
                      <a:pt x="77" y="70"/>
                      <a:pt x="77" y="70"/>
                      <a:pt x="78" y="69"/>
                    </a:cubicBezTo>
                    <a:cubicBezTo>
                      <a:pt x="79" y="68"/>
                      <a:pt x="80" y="68"/>
                      <a:pt x="80" y="67"/>
                    </a:cubicBezTo>
                    <a:cubicBezTo>
                      <a:pt x="80" y="66"/>
                      <a:pt x="80" y="66"/>
                      <a:pt x="79" y="65"/>
                    </a:cubicBezTo>
                    <a:cubicBezTo>
                      <a:pt x="79" y="64"/>
                      <a:pt x="78" y="63"/>
                      <a:pt x="78" y="63"/>
                    </a:cubicBezTo>
                    <a:cubicBezTo>
                      <a:pt x="78" y="63"/>
                      <a:pt x="78" y="63"/>
                      <a:pt x="77" y="62"/>
                    </a:cubicBezTo>
                    <a:cubicBezTo>
                      <a:pt x="76" y="61"/>
                      <a:pt x="76" y="60"/>
                      <a:pt x="76" y="60"/>
                    </a:cubicBezTo>
                    <a:cubicBezTo>
                      <a:pt x="76" y="60"/>
                      <a:pt x="76" y="57"/>
                      <a:pt x="76" y="56"/>
                    </a:cubicBezTo>
                    <a:cubicBezTo>
                      <a:pt x="76" y="55"/>
                      <a:pt x="75" y="57"/>
                      <a:pt x="76" y="55"/>
                    </a:cubicBezTo>
                    <a:cubicBezTo>
                      <a:pt x="76" y="53"/>
                      <a:pt x="76" y="52"/>
                      <a:pt x="76" y="52"/>
                    </a:cubicBezTo>
                    <a:cubicBezTo>
                      <a:pt x="76" y="52"/>
                      <a:pt x="74" y="51"/>
                      <a:pt x="73" y="51"/>
                    </a:cubicBezTo>
                    <a:cubicBezTo>
                      <a:pt x="73" y="51"/>
                      <a:pt x="73" y="52"/>
                      <a:pt x="72" y="52"/>
                    </a:cubicBezTo>
                    <a:cubicBezTo>
                      <a:pt x="70" y="51"/>
                      <a:pt x="71" y="50"/>
                      <a:pt x="70" y="50"/>
                    </a:cubicBezTo>
                    <a:cubicBezTo>
                      <a:pt x="70" y="49"/>
                      <a:pt x="69" y="49"/>
                      <a:pt x="68" y="50"/>
                    </a:cubicBezTo>
                    <a:cubicBezTo>
                      <a:pt x="68" y="50"/>
                      <a:pt x="66" y="50"/>
                      <a:pt x="65" y="51"/>
                    </a:cubicBezTo>
                    <a:cubicBezTo>
                      <a:pt x="64" y="51"/>
                      <a:pt x="64" y="51"/>
                      <a:pt x="62" y="51"/>
                    </a:cubicBezTo>
                    <a:cubicBezTo>
                      <a:pt x="61" y="51"/>
                      <a:pt x="59" y="52"/>
                      <a:pt x="58" y="51"/>
                    </a:cubicBezTo>
                    <a:cubicBezTo>
                      <a:pt x="56" y="51"/>
                      <a:pt x="56" y="51"/>
                      <a:pt x="56" y="50"/>
                    </a:cubicBezTo>
                    <a:cubicBezTo>
                      <a:pt x="55" y="49"/>
                      <a:pt x="56" y="49"/>
                      <a:pt x="55" y="48"/>
                    </a:cubicBezTo>
                    <a:cubicBezTo>
                      <a:pt x="53" y="48"/>
                      <a:pt x="53" y="48"/>
                      <a:pt x="53" y="47"/>
                    </a:cubicBezTo>
                    <a:cubicBezTo>
                      <a:pt x="53" y="46"/>
                      <a:pt x="53" y="46"/>
                      <a:pt x="53" y="45"/>
                    </a:cubicBezTo>
                    <a:cubicBezTo>
                      <a:pt x="52" y="44"/>
                      <a:pt x="53" y="46"/>
                      <a:pt x="52" y="44"/>
                    </a:cubicBezTo>
                    <a:cubicBezTo>
                      <a:pt x="50" y="42"/>
                      <a:pt x="50" y="44"/>
                      <a:pt x="50" y="42"/>
                    </a:cubicBezTo>
                    <a:cubicBezTo>
                      <a:pt x="51" y="41"/>
                      <a:pt x="51" y="42"/>
                      <a:pt x="51" y="40"/>
                    </a:cubicBezTo>
                    <a:cubicBezTo>
                      <a:pt x="51" y="39"/>
                      <a:pt x="53" y="41"/>
                      <a:pt x="52" y="38"/>
                    </a:cubicBezTo>
                    <a:cubicBezTo>
                      <a:pt x="51" y="35"/>
                      <a:pt x="50" y="35"/>
                      <a:pt x="52" y="33"/>
                    </a:cubicBezTo>
                    <a:cubicBezTo>
                      <a:pt x="53" y="31"/>
                      <a:pt x="55" y="30"/>
                      <a:pt x="55" y="30"/>
                    </a:cubicBezTo>
                    <a:cubicBezTo>
                      <a:pt x="55" y="29"/>
                      <a:pt x="56" y="28"/>
                      <a:pt x="56" y="27"/>
                    </a:cubicBezTo>
                    <a:cubicBezTo>
                      <a:pt x="57" y="27"/>
                      <a:pt x="56" y="27"/>
                      <a:pt x="58" y="27"/>
                    </a:cubicBezTo>
                    <a:cubicBezTo>
                      <a:pt x="59" y="27"/>
                      <a:pt x="60" y="26"/>
                      <a:pt x="61" y="26"/>
                    </a:cubicBezTo>
                    <a:cubicBezTo>
                      <a:pt x="62" y="25"/>
                      <a:pt x="63" y="24"/>
                      <a:pt x="63" y="23"/>
                    </a:cubicBezTo>
                    <a:cubicBezTo>
                      <a:pt x="64" y="23"/>
                      <a:pt x="63" y="24"/>
                      <a:pt x="65" y="23"/>
                    </a:cubicBezTo>
                    <a:cubicBezTo>
                      <a:pt x="66" y="23"/>
                      <a:pt x="66" y="23"/>
                      <a:pt x="67" y="23"/>
                    </a:cubicBezTo>
                    <a:cubicBezTo>
                      <a:pt x="68" y="23"/>
                      <a:pt x="66" y="23"/>
                      <a:pt x="68" y="23"/>
                    </a:cubicBezTo>
                    <a:cubicBezTo>
                      <a:pt x="70" y="22"/>
                      <a:pt x="70" y="22"/>
                      <a:pt x="70" y="22"/>
                    </a:cubicBezTo>
                    <a:cubicBezTo>
                      <a:pt x="71" y="22"/>
                      <a:pt x="71" y="23"/>
                      <a:pt x="72" y="23"/>
                    </a:cubicBezTo>
                    <a:cubicBezTo>
                      <a:pt x="72" y="23"/>
                      <a:pt x="72" y="21"/>
                      <a:pt x="72" y="23"/>
                    </a:cubicBezTo>
                    <a:cubicBezTo>
                      <a:pt x="73" y="25"/>
                      <a:pt x="72" y="26"/>
                      <a:pt x="73" y="26"/>
                    </a:cubicBezTo>
                    <a:cubicBezTo>
                      <a:pt x="75" y="26"/>
                      <a:pt x="73" y="26"/>
                      <a:pt x="75" y="26"/>
                    </a:cubicBezTo>
                    <a:cubicBezTo>
                      <a:pt x="76" y="26"/>
                      <a:pt x="76" y="26"/>
                      <a:pt x="77" y="27"/>
                    </a:cubicBezTo>
                    <a:cubicBezTo>
                      <a:pt x="77" y="27"/>
                      <a:pt x="78" y="27"/>
                      <a:pt x="79" y="27"/>
                    </a:cubicBezTo>
                    <a:cubicBezTo>
                      <a:pt x="80" y="27"/>
                      <a:pt x="79" y="29"/>
                      <a:pt x="80" y="27"/>
                    </a:cubicBezTo>
                    <a:cubicBezTo>
                      <a:pt x="82" y="26"/>
                      <a:pt x="79" y="26"/>
                      <a:pt x="82" y="26"/>
                    </a:cubicBezTo>
                    <a:cubicBezTo>
                      <a:pt x="85" y="26"/>
                      <a:pt x="85" y="27"/>
                      <a:pt x="86" y="26"/>
                    </a:cubicBezTo>
                    <a:cubicBezTo>
                      <a:pt x="86" y="26"/>
                      <a:pt x="86" y="27"/>
                      <a:pt x="88" y="26"/>
                    </a:cubicBezTo>
                    <a:cubicBezTo>
                      <a:pt x="89" y="25"/>
                      <a:pt x="89" y="25"/>
                      <a:pt x="90" y="26"/>
                    </a:cubicBezTo>
                    <a:cubicBezTo>
                      <a:pt x="90" y="26"/>
                      <a:pt x="90" y="27"/>
                      <a:pt x="91" y="26"/>
                    </a:cubicBezTo>
                    <a:cubicBezTo>
                      <a:pt x="91" y="25"/>
                      <a:pt x="92" y="25"/>
                      <a:pt x="91" y="24"/>
                    </a:cubicBezTo>
                    <a:cubicBezTo>
                      <a:pt x="89" y="24"/>
                      <a:pt x="89" y="24"/>
                      <a:pt x="88" y="23"/>
                    </a:cubicBezTo>
                    <a:cubicBezTo>
                      <a:pt x="88" y="22"/>
                      <a:pt x="90" y="23"/>
                      <a:pt x="88" y="22"/>
                    </a:cubicBezTo>
                    <a:cubicBezTo>
                      <a:pt x="87" y="22"/>
                      <a:pt x="87" y="22"/>
                      <a:pt x="86" y="22"/>
                    </a:cubicBezTo>
                    <a:cubicBezTo>
                      <a:pt x="84" y="21"/>
                      <a:pt x="83" y="23"/>
                      <a:pt x="83" y="22"/>
                    </a:cubicBezTo>
                    <a:cubicBezTo>
                      <a:pt x="83" y="21"/>
                      <a:pt x="80" y="23"/>
                      <a:pt x="83" y="21"/>
                    </a:cubicBezTo>
                    <a:cubicBezTo>
                      <a:pt x="85" y="19"/>
                      <a:pt x="84" y="18"/>
                      <a:pt x="85" y="18"/>
                    </a:cubicBezTo>
                    <a:cubicBezTo>
                      <a:pt x="87" y="19"/>
                      <a:pt x="86" y="20"/>
                      <a:pt x="87" y="19"/>
                    </a:cubicBezTo>
                    <a:cubicBezTo>
                      <a:pt x="88" y="18"/>
                      <a:pt x="90" y="18"/>
                      <a:pt x="88" y="17"/>
                    </a:cubicBezTo>
                    <a:cubicBezTo>
                      <a:pt x="86" y="16"/>
                      <a:pt x="88" y="16"/>
                      <a:pt x="86" y="15"/>
                    </a:cubicBezTo>
                    <a:cubicBezTo>
                      <a:pt x="84" y="14"/>
                      <a:pt x="83" y="18"/>
                      <a:pt x="82" y="18"/>
                    </a:cubicBezTo>
                    <a:cubicBezTo>
                      <a:pt x="81" y="17"/>
                      <a:pt x="81" y="17"/>
                      <a:pt x="80" y="17"/>
                    </a:cubicBezTo>
                    <a:cubicBezTo>
                      <a:pt x="80" y="17"/>
                      <a:pt x="80" y="19"/>
                      <a:pt x="80" y="20"/>
                    </a:cubicBezTo>
                    <a:cubicBezTo>
                      <a:pt x="79" y="21"/>
                      <a:pt x="80" y="21"/>
                      <a:pt x="79" y="20"/>
                    </a:cubicBezTo>
                    <a:cubicBezTo>
                      <a:pt x="77" y="20"/>
                      <a:pt x="81" y="20"/>
                      <a:pt x="77" y="18"/>
                    </a:cubicBezTo>
                    <a:cubicBezTo>
                      <a:pt x="73" y="17"/>
                      <a:pt x="72" y="17"/>
                      <a:pt x="71" y="18"/>
                    </a:cubicBezTo>
                    <a:cubicBezTo>
                      <a:pt x="71" y="18"/>
                      <a:pt x="70" y="18"/>
                      <a:pt x="70" y="19"/>
                    </a:cubicBezTo>
                    <a:cubicBezTo>
                      <a:pt x="69" y="19"/>
                      <a:pt x="71" y="20"/>
                      <a:pt x="69" y="19"/>
                    </a:cubicBezTo>
                    <a:cubicBezTo>
                      <a:pt x="68" y="18"/>
                      <a:pt x="66" y="20"/>
                      <a:pt x="66" y="20"/>
                    </a:cubicBezTo>
                    <a:cubicBezTo>
                      <a:pt x="66" y="20"/>
                      <a:pt x="66" y="19"/>
                      <a:pt x="65" y="20"/>
                    </a:cubicBezTo>
                    <a:cubicBezTo>
                      <a:pt x="64" y="20"/>
                      <a:pt x="63" y="21"/>
                      <a:pt x="62" y="21"/>
                    </a:cubicBezTo>
                    <a:cubicBezTo>
                      <a:pt x="61" y="20"/>
                      <a:pt x="60" y="21"/>
                      <a:pt x="61" y="19"/>
                    </a:cubicBezTo>
                    <a:cubicBezTo>
                      <a:pt x="63" y="17"/>
                      <a:pt x="62" y="18"/>
                      <a:pt x="64" y="17"/>
                    </a:cubicBezTo>
                    <a:cubicBezTo>
                      <a:pt x="66" y="16"/>
                      <a:pt x="69" y="16"/>
                      <a:pt x="66" y="16"/>
                    </a:cubicBezTo>
                    <a:cubicBezTo>
                      <a:pt x="63" y="15"/>
                      <a:pt x="68" y="15"/>
                      <a:pt x="64" y="13"/>
                    </a:cubicBezTo>
                    <a:cubicBezTo>
                      <a:pt x="60" y="11"/>
                      <a:pt x="60" y="14"/>
                      <a:pt x="60" y="11"/>
                    </a:cubicBezTo>
                    <a:cubicBezTo>
                      <a:pt x="61" y="9"/>
                      <a:pt x="60" y="9"/>
                      <a:pt x="59" y="9"/>
                    </a:cubicBezTo>
                    <a:cubicBezTo>
                      <a:pt x="59" y="9"/>
                      <a:pt x="56" y="10"/>
                      <a:pt x="55" y="10"/>
                    </a:cubicBezTo>
                    <a:cubicBezTo>
                      <a:pt x="54" y="10"/>
                      <a:pt x="55" y="11"/>
                      <a:pt x="54" y="10"/>
                    </a:cubicBezTo>
                    <a:cubicBezTo>
                      <a:pt x="52" y="9"/>
                      <a:pt x="51" y="10"/>
                      <a:pt x="52" y="9"/>
                    </a:cubicBezTo>
                    <a:cubicBezTo>
                      <a:pt x="53" y="7"/>
                      <a:pt x="53" y="7"/>
                      <a:pt x="54" y="6"/>
                    </a:cubicBezTo>
                    <a:cubicBezTo>
                      <a:pt x="55" y="5"/>
                      <a:pt x="55" y="2"/>
                      <a:pt x="57" y="3"/>
                    </a:cubicBezTo>
                    <a:cubicBezTo>
                      <a:pt x="60" y="4"/>
                      <a:pt x="59" y="4"/>
                      <a:pt x="61" y="4"/>
                    </a:cubicBezTo>
                    <a:cubicBezTo>
                      <a:pt x="63" y="4"/>
                      <a:pt x="64" y="4"/>
                      <a:pt x="64" y="3"/>
                    </a:cubicBezTo>
                    <a:cubicBezTo>
                      <a:pt x="64" y="3"/>
                      <a:pt x="62" y="2"/>
                      <a:pt x="62" y="2"/>
                    </a:cubicBezTo>
                    <a:cubicBezTo>
                      <a:pt x="62" y="2"/>
                      <a:pt x="61" y="2"/>
                      <a:pt x="61" y="2"/>
                    </a:cubicBezTo>
                    <a:cubicBezTo>
                      <a:pt x="61" y="1"/>
                      <a:pt x="62" y="0"/>
                      <a:pt x="62" y="0"/>
                    </a:cubicBezTo>
                    <a:cubicBezTo>
                      <a:pt x="61" y="0"/>
                      <a:pt x="61" y="0"/>
                      <a:pt x="61" y="0"/>
                    </a:cubicBezTo>
                    <a:cubicBezTo>
                      <a:pt x="61" y="0"/>
                      <a:pt x="54" y="0"/>
                      <a:pt x="52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xtLst/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55" name="Freeform 3769"/>
              <p:cNvSpPr>
                <a:spLocks/>
              </p:cNvSpPr>
              <p:nvPr/>
            </p:nvSpPr>
            <p:spPr bwMode="auto">
              <a:xfrm>
                <a:off x="8374565" y="4646548"/>
                <a:ext cx="110687" cy="128296"/>
              </a:xfrm>
              <a:custGeom>
                <a:avLst/>
                <a:gdLst>
                  <a:gd name="T0" fmla="*/ 26 w 37"/>
                  <a:gd name="T1" fmla="*/ 2 h 43"/>
                  <a:gd name="T2" fmla="*/ 26 w 37"/>
                  <a:gd name="T3" fmla="*/ 16 h 43"/>
                  <a:gd name="T4" fmla="*/ 15 w 37"/>
                  <a:gd name="T5" fmla="*/ 25 h 43"/>
                  <a:gd name="T6" fmla="*/ 1 w 37"/>
                  <a:gd name="T7" fmla="*/ 35 h 43"/>
                  <a:gd name="T8" fmla="*/ 37 w 37"/>
                  <a:gd name="T9" fmla="*/ 43 h 43"/>
                  <a:gd name="T10" fmla="*/ 37 w 37"/>
                  <a:gd name="T11" fmla="*/ 0 h 43"/>
                  <a:gd name="T12" fmla="*/ 26 w 37"/>
                  <a:gd name="T13" fmla="*/ 2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7" h="43">
                    <a:moveTo>
                      <a:pt x="26" y="2"/>
                    </a:moveTo>
                    <a:cubicBezTo>
                      <a:pt x="26" y="16"/>
                      <a:pt x="26" y="16"/>
                      <a:pt x="26" y="16"/>
                    </a:cubicBezTo>
                    <a:cubicBezTo>
                      <a:pt x="26" y="16"/>
                      <a:pt x="22" y="22"/>
                      <a:pt x="15" y="25"/>
                    </a:cubicBezTo>
                    <a:cubicBezTo>
                      <a:pt x="7" y="27"/>
                      <a:pt x="0" y="31"/>
                      <a:pt x="1" y="35"/>
                    </a:cubicBezTo>
                    <a:cubicBezTo>
                      <a:pt x="2" y="39"/>
                      <a:pt x="11" y="43"/>
                      <a:pt x="37" y="43"/>
                    </a:cubicBezTo>
                    <a:cubicBezTo>
                      <a:pt x="37" y="0"/>
                      <a:pt x="37" y="0"/>
                      <a:pt x="37" y="0"/>
                    </a:cubicBezTo>
                    <a:lnTo>
                      <a:pt x="26" y="2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xtLst/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56" name="Freeform 3770"/>
              <p:cNvSpPr>
                <a:spLocks/>
              </p:cNvSpPr>
              <p:nvPr/>
            </p:nvSpPr>
            <p:spPr bwMode="auto">
              <a:xfrm>
                <a:off x="8472672" y="4646548"/>
                <a:ext cx="101882" cy="128296"/>
              </a:xfrm>
              <a:custGeom>
                <a:avLst/>
                <a:gdLst>
                  <a:gd name="T0" fmla="*/ 8 w 34"/>
                  <a:gd name="T1" fmla="*/ 2 h 43"/>
                  <a:gd name="T2" fmla="*/ 8 w 34"/>
                  <a:gd name="T3" fmla="*/ 16 h 43"/>
                  <a:gd name="T4" fmla="*/ 18 w 34"/>
                  <a:gd name="T5" fmla="*/ 25 h 43"/>
                  <a:gd name="T6" fmla="*/ 34 w 34"/>
                  <a:gd name="T7" fmla="*/ 35 h 43"/>
                  <a:gd name="T8" fmla="*/ 0 w 34"/>
                  <a:gd name="T9" fmla="*/ 43 h 43"/>
                  <a:gd name="T10" fmla="*/ 0 w 34"/>
                  <a:gd name="T11" fmla="*/ 0 h 43"/>
                  <a:gd name="T12" fmla="*/ 8 w 34"/>
                  <a:gd name="T13" fmla="*/ 2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4" h="43">
                    <a:moveTo>
                      <a:pt x="8" y="2"/>
                    </a:moveTo>
                    <a:cubicBezTo>
                      <a:pt x="8" y="16"/>
                      <a:pt x="8" y="16"/>
                      <a:pt x="8" y="16"/>
                    </a:cubicBezTo>
                    <a:cubicBezTo>
                      <a:pt x="8" y="16"/>
                      <a:pt x="10" y="22"/>
                      <a:pt x="18" y="25"/>
                    </a:cubicBezTo>
                    <a:cubicBezTo>
                      <a:pt x="25" y="27"/>
                      <a:pt x="34" y="31"/>
                      <a:pt x="34" y="35"/>
                    </a:cubicBezTo>
                    <a:cubicBezTo>
                      <a:pt x="33" y="39"/>
                      <a:pt x="19" y="43"/>
                      <a:pt x="0" y="43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8" y="2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xtLst/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57" name="Freeform 3771"/>
              <p:cNvSpPr>
                <a:spLocks/>
              </p:cNvSpPr>
              <p:nvPr/>
            </p:nvSpPr>
            <p:spPr bwMode="auto">
              <a:xfrm>
                <a:off x="8291548" y="4274238"/>
                <a:ext cx="381114" cy="384887"/>
              </a:xfrm>
              <a:custGeom>
                <a:avLst/>
                <a:gdLst>
                  <a:gd name="T0" fmla="*/ 94 w 128"/>
                  <a:gd name="T1" fmla="*/ 7 h 129"/>
                  <a:gd name="T2" fmla="*/ 120 w 128"/>
                  <a:gd name="T3" fmla="*/ 58 h 129"/>
                  <a:gd name="T4" fmla="*/ 57 w 128"/>
                  <a:gd name="T5" fmla="*/ 121 h 129"/>
                  <a:gd name="T6" fmla="*/ 7 w 128"/>
                  <a:gd name="T7" fmla="*/ 96 h 129"/>
                  <a:gd name="T8" fmla="*/ 0 w 128"/>
                  <a:gd name="T9" fmla="*/ 101 h 129"/>
                  <a:gd name="T10" fmla="*/ 57 w 128"/>
                  <a:gd name="T11" fmla="*/ 129 h 129"/>
                  <a:gd name="T12" fmla="*/ 128 w 128"/>
                  <a:gd name="T13" fmla="*/ 58 h 129"/>
                  <a:gd name="T14" fmla="*/ 99 w 128"/>
                  <a:gd name="T15" fmla="*/ 0 h 129"/>
                  <a:gd name="T16" fmla="*/ 94 w 128"/>
                  <a:gd name="T17" fmla="*/ 7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8" h="129">
                    <a:moveTo>
                      <a:pt x="94" y="7"/>
                    </a:moveTo>
                    <a:cubicBezTo>
                      <a:pt x="110" y="18"/>
                      <a:pt x="120" y="37"/>
                      <a:pt x="120" y="58"/>
                    </a:cubicBezTo>
                    <a:cubicBezTo>
                      <a:pt x="120" y="93"/>
                      <a:pt x="92" y="121"/>
                      <a:pt x="57" y="121"/>
                    </a:cubicBezTo>
                    <a:cubicBezTo>
                      <a:pt x="37" y="121"/>
                      <a:pt x="18" y="111"/>
                      <a:pt x="7" y="96"/>
                    </a:cubicBezTo>
                    <a:cubicBezTo>
                      <a:pt x="0" y="101"/>
                      <a:pt x="0" y="101"/>
                      <a:pt x="0" y="101"/>
                    </a:cubicBezTo>
                    <a:cubicBezTo>
                      <a:pt x="13" y="118"/>
                      <a:pt x="34" y="129"/>
                      <a:pt x="57" y="129"/>
                    </a:cubicBezTo>
                    <a:cubicBezTo>
                      <a:pt x="97" y="129"/>
                      <a:pt x="128" y="97"/>
                      <a:pt x="128" y="58"/>
                    </a:cubicBezTo>
                    <a:cubicBezTo>
                      <a:pt x="128" y="34"/>
                      <a:pt x="117" y="13"/>
                      <a:pt x="99" y="0"/>
                    </a:cubicBezTo>
                    <a:lnTo>
                      <a:pt x="94" y="7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xtLst/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58" name="Freeform 3772"/>
              <p:cNvSpPr>
                <a:spLocks noEditPoints="1"/>
              </p:cNvSpPr>
              <p:nvPr/>
            </p:nvSpPr>
            <p:spPr bwMode="auto">
              <a:xfrm>
                <a:off x="8294064" y="4284301"/>
                <a:ext cx="339606" cy="335833"/>
              </a:xfrm>
              <a:custGeom>
                <a:avLst/>
                <a:gdLst>
                  <a:gd name="T0" fmla="*/ 57 w 114"/>
                  <a:gd name="T1" fmla="*/ 0 h 113"/>
                  <a:gd name="T2" fmla="*/ 0 w 114"/>
                  <a:gd name="T3" fmla="*/ 56 h 113"/>
                  <a:gd name="T4" fmla="*/ 57 w 114"/>
                  <a:gd name="T5" fmla="*/ 113 h 113"/>
                  <a:gd name="T6" fmla="*/ 114 w 114"/>
                  <a:gd name="T7" fmla="*/ 56 h 113"/>
                  <a:gd name="T8" fmla="*/ 57 w 114"/>
                  <a:gd name="T9" fmla="*/ 0 h 113"/>
                  <a:gd name="T10" fmla="*/ 57 w 114"/>
                  <a:gd name="T11" fmla="*/ 110 h 113"/>
                  <a:gd name="T12" fmla="*/ 3 w 114"/>
                  <a:gd name="T13" fmla="*/ 56 h 113"/>
                  <a:gd name="T14" fmla="*/ 57 w 114"/>
                  <a:gd name="T15" fmla="*/ 2 h 113"/>
                  <a:gd name="T16" fmla="*/ 111 w 114"/>
                  <a:gd name="T17" fmla="*/ 56 h 113"/>
                  <a:gd name="T18" fmla="*/ 57 w 114"/>
                  <a:gd name="T19" fmla="*/ 110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4" h="113">
                    <a:moveTo>
                      <a:pt x="57" y="0"/>
                    </a:moveTo>
                    <a:cubicBezTo>
                      <a:pt x="26" y="0"/>
                      <a:pt x="0" y="25"/>
                      <a:pt x="0" y="56"/>
                    </a:cubicBezTo>
                    <a:cubicBezTo>
                      <a:pt x="0" y="87"/>
                      <a:pt x="26" y="113"/>
                      <a:pt x="57" y="113"/>
                    </a:cubicBezTo>
                    <a:cubicBezTo>
                      <a:pt x="88" y="113"/>
                      <a:pt x="114" y="87"/>
                      <a:pt x="114" y="56"/>
                    </a:cubicBezTo>
                    <a:cubicBezTo>
                      <a:pt x="114" y="25"/>
                      <a:pt x="88" y="0"/>
                      <a:pt x="57" y="0"/>
                    </a:cubicBezTo>
                    <a:close/>
                    <a:moveTo>
                      <a:pt x="57" y="110"/>
                    </a:moveTo>
                    <a:cubicBezTo>
                      <a:pt x="27" y="110"/>
                      <a:pt x="3" y="86"/>
                      <a:pt x="3" y="56"/>
                    </a:cubicBezTo>
                    <a:cubicBezTo>
                      <a:pt x="3" y="26"/>
                      <a:pt x="27" y="2"/>
                      <a:pt x="57" y="2"/>
                    </a:cubicBezTo>
                    <a:cubicBezTo>
                      <a:pt x="87" y="2"/>
                      <a:pt x="111" y="26"/>
                      <a:pt x="111" y="56"/>
                    </a:cubicBezTo>
                    <a:cubicBezTo>
                      <a:pt x="111" y="86"/>
                      <a:pt x="87" y="110"/>
                      <a:pt x="57" y="11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xtLst/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59" name="Freeform 3773"/>
              <p:cNvSpPr>
                <a:spLocks/>
              </p:cNvSpPr>
              <p:nvPr/>
            </p:nvSpPr>
            <p:spPr bwMode="auto">
              <a:xfrm>
                <a:off x="8285261" y="4289332"/>
                <a:ext cx="378597" cy="330800"/>
              </a:xfrm>
              <a:custGeom>
                <a:avLst/>
                <a:gdLst>
                  <a:gd name="T0" fmla="*/ 37 w 127"/>
                  <a:gd name="T1" fmla="*/ 8 h 111"/>
                  <a:gd name="T2" fmla="*/ 35 w 127"/>
                  <a:gd name="T3" fmla="*/ 13 h 111"/>
                  <a:gd name="T4" fmla="*/ 32 w 127"/>
                  <a:gd name="T5" fmla="*/ 16 h 111"/>
                  <a:gd name="T6" fmla="*/ 30 w 127"/>
                  <a:gd name="T7" fmla="*/ 14 h 111"/>
                  <a:gd name="T8" fmla="*/ 30 w 127"/>
                  <a:gd name="T9" fmla="*/ 18 h 111"/>
                  <a:gd name="T10" fmla="*/ 24 w 127"/>
                  <a:gd name="T11" fmla="*/ 19 h 111"/>
                  <a:gd name="T12" fmla="*/ 20 w 127"/>
                  <a:gd name="T13" fmla="*/ 23 h 111"/>
                  <a:gd name="T14" fmla="*/ 16 w 127"/>
                  <a:gd name="T15" fmla="*/ 30 h 111"/>
                  <a:gd name="T16" fmla="*/ 12 w 127"/>
                  <a:gd name="T17" fmla="*/ 34 h 111"/>
                  <a:gd name="T18" fmla="*/ 15 w 127"/>
                  <a:gd name="T19" fmla="*/ 37 h 111"/>
                  <a:gd name="T20" fmla="*/ 16 w 127"/>
                  <a:gd name="T21" fmla="*/ 39 h 111"/>
                  <a:gd name="T22" fmla="*/ 13 w 127"/>
                  <a:gd name="T23" fmla="*/ 36 h 111"/>
                  <a:gd name="T24" fmla="*/ 11 w 127"/>
                  <a:gd name="T25" fmla="*/ 33 h 111"/>
                  <a:gd name="T26" fmla="*/ 10 w 127"/>
                  <a:gd name="T27" fmla="*/ 38 h 111"/>
                  <a:gd name="T28" fmla="*/ 10 w 127"/>
                  <a:gd name="T29" fmla="*/ 46 h 111"/>
                  <a:gd name="T30" fmla="*/ 14 w 127"/>
                  <a:gd name="T31" fmla="*/ 44 h 111"/>
                  <a:gd name="T32" fmla="*/ 18 w 127"/>
                  <a:gd name="T33" fmla="*/ 49 h 111"/>
                  <a:gd name="T34" fmla="*/ 23 w 127"/>
                  <a:gd name="T35" fmla="*/ 54 h 111"/>
                  <a:gd name="T36" fmla="*/ 28 w 127"/>
                  <a:gd name="T37" fmla="*/ 59 h 111"/>
                  <a:gd name="T38" fmla="*/ 35 w 127"/>
                  <a:gd name="T39" fmla="*/ 65 h 111"/>
                  <a:gd name="T40" fmla="*/ 33 w 127"/>
                  <a:gd name="T41" fmla="*/ 75 h 111"/>
                  <a:gd name="T42" fmla="*/ 28 w 127"/>
                  <a:gd name="T43" fmla="*/ 86 h 111"/>
                  <a:gd name="T44" fmla="*/ 29 w 127"/>
                  <a:gd name="T45" fmla="*/ 94 h 111"/>
                  <a:gd name="T46" fmla="*/ 26 w 127"/>
                  <a:gd name="T47" fmla="*/ 95 h 111"/>
                  <a:gd name="T48" fmla="*/ 18 w 127"/>
                  <a:gd name="T49" fmla="*/ 82 h 111"/>
                  <a:gd name="T50" fmla="*/ 10 w 127"/>
                  <a:gd name="T51" fmla="*/ 63 h 111"/>
                  <a:gd name="T52" fmla="*/ 7 w 127"/>
                  <a:gd name="T53" fmla="*/ 48 h 111"/>
                  <a:gd name="T54" fmla="*/ 41 w 127"/>
                  <a:gd name="T55" fmla="*/ 102 h 111"/>
                  <a:gd name="T56" fmla="*/ 50 w 127"/>
                  <a:gd name="T57" fmla="*/ 101 h 111"/>
                  <a:gd name="T58" fmla="*/ 62 w 127"/>
                  <a:gd name="T59" fmla="*/ 99 h 111"/>
                  <a:gd name="T60" fmla="*/ 61 w 127"/>
                  <a:gd name="T61" fmla="*/ 104 h 111"/>
                  <a:gd name="T62" fmla="*/ 68 w 127"/>
                  <a:gd name="T63" fmla="*/ 104 h 111"/>
                  <a:gd name="T64" fmla="*/ 78 w 127"/>
                  <a:gd name="T65" fmla="*/ 102 h 111"/>
                  <a:gd name="T66" fmla="*/ 77 w 127"/>
                  <a:gd name="T67" fmla="*/ 1 h 111"/>
                  <a:gd name="T68" fmla="*/ 110 w 127"/>
                  <a:gd name="T69" fmla="*/ 35 h 111"/>
                  <a:gd name="T70" fmla="*/ 106 w 127"/>
                  <a:gd name="T71" fmla="*/ 32 h 111"/>
                  <a:gd name="T72" fmla="*/ 101 w 127"/>
                  <a:gd name="T73" fmla="*/ 41 h 111"/>
                  <a:gd name="T74" fmla="*/ 95 w 127"/>
                  <a:gd name="T75" fmla="*/ 33 h 111"/>
                  <a:gd name="T76" fmla="*/ 98 w 127"/>
                  <a:gd name="T77" fmla="*/ 41 h 111"/>
                  <a:gd name="T78" fmla="*/ 104 w 127"/>
                  <a:gd name="T79" fmla="*/ 44 h 111"/>
                  <a:gd name="T80" fmla="*/ 101 w 127"/>
                  <a:gd name="T81" fmla="*/ 56 h 111"/>
                  <a:gd name="T82" fmla="*/ 98 w 127"/>
                  <a:gd name="T83" fmla="*/ 68 h 111"/>
                  <a:gd name="T84" fmla="*/ 94 w 127"/>
                  <a:gd name="T85" fmla="*/ 76 h 111"/>
                  <a:gd name="T86" fmla="*/ 82 w 127"/>
                  <a:gd name="T87" fmla="*/ 86 h 111"/>
                  <a:gd name="T88" fmla="*/ 79 w 127"/>
                  <a:gd name="T89" fmla="*/ 77 h 111"/>
                  <a:gd name="T90" fmla="*/ 80 w 127"/>
                  <a:gd name="T91" fmla="*/ 67 h 111"/>
                  <a:gd name="T92" fmla="*/ 76 w 127"/>
                  <a:gd name="T93" fmla="*/ 56 h 111"/>
                  <a:gd name="T94" fmla="*/ 70 w 127"/>
                  <a:gd name="T95" fmla="*/ 50 h 111"/>
                  <a:gd name="T96" fmla="*/ 56 w 127"/>
                  <a:gd name="T97" fmla="*/ 50 h 111"/>
                  <a:gd name="T98" fmla="*/ 50 w 127"/>
                  <a:gd name="T99" fmla="*/ 42 h 111"/>
                  <a:gd name="T100" fmla="*/ 56 w 127"/>
                  <a:gd name="T101" fmla="*/ 27 h 111"/>
                  <a:gd name="T102" fmla="*/ 67 w 127"/>
                  <a:gd name="T103" fmla="*/ 23 h 111"/>
                  <a:gd name="T104" fmla="*/ 73 w 127"/>
                  <a:gd name="T105" fmla="*/ 26 h 111"/>
                  <a:gd name="T106" fmla="*/ 82 w 127"/>
                  <a:gd name="T107" fmla="*/ 26 h 111"/>
                  <a:gd name="T108" fmla="*/ 91 w 127"/>
                  <a:gd name="T109" fmla="*/ 24 h 111"/>
                  <a:gd name="T110" fmla="*/ 83 w 127"/>
                  <a:gd name="T111" fmla="*/ 21 h 111"/>
                  <a:gd name="T112" fmla="*/ 82 w 127"/>
                  <a:gd name="T113" fmla="*/ 18 h 111"/>
                  <a:gd name="T114" fmla="*/ 71 w 127"/>
                  <a:gd name="T115" fmla="*/ 18 h 111"/>
                  <a:gd name="T116" fmla="*/ 62 w 127"/>
                  <a:gd name="T117" fmla="*/ 21 h 111"/>
                  <a:gd name="T118" fmla="*/ 60 w 127"/>
                  <a:gd name="T119" fmla="*/ 11 h 111"/>
                  <a:gd name="T120" fmla="*/ 54 w 127"/>
                  <a:gd name="T121" fmla="*/ 6 h 111"/>
                  <a:gd name="T122" fmla="*/ 61 w 127"/>
                  <a:gd name="T123" fmla="*/ 2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27" h="111">
                    <a:moveTo>
                      <a:pt x="52" y="0"/>
                    </a:moveTo>
                    <a:cubicBezTo>
                      <a:pt x="52" y="0"/>
                      <a:pt x="33" y="3"/>
                      <a:pt x="20" y="17"/>
                    </a:cubicBezTo>
                    <a:cubicBezTo>
                      <a:pt x="20" y="17"/>
                      <a:pt x="30" y="7"/>
                      <a:pt x="36" y="7"/>
                    </a:cubicBezTo>
                    <a:cubicBezTo>
                      <a:pt x="37" y="8"/>
                      <a:pt x="37" y="8"/>
                      <a:pt x="37" y="8"/>
                    </a:cubicBezTo>
                    <a:cubicBezTo>
                      <a:pt x="37" y="8"/>
                      <a:pt x="37" y="8"/>
                      <a:pt x="37" y="8"/>
                    </a:cubicBezTo>
                    <a:cubicBezTo>
                      <a:pt x="37" y="9"/>
                      <a:pt x="36" y="10"/>
                      <a:pt x="36" y="10"/>
                    </a:cubicBezTo>
                    <a:cubicBezTo>
                      <a:pt x="36" y="10"/>
                      <a:pt x="36" y="11"/>
                      <a:pt x="36" y="11"/>
                    </a:cubicBezTo>
                    <a:cubicBezTo>
                      <a:pt x="36" y="12"/>
                      <a:pt x="36" y="12"/>
                      <a:pt x="36" y="12"/>
                    </a:cubicBezTo>
                    <a:cubicBezTo>
                      <a:pt x="36" y="12"/>
                      <a:pt x="35" y="12"/>
                      <a:pt x="35" y="12"/>
                    </a:cubicBezTo>
                    <a:cubicBezTo>
                      <a:pt x="35" y="12"/>
                      <a:pt x="35" y="12"/>
                      <a:pt x="35" y="13"/>
                    </a:cubicBezTo>
                    <a:cubicBezTo>
                      <a:pt x="35" y="13"/>
                      <a:pt x="35" y="14"/>
                      <a:pt x="35" y="14"/>
                    </a:cubicBezTo>
                    <a:cubicBezTo>
                      <a:pt x="35" y="15"/>
                      <a:pt x="35" y="15"/>
                      <a:pt x="35" y="15"/>
                    </a:cubicBezTo>
                    <a:cubicBezTo>
                      <a:pt x="35" y="16"/>
                      <a:pt x="35" y="16"/>
                      <a:pt x="35" y="16"/>
                    </a:cubicBezTo>
                    <a:cubicBezTo>
                      <a:pt x="34" y="16"/>
                      <a:pt x="34" y="16"/>
                      <a:pt x="34" y="16"/>
                    </a:cubicBezTo>
                    <a:cubicBezTo>
                      <a:pt x="34" y="16"/>
                      <a:pt x="33" y="16"/>
                      <a:pt x="32" y="16"/>
                    </a:cubicBezTo>
                    <a:cubicBezTo>
                      <a:pt x="32" y="16"/>
                      <a:pt x="32" y="15"/>
                      <a:pt x="32" y="15"/>
                    </a:cubicBezTo>
                    <a:cubicBezTo>
                      <a:pt x="33" y="14"/>
                      <a:pt x="33" y="14"/>
                      <a:pt x="33" y="14"/>
                    </a:cubicBezTo>
                    <a:cubicBezTo>
                      <a:pt x="33" y="14"/>
                      <a:pt x="33" y="14"/>
                      <a:pt x="33" y="14"/>
                    </a:cubicBezTo>
                    <a:cubicBezTo>
                      <a:pt x="32" y="14"/>
                      <a:pt x="32" y="13"/>
                      <a:pt x="32" y="13"/>
                    </a:cubicBezTo>
                    <a:cubicBezTo>
                      <a:pt x="31" y="13"/>
                      <a:pt x="30" y="14"/>
                      <a:pt x="30" y="14"/>
                    </a:cubicBezTo>
                    <a:cubicBezTo>
                      <a:pt x="29" y="15"/>
                      <a:pt x="29" y="15"/>
                      <a:pt x="29" y="15"/>
                    </a:cubicBezTo>
                    <a:cubicBezTo>
                      <a:pt x="29" y="15"/>
                      <a:pt x="29" y="16"/>
                      <a:pt x="29" y="16"/>
                    </a:cubicBezTo>
                    <a:cubicBezTo>
                      <a:pt x="29" y="16"/>
                      <a:pt x="30" y="16"/>
                      <a:pt x="30" y="16"/>
                    </a:cubicBezTo>
                    <a:cubicBezTo>
                      <a:pt x="30" y="16"/>
                      <a:pt x="30" y="17"/>
                      <a:pt x="30" y="17"/>
                    </a:cubicBezTo>
                    <a:cubicBezTo>
                      <a:pt x="30" y="17"/>
                      <a:pt x="30" y="18"/>
                      <a:pt x="30" y="18"/>
                    </a:cubicBezTo>
                    <a:cubicBezTo>
                      <a:pt x="30" y="18"/>
                      <a:pt x="29" y="18"/>
                      <a:pt x="29" y="18"/>
                    </a:cubicBezTo>
                    <a:cubicBezTo>
                      <a:pt x="28" y="18"/>
                      <a:pt x="28" y="18"/>
                      <a:pt x="27" y="18"/>
                    </a:cubicBezTo>
                    <a:cubicBezTo>
                      <a:pt x="27" y="18"/>
                      <a:pt x="26" y="17"/>
                      <a:pt x="26" y="18"/>
                    </a:cubicBezTo>
                    <a:cubicBezTo>
                      <a:pt x="26" y="18"/>
                      <a:pt x="26" y="18"/>
                      <a:pt x="25" y="18"/>
                    </a:cubicBezTo>
                    <a:cubicBezTo>
                      <a:pt x="25" y="18"/>
                      <a:pt x="24" y="19"/>
                      <a:pt x="24" y="19"/>
                    </a:cubicBezTo>
                    <a:cubicBezTo>
                      <a:pt x="24" y="19"/>
                      <a:pt x="24" y="19"/>
                      <a:pt x="24" y="19"/>
                    </a:cubicBezTo>
                    <a:cubicBezTo>
                      <a:pt x="24" y="20"/>
                      <a:pt x="23" y="21"/>
                      <a:pt x="23" y="21"/>
                    </a:cubicBezTo>
                    <a:cubicBezTo>
                      <a:pt x="23" y="21"/>
                      <a:pt x="23" y="21"/>
                      <a:pt x="22" y="21"/>
                    </a:cubicBezTo>
                    <a:cubicBezTo>
                      <a:pt x="21" y="21"/>
                      <a:pt x="21" y="22"/>
                      <a:pt x="21" y="22"/>
                    </a:cubicBezTo>
                    <a:cubicBezTo>
                      <a:pt x="20" y="23"/>
                      <a:pt x="20" y="23"/>
                      <a:pt x="20" y="23"/>
                    </a:cubicBezTo>
                    <a:cubicBezTo>
                      <a:pt x="20" y="23"/>
                      <a:pt x="20" y="23"/>
                      <a:pt x="19" y="24"/>
                    </a:cubicBezTo>
                    <a:cubicBezTo>
                      <a:pt x="19" y="24"/>
                      <a:pt x="17" y="25"/>
                      <a:pt x="17" y="25"/>
                    </a:cubicBezTo>
                    <a:cubicBezTo>
                      <a:pt x="17" y="25"/>
                      <a:pt x="17" y="26"/>
                      <a:pt x="16" y="27"/>
                    </a:cubicBezTo>
                    <a:cubicBezTo>
                      <a:pt x="16" y="27"/>
                      <a:pt x="16" y="28"/>
                      <a:pt x="16" y="28"/>
                    </a:cubicBezTo>
                    <a:cubicBezTo>
                      <a:pt x="16" y="28"/>
                      <a:pt x="16" y="29"/>
                      <a:pt x="16" y="30"/>
                    </a:cubicBezTo>
                    <a:cubicBezTo>
                      <a:pt x="15" y="30"/>
                      <a:pt x="15" y="31"/>
                      <a:pt x="15" y="31"/>
                    </a:cubicBezTo>
                    <a:cubicBezTo>
                      <a:pt x="15" y="31"/>
                      <a:pt x="14" y="32"/>
                      <a:pt x="14" y="32"/>
                    </a:cubicBezTo>
                    <a:cubicBezTo>
                      <a:pt x="14" y="32"/>
                      <a:pt x="13" y="32"/>
                      <a:pt x="12" y="32"/>
                    </a:cubicBezTo>
                    <a:cubicBezTo>
                      <a:pt x="12" y="33"/>
                      <a:pt x="12" y="33"/>
                      <a:pt x="12" y="33"/>
                    </a:cubicBezTo>
                    <a:cubicBezTo>
                      <a:pt x="12" y="34"/>
                      <a:pt x="12" y="34"/>
                      <a:pt x="12" y="34"/>
                    </a:cubicBezTo>
                    <a:cubicBezTo>
                      <a:pt x="13" y="34"/>
                      <a:pt x="13" y="34"/>
                      <a:pt x="13" y="34"/>
                    </a:cubicBezTo>
                    <a:cubicBezTo>
                      <a:pt x="13" y="34"/>
                      <a:pt x="13" y="35"/>
                      <a:pt x="13" y="35"/>
                    </a:cubicBezTo>
                    <a:cubicBezTo>
                      <a:pt x="13" y="36"/>
                      <a:pt x="13" y="37"/>
                      <a:pt x="13" y="37"/>
                    </a:cubicBezTo>
                    <a:cubicBezTo>
                      <a:pt x="14" y="37"/>
                      <a:pt x="14" y="37"/>
                      <a:pt x="14" y="37"/>
                    </a:cubicBezTo>
                    <a:cubicBezTo>
                      <a:pt x="15" y="37"/>
                      <a:pt x="15" y="37"/>
                      <a:pt x="15" y="37"/>
                    </a:cubicBezTo>
                    <a:cubicBezTo>
                      <a:pt x="16" y="38"/>
                      <a:pt x="16" y="38"/>
                      <a:pt x="16" y="38"/>
                    </a:cubicBezTo>
                    <a:cubicBezTo>
                      <a:pt x="17" y="38"/>
                      <a:pt x="17" y="38"/>
                      <a:pt x="17" y="38"/>
                    </a:cubicBezTo>
                    <a:cubicBezTo>
                      <a:pt x="17" y="38"/>
                      <a:pt x="17" y="39"/>
                      <a:pt x="16" y="39"/>
                    </a:cubicBezTo>
                    <a:cubicBezTo>
                      <a:pt x="16" y="39"/>
                      <a:pt x="16" y="39"/>
                      <a:pt x="16" y="39"/>
                    </a:cubicBezTo>
                    <a:cubicBezTo>
                      <a:pt x="16" y="39"/>
                      <a:pt x="16" y="39"/>
                      <a:pt x="16" y="39"/>
                    </a:cubicBezTo>
                    <a:cubicBezTo>
                      <a:pt x="15" y="38"/>
                      <a:pt x="15" y="38"/>
                      <a:pt x="15" y="38"/>
                    </a:cubicBezTo>
                    <a:cubicBezTo>
                      <a:pt x="15" y="38"/>
                      <a:pt x="14" y="38"/>
                      <a:pt x="14" y="38"/>
                    </a:cubicBezTo>
                    <a:cubicBezTo>
                      <a:pt x="14" y="38"/>
                      <a:pt x="13" y="38"/>
                      <a:pt x="13" y="38"/>
                    </a:cubicBezTo>
                    <a:cubicBezTo>
                      <a:pt x="13" y="37"/>
                      <a:pt x="13" y="38"/>
                      <a:pt x="13" y="37"/>
                    </a:cubicBezTo>
                    <a:cubicBezTo>
                      <a:pt x="13" y="37"/>
                      <a:pt x="13" y="37"/>
                      <a:pt x="13" y="36"/>
                    </a:cubicBezTo>
                    <a:cubicBezTo>
                      <a:pt x="13" y="36"/>
                      <a:pt x="12" y="36"/>
                      <a:pt x="12" y="36"/>
                    </a:cubicBezTo>
                    <a:cubicBezTo>
                      <a:pt x="12" y="36"/>
                      <a:pt x="12" y="36"/>
                      <a:pt x="12" y="36"/>
                    </a:cubicBezTo>
                    <a:cubicBezTo>
                      <a:pt x="11" y="35"/>
                      <a:pt x="11" y="35"/>
                      <a:pt x="11" y="35"/>
                    </a:cubicBezTo>
                    <a:cubicBezTo>
                      <a:pt x="11" y="35"/>
                      <a:pt x="11" y="35"/>
                      <a:pt x="11" y="35"/>
                    </a:cubicBezTo>
                    <a:cubicBezTo>
                      <a:pt x="11" y="34"/>
                      <a:pt x="11" y="34"/>
                      <a:pt x="11" y="33"/>
                    </a:cubicBezTo>
                    <a:cubicBezTo>
                      <a:pt x="11" y="33"/>
                      <a:pt x="11" y="33"/>
                      <a:pt x="11" y="32"/>
                    </a:cubicBezTo>
                    <a:cubicBezTo>
                      <a:pt x="11" y="32"/>
                      <a:pt x="11" y="30"/>
                      <a:pt x="11" y="30"/>
                    </a:cubicBezTo>
                    <a:cubicBezTo>
                      <a:pt x="11" y="30"/>
                      <a:pt x="10" y="34"/>
                      <a:pt x="9" y="36"/>
                    </a:cubicBezTo>
                    <a:cubicBezTo>
                      <a:pt x="9" y="36"/>
                      <a:pt x="10" y="36"/>
                      <a:pt x="10" y="37"/>
                    </a:cubicBezTo>
                    <a:cubicBezTo>
                      <a:pt x="10" y="37"/>
                      <a:pt x="10" y="38"/>
                      <a:pt x="10" y="38"/>
                    </a:cubicBezTo>
                    <a:cubicBezTo>
                      <a:pt x="10" y="39"/>
                      <a:pt x="10" y="38"/>
                      <a:pt x="10" y="40"/>
                    </a:cubicBezTo>
                    <a:cubicBezTo>
                      <a:pt x="10" y="41"/>
                      <a:pt x="10" y="42"/>
                      <a:pt x="10" y="42"/>
                    </a:cubicBezTo>
                    <a:cubicBezTo>
                      <a:pt x="10" y="42"/>
                      <a:pt x="9" y="43"/>
                      <a:pt x="9" y="44"/>
                    </a:cubicBezTo>
                    <a:cubicBezTo>
                      <a:pt x="9" y="44"/>
                      <a:pt x="10" y="45"/>
                      <a:pt x="10" y="46"/>
                    </a:cubicBezTo>
                    <a:cubicBezTo>
                      <a:pt x="10" y="46"/>
                      <a:pt x="10" y="46"/>
                      <a:pt x="10" y="46"/>
                    </a:cubicBezTo>
                    <a:cubicBezTo>
                      <a:pt x="10" y="47"/>
                      <a:pt x="10" y="48"/>
                      <a:pt x="10" y="47"/>
                    </a:cubicBezTo>
                    <a:cubicBezTo>
                      <a:pt x="11" y="45"/>
                      <a:pt x="11" y="45"/>
                      <a:pt x="11" y="45"/>
                    </a:cubicBezTo>
                    <a:cubicBezTo>
                      <a:pt x="12" y="45"/>
                      <a:pt x="12" y="45"/>
                      <a:pt x="12" y="45"/>
                    </a:cubicBezTo>
                    <a:cubicBezTo>
                      <a:pt x="12" y="45"/>
                      <a:pt x="12" y="44"/>
                      <a:pt x="13" y="44"/>
                    </a:cubicBezTo>
                    <a:cubicBezTo>
                      <a:pt x="14" y="44"/>
                      <a:pt x="14" y="44"/>
                      <a:pt x="14" y="44"/>
                    </a:cubicBezTo>
                    <a:cubicBezTo>
                      <a:pt x="14" y="45"/>
                      <a:pt x="14" y="46"/>
                      <a:pt x="14" y="46"/>
                    </a:cubicBezTo>
                    <a:cubicBezTo>
                      <a:pt x="14" y="46"/>
                      <a:pt x="16" y="45"/>
                      <a:pt x="16" y="45"/>
                    </a:cubicBezTo>
                    <a:cubicBezTo>
                      <a:pt x="16" y="45"/>
                      <a:pt x="17" y="45"/>
                      <a:pt x="17" y="46"/>
                    </a:cubicBezTo>
                    <a:cubicBezTo>
                      <a:pt x="17" y="47"/>
                      <a:pt x="17" y="47"/>
                      <a:pt x="18" y="48"/>
                    </a:cubicBezTo>
                    <a:cubicBezTo>
                      <a:pt x="18" y="48"/>
                      <a:pt x="18" y="49"/>
                      <a:pt x="18" y="49"/>
                    </a:cubicBezTo>
                    <a:cubicBezTo>
                      <a:pt x="18" y="50"/>
                      <a:pt x="20" y="50"/>
                      <a:pt x="20" y="50"/>
                    </a:cubicBezTo>
                    <a:cubicBezTo>
                      <a:pt x="20" y="50"/>
                      <a:pt x="21" y="50"/>
                      <a:pt x="22" y="50"/>
                    </a:cubicBezTo>
                    <a:cubicBezTo>
                      <a:pt x="22" y="50"/>
                      <a:pt x="22" y="51"/>
                      <a:pt x="22" y="51"/>
                    </a:cubicBezTo>
                    <a:cubicBezTo>
                      <a:pt x="23" y="51"/>
                      <a:pt x="23" y="53"/>
                      <a:pt x="23" y="53"/>
                    </a:cubicBezTo>
                    <a:cubicBezTo>
                      <a:pt x="23" y="53"/>
                      <a:pt x="24" y="54"/>
                      <a:pt x="23" y="54"/>
                    </a:cubicBezTo>
                    <a:cubicBezTo>
                      <a:pt x="23" y="55"/>
                      <a:pt x="23" y="55"/>
                      <a:pt x="24" y="55"/>
                    </a:cubicBezTo>
                    <a:cubicBezTo>
                      <a:pt x="24" y="55"/>
                      <a:pt x="25" y="56"/>
                      <a:pt x="25" y="56"/>
                    </a:cubicBezTo>
                    <a:cubicBezTo>
                      <a:pt x="25" y="56"/>
                      <a:pt x="25" y="57"/>
                      <a:pt x="26" y="57"/>
                    </a:cubicBezTo>
                    <a:cubicBezTo>
                      <a:pt x="27" y="57"/>
                      <a:pt x="27" y="58"/>
                      <a:pt x="28" y="58"/>
                    </a:cubicBezTo>
                    <a:cubicBezTo>
                      <a:pt x="28" y="58"/>
                      <a:pt x="27" y="59"/>
                      <a:pt x="28" y="59"/>
                    </a:cubicBezTo>
                    <a:cubicBezTo>
                      <a:pt x="29" y="59"/>
                      <a:pt x="30" y="58"/>
                      <a:pt x="31" y="59"/>
                    </a:cubicBezTo>
                    <a:cubicBezTo>
                      <a:pt x="31" y="59"/>
                      <a:pt x="31" y="60"/>
                      <a:pt x="32" y="61"/>
                    </a:cubicBezTo>
                    <a:cubicBezTo>
                      <a:pt x="34" y="61"/>
                      <a:pt x="34" y="62"/>
                      <a:pt x="35" y="62"/>
                    </a:cubicBezTo>
                    <a:cubicBezTo>
                      <a:pt x="35" y="62"/>
                      <a:pt x="36" y="62"/>
                      <a:pt x="35" y="63"/>
                    </a:cubicBezTo>
                    <a:cubicBezTo>
                      <a:pt x="35" y="64"/>
                      <a:pt x="35" y="65"/>
                      <a:pt x="35" y="65"/>
                    </a:cubicBezTo>
                    <a:cubicBezTo>
                      <a:pt x="34" y="66"/>
                      <a:pt x="33" y="67"/>
                      <a:pt x="33" y="67"/>
                    </a:cubicBezTo>
                    <a:cubicBezTo>
                      <a:pt x="33" y="68"/>
                      <a:pt x="32" y="69"/>
                      <a:pt x="33" y="69"/>
                    </a:cubicBezTo>
                    <a:cubicBezTo>
                      <a:pt x="33" y="70"/>
                      <a:pt x="33" y="71"/>
                      <a:pt x="33" y="71"/>
                    </a:cubicBezTo>
                    <a:cubicBezTo>
                      <a:pt x="33" y="72"/>
                      <a:pt x="34" y="73"/>
                      <a:pt x="33" y="73"/>
                    </a:cubicBezTo>
                    <a:cubicBezTo>
                      <a:pt x="33" y="74"/>
                      <a:pt x="33" y="75"/>
                      <a:pt x="33" y="75"/>
                    </a:cubicBezTo>
                    <a:cubicBezTo>
                      <a:pt x="33" y="75"/>
                      <a:pt x="34" y="76"/>
                      <a:pt x="33" y="76"/>
                    </a:cubicBezTo>
                    <a:cubicBezTo>
                      <a:pt x="32" y="77"/>
                      <a:pt x="31" y="78"/>
                      <a:pt x="31" y="78"/>
                    </a:cubicBezTo>
                    <a:cubicBezTo>
                      <a:pt x="30" y="78"/>
                      <a:pt x="29" y="79"/>
                      <a:pt x="29" y="79"/>
                    </a:cubicBezTo>
                    <a:cubicBezTo>
                      <a:pt x="29" y="79"/>
                      <a:pt x="29" y="81"/>
                      <a:pt x="29" y="82"/>
                    </a:cubicBezTo>
                    <a:cubicBezTo>
                      <a:pt x="29" y="82"/>
                      <a:pt x="27" y="86"/>
                      <a:pt x="28" y="86"/>
                    </a:cubicBezTo>
                    <a:cubicBezTo>
                      <a:pt x="28" y="87"/>
                      <a:pt x="28" y="88"/>
                      <a:pt x="28" y="89"/>
                    </a:cubicBezTo>
                    <a:cubicBezTo>
                      <a:pt x="28" y="89"/>
                      <a:pt x="28" y="89"/>
                      <a:pt x="28" y="89"/>
                    </a:cubicBezTo>
                    <a:cubicBezTo>
                      <a:pt x="27" y="90"/>
                      <a:pt x="26" y="89"/>
                      <a:pt x="27" y="91"/>
                    </a:cubicBezTo>
                    <a:cubicBezTo>
                      <a:pt x="28" y="92"/>
                      <a:pt x="28" y="92"/>
                      <a:pt x="29" y="93"/>
                    </a:cubicBezTo>
                    <a:cubicBezTo>
                      <a:pt x="29" y="94"/>
                      <a:pt x="29" y="94"/>
                      <a:pt x="29" y="94"/>
                    </a:cubicBezTo>
                    <a:cubicBezTo>
                      <a:pt x="30" y="95"/>
                      <a:pt x="30" y="96"/>
                      <a:pt x="31" y="96"/>
                    </a:cubicBezTo>
                    <a:cubicBezTo>
                      <a:pt x="31" y="97"/>
                      <a:pt x="32" y="97"/>
                      <a:pt x="32" y="98"/>
                    </a:cubicBezTo>
                    <a:cubicBezTo>
                      <a:pt x="32" y="98"/>
                      <a:pt x="33" y="100"/>
                      <a:pt x="32" y="99"/>
                    </a:cubicBezTo>
                    <a:cubicBezTo>
                      <a:pt x="30" y="98"/>
                      <a:pt x="32" y="99"/>
                      <a:pt x="30" y="97"/>
                    </a:cubicBezTo>
                    <a:cubicBezTo>
                      <a:pt x="28" y="95"/>
                      <a:pt x="27" y="96"/>
                      <a:pt x="26" y="95"/>
                    </a:cubicBezTo>
                    <a:cubicBezTo>
                      <a:pt x="25" y="94"/>
                      <a:pt x="27" y="98"/>
                      <a:pt x="25" y="93"/>
                    </a:cubicBezTo>
                    <a:cubicBezTo>
                      <a:pt x="23" y="89"/>
                      <a:pt x="23" y="90"/>
                      <a:pt x="22" y="89"/>
                    </a:cubicBezTo>
                    <a:cubicBezTo>
                      <a:pt x="22" y="88"/>
                      <a:pt x="22" y="89"/>
                      <a:pt x="21" y="87"/>
                    </a:cubicBezTo>
                    <a:cubicBezTo>
                      <a:pt x="20" y="84"/>
                      <a:pt x="21" y="86"/>
                      <a:pt x="20" y="84"/>
                    </a:cubicBezTo>
                    <a:cubicBezTo>
                      <a:pt x="19" y="83"/>
                      <a:pt x="19" y="85"/>
                      <a:pt x="18" y="82"/>
                    </a:cubicBezTo>
                    <a:cubicBezTo>
                      <a:pt x="18" y="80"/>
                      <a:pt x="18" y="82"/>
                      <a:pt x="17" y="79"/>
                    </a:cubicBezTo>
                    <a:cubicBezTo>
                      <a:pt x="16" y="76"/>
                      <a:pt x="18" y="76"/>
                      <a:pt x="16" y="74"/>
                    </a:cubicBezTo>
                    <a:cubicBezTo>
                      <a:pt x="14" y="73"/>
                      <a:pt x="15" y="74"/>
                      <a:pt x="14" y="73"/>
                    </a:cubicBezTo>
                    <a:cubicBezTo>
                      <a:pt x="13" y="72"/>
                      <a:pt x="14" y="73"/>
                      <a:pt x="13" y="70"/>
                    </a:cubicBezTo>
                    <a:cubicBezTo>
                      <a:pt x="11" y="68"/>
                      <a:pt x="10" y="67"/>
                      <a:pt x="10" y="63"/>
                    </a:cubicBezTo>
                    <a:cubicBezTo>
                      <a:pt x="10" y="59"/>
                      <a:pt x="10" y="58"/>
                      <a:pt x="10" y="58"/>
                    </a:cubicBezTo>
                    <a:cubicBezTo>
                      <a:pt x="10" y="58"/>
                      <a:pt x="8" y="56"/>
                      <a:pt x="8" y="54"/>
                    </a:cubicBezTo>
                    <a:cubicBezTo>
                      <a:pt x="9" y="51"/>
                      <a:pt x="9" y="52"/>
                      <a:pt x="9" y="51"/>
                    </a:cubicBezTo>
                    <a:cubicBezTo>
                      <a:pt x="9" y="51"/>
                      <a:pt x="8" y="51"/>
                      <a:pt x="8" y="50"/>
                    </a:cubicBezTo>
                    <a:cubicBezTo>
                      <a:pt x="7" y="49"/>
                      <a:pt x="7" y="49"/>
                      <a:pt x="7" y="48"/>
                    </a:cubicBezTo>
                    <a:cubicBezTo>
                      <a:pt x="7" y="48"/>
                      <a:pt x="6" y="46"/>
                      <a:pt x="6" y="46"/>
                    </a:cubicBezTo>
                    <a:cubicBezTo>
                      <a:pt x="6" y="47"/>
                      <a:pt x="6" y="47"/>
                      <a:pt x="6" y="47"/>
                    </a:cubicBezTo>
                    <a:cubicBezTo>
                      <a:pt x="6" y="47"/>
                      <a:pt x="0" y="101"/>
                      <a:pt x="55" y="110"/>
                    </a:cubicBezTo>
                    <a:cubicBezTo>
                      <a:pt x="55" y="110"/>
                      <a:pt x="42" y="107"/>
                      <a:pt x="41" y="104"/>
                    </a:cubicBezTo>
                    <a:cubicBezTo>
                      <a:pt x="41" y="104"/>
                      <a:pt x="41" y="102"/>
                      <a:pt x="41" y="102"/>
                    </a:cubicBezTo>
                    <a:cubicBezTo>
                      <a:pt x="42" y="102"/>
                      <a:pt x="43" y="102"/>
                      <a:pt x="44" y="102"/>
                    </a:cubicBezTo>
                    <a:cubicBezTo>
                      <a:pt x="44" y="101"/>
                      <a:pt x="45" y="100"/>
                      <a:pt x="45" y="100"/>
                    </a:cubicBezTo>
                    <a:cubicBezTo>
                      <a:pt x="45" y="101"/>
                      <a:pt x="45" y="101"/>
                      <a:pt x="45" y="101"/>
                    </a:cubicBezTo>
                    <a:cubicBezTo>
                      <a:pt x="45" y="101"/>
                      <a:pt x="45" y="101"/>
                      <a:pt x="47" y="101"/>
                    </a:cubicBezTo>
                    <a:cubicBezTo>
                      <a:pt x="49" y="101"/>
                      <a:pt x="49" y="101"/>
                      <a:pt x="50" y="101"/>
                    </a:cubicBezTo>
                    <a:cubicBezTo>
                      <a:pt x="51" y="100"/>
                      <a:pt x="52" y="98"/>
                      <a:pt x="53" y="99"/>
                    </a:cubicBezTo>
                    <a:cubicBezTo>
                      <a:pt x="53" y="101"/>
                      <a:pt x="52" y="100"/>
                      <a:pt x="53" y="101"/>
                    </a:cubicBezTo>
                    <a:cubicBezTo>
                      <a:pt x="55" y="101"/>
                      <a:pt x="57" y="100"/>
                      <a:pt x="57" y="100"/>
                    </a:cubicBezTo>
                    <a:cubicBezTo>
                      <a:pt x="57" y="100"/>
                      <a:pt x="61" y="101"/>
                      <a:pt x="61" y="100"/>
                    </a:cubicBezTo>
                    <a:cubicBezTo>
                      <a:pt x="61" y="100"/>
                      <a:pt x="61" y="99"/>
                      <a:pt x="62" y="99"/>
                    </a:cubicBezTo>
                    <a:cubicBezTo>
                      <a:pt x="63" y="99"/>
                      <a:pt x="63" y="100"/>
                      <a:pt x="63" y="100"/>
                    </a:cubicBezTo>
                    <a:cubicBezTo>
                      <a:pt x="61" y="102"/>
                      <a:pt x="61" y="102"/>
                      <a:pt x="61" y="102"/>
                    </a:cubicBezTo>
                    <a:cubicBezTo>
                      <a:pt x="59" y="103"/>
                      <a:pt x="59" y="103"/>
                      <a:pt x="59" y="103"/>
                    </a:cubicBezTo>
                    <a:cubicBezTo>
                      <a:pt x="59" y="103"/>
                      <a:pt x="58" y="103"/>
                      <a:pt x="59" y="104"/>
                    </a:cubicBezTo>
                    <a:cubicBezTo>
                      <a:pt x="60" y="104"/>
                      <a:pt x="60" y="104"/>
                      <a:pt x="61" y="104"/>
                    </a:cubicBezTo>
                    <a:cubicBezTo>
                      <a:pt x="62" y="104"/>
                      <a:pt x="64" y="106"/>
                      <a:pt x="65" y="105"/>
                    </a:cubicBezTo>
                    <a:cubicBezTo>
                      <a:pt x="65" y="104"/>
                      <a:pt x="65" y="104"/>
                      <a:pt x="66" y="103"/>
                    </a:cubicBezTo>
                    <a:cubicBezTo>
                      <a:pt x="66" y="102"/>
                      <a:pt x="66" y="102"/>
                      <a:pt x="67" y="102"/>
                    </a:cubicBezTo>
                    <a:cubicBezTo>
                      <a:pt x="68" y="102"/>
                      <a:pt x="69" y="102"/>
                      <a:pt x="69" y="102"/>
                    </a:cubicBezTo>
                    <a:cubicBezTo>
                      <a:pt x="68" y="104"/>
                      <a:pt x="68" y="104"/>
                      <a:pt x="68" y="104"/>
                    </a:cubicBezTo>
                    <a:cubicBezTo>
                      <a:pt x="68" y="104"/>
                      <a:pt x="69" y="103"/>
                      <a:pt x="70" y="103"/>
                    </a:cubicBezTo>
                    <a:cubicBezTo>
                      <a:pt x="71" y="103"/>
                      <a:pt x="71" y="104"/>
                      <a:pt x="72" y="104"/>
                    </a:cubicBezTo>
                    <a:cubicBezTo>
                      <a:pt x="73" y="103"/>
                      <a:pt x="73" y="103"/>
                      <a:pt x="74" y="103"/>
                    </a:cubicBezTo>
                    <a:cubicBezTo>
                      <a:pt x="75" y="102"/>
                      <a:pt x="76" y="102"/>
                      <a:pt x="76" y="102"/>
                    </a:cubicBezTo>
                    <a:cubicBezTo>
                      <a:pt x="77" y="102"/>
                      <a:pt x="77" y="102"/>
                      <a:pt x="78" y="102"/>
                    </a:cubicBezTo>
                    <a:cubicBezTo>
                      <a:pt x="78" y="102"/>
                      <a:pt x="80" y="104"/>
                      <a:pt x="80" y="104"/>
                    </a:cubicBezTo>
                    <a:cubicBezTo>
                      <a:pt x="81" y="103"/>
                      <a:pt x="83" y="103"/>
                      <a:pt x="83" y="103"/>
                    </a:cubicBezTo>
                    <a:cubicBezTo>
                      <a:pt x="83" y="103"/>
                      <a:pt x="77" y="109"/>
                      <a:pt x="63" y="110"/>
                    </a:cubicBezTo>
                    <a:cubicBezTo>
                      <a:pt x="63" y="110"/>
                      <a:pt x="94" y="111"/>
                      <a:pt x="110" y="82"/>
                    </a:cubicBezTo>
                    <a:cubicBezTo>
                      <a:pt x="127" y="52"/>
                      <a:pt x="116" y="14"/>
                      <a:pt x="77" y="1"/>
                    </a:cubicBezTo>
                    <a:cubicBezTo>
                      <a:pt x="77" y="1"/>
                      <a:pt x="106" y="12"/>
                      <a:pt x="114" y="40"/>
                    </a:cubicBezTo>
                    <a:cubicBezTo>
                      <a:pt x="113" y="40"/>
                      <a:pt x="113" y="40"/>
                      <a:pt x="113" y="40"/>
                    </a:cubicBezTo>
                    <a:cubicBezTo>
                      <a:pt x="112" y="40"/>
                      <a:pt x="112" y="40"/>
                      <a:pt x="112" y="39"/>
                    </a:cubicBezTo>
                    <a:cubicBezTo>
                      <a:pt x="111" y="37"/>
                      <a:pt x="112" y="38"/>
                      <a:pt x="111" y="37"/>
                    </a:cubicBezTo>
                    <a:cubicBezTo>
                      <a:pt x="111" y="36"/>
                      <a:pt x="111" y="36"/>
                      <a:pt x="110" y="35"/>
                    </a:cubicBezTo>
                    <a:cubicBezTo>
                      <a:pt x="110" y="35"/>
                      <a:pt x="109" y="35"/>
                      <a:pt x="109" y="34"/>
                    </a:cubicBezTo>
                    <a:cubicBezTo>
                      <a:pt x="108" y="34"/>
                      <a:pt x="108" y="32"/>
                      <a:pt x="107" y="31"/>
                    </a:cubicBezTo>
                    <a:cubicBezTo>
                      <a:pt x="107" y="31"/>
                      <a:pt x="106" y="31"/>
                      <a:pt x="105" y="31"/>
                    </a:cubicBezTo>
                    <a:cubicBezTo>
                      <a:pt x="105" y="31"/>
                      <a:pt x="105" y="30"/>
                      <a:pt x="105" y="31"/>
                    </a:cubicBezTo>
                    <a:cubicBezTo>
                      <a:pt x="105" y="31"/>
                      <a:pt x="106" y="32"/>
                      <a:pt x="106" y="32"/>
                    </a:cubicBezTo>
                    <a:cubicBezTo>
                      <a:pt x="106" y="34"/>
                      <a:pt x="106" y="34"/>
                      <a:pt x="106" y="34"/>
                    </a:cubicBezTo>
                    <a:cubicBezTo>
                      <a:pt x="106" y="34"/>
                      <a:pt x="106" y="36"/>
                      <a:pt x="106" y="37"/>
                    </a:cubicBezTo>
                    <a:cubicBezTo>
                      <a:pt x="106" y="37"/>
                      <a:pt x="106" y="39"/>
                      <a:pt x="106" y="39"/>
                    </a:cubicBezTo>
                    <a:cubicBezTo>
                      <a:pt x="106" y="39"/>
                      <a:pt x="105" y="40"/>
                      <a:pt x="105" y="41"/>
                    </a:cubicBezTo>
                    <a:cubicBezTo>
                      <a:pt x="104" y="41"/>
                      <a:pt x="101" y="41"/>
                      <a:pt x="101" y="41"/>
                    </a:cubicBezTo>
                    <a:cubicBezTo>
                      <a:pt x="101" y="41"/>
                      <a:pt x="101" y="40"/>
                      <a:pt x="100" y="39"/>
                    </a:cubicBezTo>
                    <a:cubicBezTo>
                      <a:pt x="100" y="38"/>
                      <a:pt x="98" y="38"/>
                      <a:pt x="98" y="38"/>
                    </a:cubicBezTo>
                    <a:cubicBezTo>
                      <a:pt x="97" y="37"/>
                      <a:pt x="98" y="37"/>
                      <a:pt x="97" y="36"/>
                    </a:cubicBezTo>
                    <a:cubicBezTo>
                      <a:pt x="96" y="35"/>
                      <a:pt x="97" y="35"/>
                      <a:pt x="96" y="34"/>
                    </a:cubicBezTo>
                    <a:cubicBezTo>
                      <a:pt x="95" y="33"/>
                      <a:pt x="95" y="33"/>
                      <a:pt x="95" y="33"/>
                    </a:cubicBezTo>
                    <a:cubicBezTo>
                      <a:pt x="95" y="33"/>
                      <a:pt x="93" y="32"/>
                      <a:pt x="94" y="34"/>
                    </a:cubicBezTo>
                    <a:cubicBezTo>
                      <a:pt x="94" y="35"/>
                      <a:pt x="93" y="36"/>
                      <a:pt x="94" y="36"/>
                    </a:cubicBezTo>
                    <a:cubicBezTo>
                      <a:pt x="95" y="37"/>
                      <a:pt x="95" y="36"/>
                      <a:pt x="96" y="37"/>
                    </a:cubicBezTo>
                    <a:cubicBezTo>
                      <a:pt x="96" y="38"/>
                      <a:pt x="96" y="39"/>
                      <a:pt x="97" y="39"/>
                    </a:cubicBezTo>
                    <a:cubicBezTo>
                      <a:pt x="97" y="40"/>
                      <a:pt x="97" y="41"/>
                      <a:pt x="98" y="41"/>
                    </a:cubicBezTo>
                    <a:cubicBezTo>
                      <a:pt x="98" y="42"/>
                      <a:pt x="100" y="41"/>
                      <a:pt x="100" y="42"/>
                    </a:cubicBezTo>
                    <a:cubicBezTo>
                      <a:pt x="99" y="43"/>
                      <a:pt x="99" y="44"/>
                      <a:pt x="100" y="44"/>
                    </a:cubicBezTo>
                    <a:cubicBezTo>
                      <a:pt x="100" y="44"/>
                      <a:pt x="101" y="45"/>
                      <a:pt x="101" y="44"/>
                    </a:cubicBezTo>
                    <a:cubicBezTo>
                      <a:pt x="102" y="44"/>
                      <a:pt x="101" y="45"/>
                      <a:pt x="102" y="44"/>
                    </a:cubicBezTo>
                    <a:cubicBezTo>
                      <a:pt x="103" y="44"/>
                      <a:pt x="104" y="44"/>
                      <a:pt x="104" y="44"/>
                    </a:cubicBezTo>
                    <a:cubicBezTo>
                      <a:pt x="104" y="44"/>
                      <a:pt x="105" y="45"/>
                      <a:pt x="105" y="45"/>
                    </a:cubicBezTo>
                    <a:cubicBezTo>
                      <a:pt x="105" y="45"/>
                      <a:pt x="105" y="48"/>
                      <a:pt x="105" y="48"/>
                    </a:cubicBezTo>
                    <a:cubicBezTo>
                      <a:pt x="104" y="50"/>
                      <a:pt x="104" y="50"/>
                      <a:pt x="104" y="50"/>
                    </a:cubicBezTo>
                    <a:cubicBezTo>
                      <a:pt x="104" y="50"/>
                      <a:pt x="104" y="54"/>
                      <a:pt x="103" y="54"/>
                    </a:cubicBezTo>
                    <a:cubicBezTo>
                      <a:pt x="103" y="54"/>
                      <a:pt x="102" y="55"/>
                      <a:pt x="101" y="56"/>
                    </a:cubicBezTo>
                    <a:cubicBezTo>
                      <a:pt x="101" y="56"/>
                      <a:pt x="101" y="59"/>
                      <a:pt x="101" y="59"/>
                    </a:cubicBezTo>
                    <a:cubicBezTo>
                      <a:pt x="100" y="60"/>
                      <a:pt x="100" y="60"/>
                      <a:pt x="100" y="60"/>
                    </a:cubicBezTo>
                    <a:cubicBezTo>
                      <a:pt x="100" y="60"/>
                      <a:pt x="100" y="62"/>
                      <a:pt x="100" y="62"/>
                    </a:cubicBezTo>
                    <a:cubicBezTo>
                      <a:pt x="100" y="63"/>
                      <a:pt x="100" y="65"/>
                      <a:pt x="100" y="66"/>
                    </a:cubicBezTo>
                    <a:cubicBezTo>
                      <a:pt x="100" y="67"/>
                      <a:pt x="98" y="68"/>
                      <a:pt x="98" y="68"/>
                    </a:cubicBezTo>
                    <a:cubicBezTo>
                      <a:pt x="98" y="68"/>
                      <a:pt x="100" y="70"/>
                      <a:pt x="99" y="70"/>
                    </a:cubicBezTo>
                    <a:cubicBezTo>
                      <a:pt x="98" y="70"/>
                      <a:pt x="97" y="72"/>
                      <a:pt x="97" y="72"/>
                    </a:cubicBezTo>
                    <a:cubicBezTo>
                      <a:pt x="97" y="73"/>
                      <a:pt x="97" y="74"/>
                      <a:pt x="96" y="74"/>
                    </a:cubicBezTo>
                    <a:cubicBezTo>
                      <a:pt x="95" y="74"/>
                      <a:pt x="94" y="74"/>
                      <a:pt x="94" y="74"/>
                    </a:cubicBezTo>
                    <a:cubicBezTo>
                      <a:pt x="94" y="75"/>
                      <a:pt x="94" y="76"/>
                      <a:pt x="94" y="76"/>
                    </a:cubicBezTo>
                    <a:cubicBezTo>
                      <a:pt x="92" y="79"/>
                      <a:pt x="92" y="79"/>
                      <a:pt x="92" y="79"/>
                    </a:cubicBezTo>
                    <a:cubicBezTo>
                      <a:pt x="90" y="81"/>
                      <a:pt x="90" y="81"/>
                      <a:pt x="90" y="81"/>
                    </a:cubicBezTo>
                    <a:cubicBezTo>
                      <a:pt x="90" y="81"/>
                      <a:pt x="90" y="83"/>
                      <a:pt x="89" y="83"/>
                    </a:cubicBezTo>
                    <a:cubicBezTo>
                      <a:pt x="88" y="83"/>
                      <a:pt x="86" y="84"/>
                      <a:pt x="85" y="85"/>
                    </a:cubicBezTo>
                    <a:cubicBezTo>
                      <a:pt x="85" y="85"/>
                      <a:pt x="83" y="86"/>
                      <a:pt x="82" y="86"/>
                    </a:cubicBezTo>
                    <a:cubicBezTo>
                      <a:pt x="82" y="86"/>
                      <a:pt x="83" y="88"/>
                      <a:pt x="82" y="86"/>
                    </a:cubicBezTo>
                    <a:cubicBezTo>
                      <a:pt x="81" y="84"/>
                      <a:pt x="82" y="85"/>
                      <a:pt x="81" y="83"/>
                    </a:cubicBezTo>
                    <a:cubicBezTo>
                      <a:pt x="80" y="81"/>
                      <a:pt x="80" y="83"/>
                      <a:pt x="80" y="81"/>
                    </a:cubicBezTo>
                    <a:cubicBezTo>
                      <a:pt x="80" y="79"/>
                      <a:pt x="80" y="81"/>
                      <a:pt x="80" y="79"/>
                    </a:cubicBezTo>
                    <a:cubicBezTo>
                      <a:pt x="80" y="78"/>
                      <a:pt x="80" y="79"/>
                      <a:pt x="79" y="77"/>
                    </a:cubicBezTo>
                    <a:cubicBezTo>
                      <a:pt x="79" y="76"/>
                      <a:pt x="79" y="76"/>
                      <a:pt x="78" y="75"/>
                    </a:cubicBezTo>
                    <a:cubicBezTo>
                      <a:pt x="77" y="74"/>
                      <a:pt x="76" y="75"/>
                      <a:pt x="76" y="73"/>
                    </a:cubicBezTo>
                    <a:cubicBezTo>
                      <a:pt x="77" y="72"/>
                      <a:pt x="77" y="73"/>
                      <a:pt x="77" y="72"/>
                    </a:cubicBezTo>
                    <a:cubicBezTo>
                      <a:pt x="77" y="70"/>
                      <a:pt x="77" y="70"/>
                      <a:pt x="78" y="69"/>
                    </a:cubicBezTo>
                    <a:cubicBezTo>
                      <a:pt x="79" y="68"/>
                      <a:pt x="80" y="68"/>
                      <a:pt x="80" y="67"/>
                    </a:cubicBezTo>
                    <a:cubicBezTo>
                      <a:pt x="80" y="66"/>
                      <a:pt x="80" y="66"/>
                      <a:pt x="79" y="65"/>
                    </a:cubicBezTo>
                    <a:cubicBezTo>
                      <a:pt x="79" y="64"/>
                      <a:pt x="78" y="63"/>
                      <a:pt x="78" y="63"/>
                    </a:cubicBezTo>
                    <a:cubicBezTo>
                      <a:pt x="78" y="63"/>
                      <a:pt x="78" y="63"/>
                      <a:pt x="77" y="62"/>
                    </a:cubicBezTo>
                    <a:cubicBezTo>
                      <a:pt x="76" y="61"/>
                      <a:pt x="76" y="60"/>
                      <a:pt x="76" y="60"/>
                    </a:cubicBezTo>
                    <a:cubicBezTo>
                      <a:pt x="76" y="60"/>
                      <a:pt x="76" y="57"/>
                      <a:pt x="76" y="56"/>
                    </a:cubicBezTo>
                    <a:cubicBezTo>
                      <a:pt x="76" y="55"/>
                      <a:pt x="75" y="57"/>
                      <a:pt x="76" y="55"/>
                    </a:cubicBezTo>
                    <a:cubicBezTo>
                      <a:pt x="76" y="53"/>
                      <a:pt x="76" y="52"/>
                      <a:pt x="76" y="52"/>
                    </a:cubicBezTo>
                    <a:cubicBezTo>
                      <a:pt x="76" y="52"/>
                      <a:pt x="74" y="51"/>
                      <a:pt x="73" y="51"/>
                    </a:cubicBezTo>
                    <a:cubicBezTo>
                      <a:pt x="73" y="51"/>
                      <a:pt x="73" y="52"/>
                      <a:pt x="72" y="52"/>
                    </a:cubicBezTo>
                    <a:cubicBezTo>
                      <a:pt x="70" y="51"/>
                      <a:pt x="71" y="50"/>
                      <a:pt x="70" y="50"/>
                    </a:cubicBezTo>
                    <a:cubicBezTo>
                      <a:pt x="70" y="49"/>
                      <a:pt x="69" y="49"/>
                      <a:pt x="68" y="50"/>
                    </a:cubicBezTo>
                    <a:cubicBezTo>
                      <a:pt x="68" y="50"/>
                      <a:pt x="66" y="50"/>
                      <a:pt x="65" y="51"/>
                    </a:cubicBezTo>
                    <a:cubicBezTo>
                      <a:pt x="64" y="51"/>
                      <a:pt x="64" y="51"/>
                      <a:pt x="62" y="51"/>
                    </a:cubicBezTo>
                    <a:cubicBezTo>
                      <a:pt x="61" y="51"/>
                      <a:pt x="59" y="52"/>
                      <a:pt x="58" y="51"/>
                    </a:cubicBezTo>
                    <a:cubicBezTo>
                      <a:pt x="56" y="51"/>
                      <a:pt x="56" y="51"/>
                      <a:pt x="56" y="50"/>
                    </a:cubicBezTo>
                    <a:cubicBezTo>
                      <a:pt x="55" y="49"/>
                      <a:pt x="56" y="49"/>
                      <a:pt x="55" y="48"/>
                    </a:cubicBezTo>
                    <a:cubicBezTo>
                      <a:pt x="53" y="48"/>
                      <a:pt x="53" y="48"/>
                      <a:pt x="53" y="47"/>
                    </a:cubicBezTo>
                    <a:cubicBezTo>
                      <a:pt x="53" y="46"/>
                      <a:pt x="53" y="46"/>
                      <a:pt x="53" y="45"/>
                    </a:cubicBezTo>
                    <a:cubicBezTo>
                      <a:pt x="52" y="44"/>
                      <a:pt x="53" y="46"/>
                      <a:pt x="52" y="44"/>
                    </a:cubicBezTo>
                    <a:cubicBezTo>
                      <a:pt x="50" y="42"/>
                      <a:pt x="50" y="44"/>
                      <a:pt x="50" y="42"/>
                    </a:cubicBezTo>
                    <a:cubicBezTo>
                      <a:pt x="51" y="41"/>
                      <a:pt x="51" y="42"/>
                      <a:pt x="51" y="40"/>
                    </a:cubicBezTo>
                    <a:cubicBezTo>
                      <a:pt x="51" y="39"/>
                      <a:pt x="53" y="41"/>
                      <a:pt x="52" y="38"/>
                    </a:cubicBezTo>
                    <a:cubicBezTo>
                      <a:pt x="51" y="35"/>
                      <a:pt x="50" y="35"/>
                      <a:pt x="52" y="33"/>
                    </a:cubicBezTo>
                    <a:cubicBezTo>
                      <a:pt x="53" y="31"/>
                      <a:pt x="55" y="30"/>
                      <a:pt x="55" y="30"/>
                    </a:cubicBezTo>
                    <a:cubicBezTo>
                      <a:pt x="55" y="29"/>
                      <a:pt x="56" y="28"/>
                      <a:pt x="56" y="27"/>
                    </a:cubicBezTo>
                    <a:cubicBezTo>
                      <a:pt x="57" y="27"/>
                      <a:pt x="56" y="27"/>
                      <a:pt x="58" y="27"/>
                    </a:cubicBezTo>
                    <a:cubicBezTo>
                      <a:pt x="59" y="27"/>
                      <a:pt x="60" y="26"/>
                      <a:pt x="61" y="26"/>
                    </a:cubicBezTo>
                    <a:cubicBezTo>
                      <a:pt x="62" y="25"/>
                      <a:pt x="63" y="24"/>
                      <a:pt x="63" y="23"/>
                    </a:cubicBezTo>
                    <a:cubicBezTo>
                      <a:pt x="64" y="23"/>
                      <a:pt x="63" y="24"/>
                      <a:pt x="65" y="23"/>
                    </a:cubicBezTo>
                    <a:cubicBezTo>
                      <a:pt x="66" y="23"/>
                      <a:pt x="66" y="23"/>
                      <a:pt x="67" y="23"/>
                    </a:cubicBezTo>
                    <a:cubicBezTo>
                      <a:pt x="68" y="23"/>
                      <a:pt x="66" y="23"/>
                      <a:pt x="68" y="23"/>
                    </a:cubicBezTo>
                    <a:cubicBezTo>
                      <a:pt x="70" y="22"/>
                      <a:pt x="70" y="22"/>
                      <a:pt x="70" y="22"/>
                    </a:cubicBezTo>
                    <a:cubicBezTo>
                      <a:pt x="71" y="22"/>
                      <a:pt x="71" y="23"/>
                      <a:pt x="72" y="23"/>
                    </a:cubicBezTo>
                    <a:cubicBezTo>
                      <a:pt x="72" y="23"/>
                      <a:pt x="72" y="21"/>
                      <a:pt x="72" y="23"/>
                    </a:cubicBezTo>
                    <a:cubicBezTo>
                      <a:pt x="73" y="25"/>
                      <a:pt x="72" y="26"/>
                      <a:pt x="73" y="26"/>
                    </a:cubicBezTo>
                    <a:cubicBezTo>
                      <a:pt x="75" y="26"/>
                      <a:pt x="73" y="26"/>
                      <a:pt x="75" y="26"/>
                    </a:cubicBezTo>
                    <a:cubicBezTo>
                      <a:pt x="76" y="26"/>
                      <a:pt x="76" y="26"/>
                      <a:pt x="77" y="27"/>
                    </a:cubicBezTo>
                    <a:cubicBezTo>
                      <a:pt x="77" y="27"/>
                      <a:pt x="78" y="27"/>
                      <a:pt x="79" y="27"/>
                    </a:cubicBezTo>
                    <a:cubicBezTo>
                      <a:pt x="80" y="27"/>
                      <a:pt x="79" y="29"/>
                      <a:pt x="80" y="27"/>
                    </a:cubicBezTo>
                    <a:cubicBezTo>
                      <a:pt x="82" y="26"/>
                      <a:pt x="79" y="26"/>
                      <a:pt x="82" y="26"/>
                    </a:cubicBezTo>
                    <a:cubicBezTo>
                      <a:pt x="85" y="26"/>
                      <a:pt x="85" y="27"/>
                      <a:pt x="86" y="26"/>
                    </a:cubicBezTo>
                    <a:cubicBezTo>
                      <a:pt x="86" y="26"/>
                      <a:pt x="86" y="27"/>
                      <a:pt x="88" y="26"/>
                    </a:cubicBezTo>
                    <a:cubicBezTo>
                      <a:pt x="89" y="25"/>
                      <a:pt x="89" y="25"/>
                      <a:pt x="90" y="26"/>
                    </a:cubicBezTo>
                    <a:cubicBezTo>
                      <a:pt x="90" y="26"/>
                      <a:pt x="90" y="27"/>
                      <a:pt x="91" y="26"/>
                    </a:cubicBezTo>
                    <a:cubicBezTo>
                      <a:pt x="91" y="25"/>
                      <a:pt x="92" y="25"/>
                      <a:pt x="91" y="24"/>
                    </a:cubicBezTo>
                    <a:cubicBezTo>
                      <a:pt x="89" y="24"/>
                      <a:pt x="89" y="24"/>
                      <a:pt x="88" y="23"/>
                    </a:cubicBezTo>
                    <a:cubicBezTo>
                      <a:pt x="88" y="22"/>
                      <a:pt x="90" y="23"/>
                      <a:pt x="88" y="22"/>
                    </a:cubicBezTo>
                    <a:cubicBezTo>
                      <a:pt x="87" y="22"/>
                      <a:pt x="87" y="22"/>
                      <a:pt x="86" y="22"/>
                    </a:cubicBezTo>
                    <a:cubicBezTo>
                      <a:pt x="84" y="21"/>
                      <a:pt x="83" y="23"/>
                      <a:pt x="83" y="22"/>
                    </a:cubicBezTo>
                    <a:cubicBezTo>
                      <a:pt x="83" y="21"/>
                      <a:pt x="80" y="23"/>
                      <a:pt x="83" y="21"/>
                    </a:cubicBezTo>
                    <a:cubicBezTo>
                      <a:pt x="85" y="19"/>
                      <a:pt x="84" y="18"/>
                      <a:pt x="85" y="18"/>
                    </a:cubicBezTo>
                    <a:cubicBezTo>
                      <a:pt x="87" y="19"/>
                      <a:pt x="86" y="20"/>
                      <a:pt x="87" y="19"/>
                    </a:cubicBezTo>
                    <a:cubicBezTo>
                      <a:pt x="88" y="18"/>
                      <a:pt x="90" y="18"/>
                      <a:pt x="88" y="17"/>
                    </a:cubicBezTo>
                    <a:cubicBezTo>
                      <a:pt x="86" y="16"/>
                      <a:pt x="88" y="16"/>
                      <a:pt x="86" y="15"/>
                    </a:cubicBezTo>
                    <a:cubicBezTo>
                      <a:pt x="84" y="14"/>
                      <a:pt x="83" y="18"/>
                      <a:pt x="82" y="18"/>
                    </a:cubicBezTo>
                    <a:cubicBezTo>
                      <a:pt x="81" y="17"/>
                      <a:pt x="81" y="17"/>
                      <a:pt x="80" y="17"/>
                    </a:cubicBezTo>
                    <a:cubicBezTo>
                      <a:pt x="80" y="17"/>
                      <a:pt x="80" y="19"/>
                      <a:pt x="80" y="20"/>
                    </a:cubicBezTo>
                    <a:cubicBezTo>
                      <a:pt x="79" y="21"/>
                      <a:pt x="80" y="21"/>
                      <a:pt x="79" y="20"/>
                    </a:cubicBezTo>
                    <a:cubicBezTo>
                      <a:pt x="77" y="20"/>
                      <a:pt x="81" y="20"/>
                      <a:pt x="77" y="18"/>
                    </a:cubicBezTo>
                    <a:cubicBezTo>
                      <a:pt x="73" y="17"/>
                      <a:pt x="72" y="17"/>
                      <a:pt x="71" y="18"/>
                    </a:cubicBezTo>
                    <a:cubicBezTo>
                      <a:pt x="71" y="18"/>
                      <a:pt x="70" y="18"/>
                      <a:pt x="70" y="19"/>
                    </a:cubicBezTo>
                    <a:cubicBezTo>
                      <a:pt x="69" y="19"/>
                      <a:pt x="71" y="20"/>
                      <a:pt x="69" y="19"/>
                    </a:cubicBezTo>
                    <a:cubicBezTo>
                      <a:pt x="68" y="18"/>
                      <a:pt x="66" y="20"/>
                      <a:pt x="66" y="20"/>
                    </a:cubicBezTo>
                    <a:cubicBezTo>
                      <a:pt x="66" y="20"/>
                      <a:pt x="66" y="19"/>
                      <a:pt x="65" y="20"/>
                    </a:cubicBezTo>
                    <a:cubicBezTo>
                      <a:pt x="64" y="20"/>
                      <a:pt x="63" y="21"/>
                      <a:pt x="62" y="21"/>
                    </a:cubicBezTo>
                    <a:cubicBezTo>
                      <a:pt x="61" y="20"/>
                      <a:pt x="60" y="21"/>
                      <a:pt x="61" y="19"/>
                    </a:cubicBezTo>
                    <a:cubicBezTo>
                      <a:pt x="63" y="17"/>
                      <a:pt x="62" y="18"/>
                      <a:pt x="64" y="17"/>
                    </a:cubicBezTo>
                    <a:cubicBezTo>
                      <a:pt x="66" y="16"/>
                      <a:pt x="69" y="16"/>
                      <a:pt x="66" y="16"/>
                    </a:cubicBezTo>
                    <a:cubicBezTo>
                      <a:pt x="63" y="15"/>
                      <a:pt x="68" y="15"/>
                      <a:pt x="64" y="13"/>
                    </a:cubicBezTo>
                    <a:cubicBezTo>
                      <a:pt x="60" y="11"/>
                      <a:pt x="60" y="14"/>
                      <a:pt x="60" y="11"/>
                    </a:cubicBezTo>
                    <a:cubicBezTo>
                      <a:pt x="61" y="9"/>
                      <a:pt x="60" y="9"/>
                      <a:pt x="59" y="9"/>
                    </a:cubicBezTo>
                    <a:cubicBezTo>
                      <a:pt x="59" y="9"/>
                      <a:pt x="56" y="10"/>
                      <a:pt x="55" y="10"/>
                    </a:cubicBezTo>
                    <a:cubicBezTo>
                      <a:pt x="54" y="10"/>
                      <a:pt x="55" y="11"/>
                      <a:pt x="54" y="10"/>
                    </a:cubicBezTo>
                    <a:cubicBezTo>
                      <a:pt x="52" y="9"/>
                      <a:pt x="51" y="10"/>
                      <a:pt x="52" y="9"/>
                    </a:cubicBezTo>
                    <a:cubicBezTo>
                      <a:pt x="53" y="7"/>
                      <a:pt x="53" y="7"/>
                      <a:pt x="54" y="6"/>
                    </a:cubicBezTo>
                    <a:cubicBezTo>
                      <a:pt x="55" y="5"/>
                      <a:pt x="55" y="2"/>
                      <a:pt x="57" y="3"/>
                    </a:cubicBezTo>
                    <a:cubicBezTo>
                      <a:pt x="60" y="4"/>
                      <a:pt x="59" y="4"/>
                      <a:pt x="61" y="4"/>
                    </a:cubicBezTo>
                    <a:cubicBezTo>
                      <a:pt x="63" y="4"/>
                      <a:pt x="64" y="4"/>
                      <a:pt x="64" y="3"/>
                    </a:cubicBezTo>
                    <a:cubicBezTo>
                      <a:pt x="64" y="3"/>
                      <a:pt x="62" y="2"/>
                      <a:pt x="62" y="2"/>
                    </a:cubicBezTo>
                    <a:cubicBezTo>
                      <a:pt x="62" y="2"/>
                      <a:pt x="61" y="2"/>
                      <a:pt x="61" y="2"/>
                    </a:cubicBezTo>
                    <a:cubicBezTo>
                      <a:pt x="61" y="1"/>
                      <a:pt x="62" y="0"/>
                      <a:pt x="62" y="0"/>
                    </a:cubicBezTo>
                    <a:cubicBezTo>
                      <a:pt x="61" y="0"/>
                      <a:pt x="61" y="0"/>
                      <a:pt x="61" y="0"/>
                    </a:cubicBezTo>
                    <a:cubicBezTo>
                      <a:pt x="61" y="0"/>
                      <a:pt x="54" y="0"/>
                      <a:pt x="52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xtLst/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107" name="组合 106"/>
          <p:cNvGrpSpPr/>
          <p:nvPr/>
        </p:nvGrpSpPr>
        <p:grpSpPr>
          <a:xfrm>
            <a:off x="4054018" y="4873168"/>
            <a:ext cx="642736" cy="642736"/>
            <a:chOff x="4054018" y="4873168"/>
            <a:chExt cx="642736" cy="642736"/>
          </a:xfrm>
        </p:grpSpPr>
        <p:sp>
          <p:nvSpPr>
            <p:cNvPr id="8" name="Oval 3722"/>
            <p:cNvSpPr>
              <a:spLocks noChangeArrowheads="1"/>
            </p:cNvSpPr>
            <p:nvPr/>
          </p:nvSpPr>
          <p:spPr bwMode="auto">
            <a:xfrm>
              <a:off x="4054018" y="4873168"/>
              <a:ext cx="642736" cy="64273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4" name="组合 3"/>
            <p:cNvGrpSpPr/>
            <p:nvPr/>
          </p:nvGrpSpPr>
          <p:grpSpPr>
            <a:xfrm>
              <a:off x="4180427" y="4957442"/>
              <a:ext cx="389919" cy="474188"/>
              <a:chOff x="4187345" y="4696860"/>
              <a:chExt cx="389919" cy="474188"/>
            </a:xfrm>
          </p:grpSpPr>
          <p:sp>
            <p:nvSpPr>
              <p:cNvPr id="60" name="Freeform 3774"/>
              <p:cNvSpPr>
                <a:spLocks noEditPoints="1"/>
              </p:cNvSpPr>
              <p:nvPr/>
            </p:nvSpPr>
            <p:spPr bwMode="auto">
              <a:xfrm>
                <a:off x="4252753" y="4696860"/>
                <a:ext cx="217599" cy="221373"/>
              </a:xfrm>
              <a:custGeom>
                <a:avLst/>
                <a:gdLst>
                  <a:gd name="T0" fmla="*/ 137 w 173"/>
                  <a:gd name="T1" fmla="*/ 176 h 176"/>
                  <a:gd name="T2" fmla="*/ 119 w 173"/>
                  <a:gd name="T3" fmla="*/ 131 h 176"/>
                  <a:gd name="T4" fmla="*/ 55 w 173"/>
                  <a:gd name="T5" fmla="*/ 131 h 176"/>
                  <a:gd name="T6" fmla="*/ 36 w 173"/>
                  <a:gd name="T7" fmla="*/ 176 h 176"/>
                  <a:gd name="T8" fmla="*/ 0 w 173"/>
                  <a:gd name="T9" fmla="*/ 176 h 176"/>
                  <a:gd name="T10" fmla="*/ 74 w 173"/>
                  <a:gd name="T11" fmla="*/ 0 h 176"/>
                  <a:gd name="T12" fmla="*/ 100 w 173"/>
                  <a:gd name="T13" fmla="*/ 0 h 176"/>
                  <a:gd name="T14" fmla="*/ 173 w 173"/>
                  <a:gd name="T15" fmla="*/ 176 h 176"/>
                  <a:gd name="T16" fmla="*/ 137 w 173"/>
                  <a:gd name="T17" fmla="*/ 176 h 176"/>
                  <a:gd name="T18" fmla="*/ 85 w 173"/>
                  <a:gd name="T19" fmla="*/ 45 h 176"/>
                  <a:gd name="T20" fmla="*/ 67 w 173"/>
                  <a:gd name="T21" fmla="*/ 100 h 176"/>
                  <a:gd name="T22" fmla="*/ 104 w 173"/>
                  <a:gd name="T23" fmla="*/ 100 h 176"/>
                  <a:gd name="T24" fmla="*/ 85 w 173"/>
                  <a:gd name="T25" fmla="*/ 45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73" h="176">
                    <a:moveTo>
                      <a:pt x="137" y="176"/>
                    </a:moveTo>
                    <a:lnTo>
                      <a:pt x="119" y="131"/>
                    </a:lnTo>
                    <a:lnTo>
                      <a:pt x="55" y="131"/>
                    </a:lnTo>
                    <a:lnTo>
                      <a:pt x="36" y="176"/>
                    </a:lnTo>
                    <a:lnTo>
                      <a:pt x="0" y="176"/>
                    </a:lnTo>
                    <a:lnTo>
                      <a:pt x="74" y="0"/>
                    </a:lnTo>
                    <a:lnTo>
                      <a:pt x="100" y="0"/>
                    </a:lnTo>
                    <a:lnTo>
                      <a:pt x="173" y="176"/>
                    </a:lnTo>
                    <a:lnTo>
                      <a:pt x="137" y="176"/>
                    </a:lnTo>
                    <a:close/>
                    <a:moveTo>
                      <a:pt x="85" y="45"/>
                    </a:moveTo>
                    <a:lnTo>
                      <a:pt x="67" y="100"/>
                    </a:lnTo>
                    <a:lnTo>
                      <a:pt x="104" y="100"/>
                    </a:lnTo>
                    <a:lnTo>
                      <a:pt x="85" y="45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/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61" name="Freeform 3775"/>
              <p:cNvSpPr>
                <a:spLocks noEditPoints="1"/>
              </p:cNvSpPr>
              <p:nvPr/>
            </p:nvSpPr>
            <p:spPr bwMode="auto">
              <a:xfrm>
                <a:off x="4187345" y="4944645"/>
                <a:ext cx="143390" cy="222631"/>
              </a:xfrm>
              <a:custGeom>
                <a:avLst/>
                <a:gdLst>
                  <a:gd name="T0" fmla="*/ 20 w 48"/>
                  <a:gd name="T1" fmla="*/ 75 h 75"/>
                  <a:gd name="T2" fmla="*/ 0 w 48"/>
                  <a:gd name="T3" fmla="*/ 75 h 75"/>
                  <a:gd name="T4" fmla="*/ 0 w 48"/>
                  <a:gd name="T5" fmla="*/ 0 h 75"/>
                  <a:gd name="T6" fmla="*/ 15 w 48"/>
                  <a:gd name="T7" fmla="*/ 0 h 75"/>
                  <a:gd name="T8" fmla="*/ 35 w 48"/>
                  <a:gd name="T9" fmla="*/ 4 h 75"/>
                  <a:gd name="T10" fmla="*/ 44 w 48"/>
                  <a:gd name="T11" fmla="*/ 20 h 75"/>
                  <a:gd name="T12" fmla="*/ 36 w 48"/>
                  <a:gd name="T13" fmla="*/ 34 h 75"/>
                  <a:gd name="T14" fmla="*/ 48 w 48"/>
                  <a:gd name="T15" fmla="*/ 53 h 75"/>
                  <a:gd name="T16" fmla="*/ 20 w 48"/>
                  <a:gd name="T17" fmla="*/ 75 h 75"/>
                  <a:gd name="T18" fmla="*/ 19 w 48"/>
                  <a:gd name="T19" fmla="*/ 14 h 75"/>
                  <a:gd name="T20" fmla="*/ 14 w 48"/>
                  <a:gd name="T21" fmla="*/ 14 h 75"/>
                  <a:gd name="T22" fmla="*/ 14 w 48"/>
                  <a:gd name="T23" fmla="*/ 29 h 75"/>
                  <a:gd name="T24" fmla="*/ 18 w 48"/>
                  <a:gd name="T25" fmla="*/ 29 h 75"/>
                  <a:gd name="T26" fmla="*/ 30 w 48"/>
                  <a:gd name="T27" fmla="*/ 21 h 75"/>
                  <a:gd name="T28" fmla="*/ 19 w 48"/>
                  <a:gd name="T29" fmla="*/ 14 h 75"/>
                  <a:gd name="T30" fmla="*/ 20 w 48"/>
                  <a:gd name="T31" fmla="*/ 43 h 75"/>
                  <a:gd name="T32" fmla="*/ 14 w 48"/>
                  <a:gd name="T33" fmla="*/ 43 h 75"/>
                  <a:gd name="T34" fmla="*/ 14 w 48"/>
                  <a:gd name="T35" fmla="*/ 62 h 75"/>
                  <a:gd name="T36" fmla="*/ 21 w 48"/>
                  <a:gd name="T37" fmla="*/ 62 h 75"/>
                  <a:gd name="T38" fmla="*/ 34 w 48"/>
                  <a:gd name="T39" fmla="*/ 52 h 75"/>
                  <a:gd name="T40" fmla="*/ 20 w 48"/>
                  <a:gd name="T41" fmla="*/ 43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48" h="75">
                    <a:moveTo>
                      <a:pt x="20" y="75"/>
                    </a:moveTo>
                    <a:cubicBezTo>
                      <a:pt x="0" y="75"/>
                      <a:pt x="0" y="75"/>
                      <a:pt x="0" y="75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26" y="0"/>
                      <a:pt x="31" y="1"/>
                      <a:pt x="35" y="4"/>
                    </a:cubicBezTo>
                    <a:cubicBezTo>
                      <a:pt x="41" y="7"/>
                      <a:pt x="44" y="13"/>
                      <a:pt x="44" y="20"/>
                    </a:cubicBezTo>
                    <a:cubicBezTo>
                      <a:pt x="44" y="27"/>
                      <a:pt x="42" y="31"/>
                      <a:pt x="36" y="34"/>
                    </a:cubicBezTo>
                    <a:cubicBezTo>
                      <a:pt x="45" y="38"/>
                      <a:pt x="48" y="44"/>
                      <a:pt x="48" y="53"/>
                    </a:cubicBezTo>
                    <a:cubicBezTo>
                      <a:pt x="48" y="66"/>
                      <a:pt x="39" y="75"/>
                      <a:pt x="20" y="75"/>
                    </a:cubicBezTo>
                    <a:close/>
                    <a:moveTo>
                      <a:pt x="19" y="14"/>
                    </a:moveTo>
                    <a:cubicBezTo>
                      <a:pt x="14" y="14"/>
                      <a:pt x="14" y="14"/>
                      <a:pt x="14" y="14"/>
                    </a:cubicBezTo>
                    <a:cubicBezTo>
                      <a:pt x="14" y="29"/>
                      <a:pt x="14" y="29"/>
                      <a:pt x="14" y="29"/>
                    </a:cubicBezTo>
                    <a:cubicBezTo>
                      <a:pt x="18" y="29"/>
                      <a:pt x="18" y="29"/>
                      <a:pt x="18" y="29"/>
                    </a:cubicBezTo>
                    <a:cubicBezTo>
                      <a:pt x="27" y="29"/>
                      <a:pt x="30" y="27"/>
                      <a:pt x="30" y="21"/>
                    </a:cubicBezTo>
                    <a:cubicBezTo>
                      <a:pt x="30" y="16"/>
                      <a:pt x="27" y="14"/>
                      <a:pt x="19" y="14"/>
                    </a:cubicBezTo>
                    <a:close/>
                    <a:moveTo>
                      <a:pt x="20" y="43"/>
                    </a:moveTo>
                    <a:cubicBezTo>
                      <a:pt x="14" y="43"/>
                      <a:pt x="14" y="43"/>
                      <a:pt x="14" y="43"/>
                    </a:cubicBezTo>
                    <a:cubicBezTo>
                      <a:pt x="14" y="62"/>
                      <a:pt x="14" y="62"/>
                      <a:pt x="14" y="62"/>
                    </a:cubicBezTo>
                    <a:cubicBezTo>
                      <a:pt x="21" y="62"/>
                      <a:pt x="21" y="62"/>
                      <a:pt x="21" y="62"/>
                    </a:cubicBezTo>
                    <a:cubicBezTo>
                      <a:pt x="30" y="62"/>
                      <a:pt x="34" y="59"/>
                      <a:pt x="34" y="52"/>
                    </a:cubicBezTo>
                    <a:cubicBezTo>
                      <a:pt x="34" y="46"/>
                      <a:pt x="30" y="43"/>
                      <a:pt x="20" y="43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/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62" name="Freeform 3776"/>
              <p:cNvSpPr>
                <a:spLocks/>
              </p:cNvSpPr>
              <p:nvPr/>
            </p:nvSpPr>
            <p:spPr bwMode="auto">
              <a:xfrm>
                <a:off x="4357148" y="4940871"/>
                <a:ext cx="220116" cy="230177"/>
              </a:xfrm>
              <a:custGeom>
                <a:avLst/>
                <a:gdLst>
                  <a:gd name="T0" fmla="*/ 39 w 74"/>
                  <a:gd name="T1" fmla="*/ 77 h 77"/>
                  <a:gd name="T2" fmla="*/ 0 w 74"/>
                  <a:gd name="T3" fmla="*/ 38 h 77"/>
                  <a:gd name="T4" fmla="*/ 39 w 74"/>
                  <a:gd name="T5" fmla="*/ 0 h 77"/>
                  <a:gd name="T6" fmla="*/ 74 w 74"/>
                  <a:gd name="T7" fmla="*/ 23 h 77"/>
                  <a:gd name="T8" fmla="*/ 58 w 74"/>
                  <a:gd name="T9" fmla="*/ 23 h 77"/>
                  <a:gd name="T10" fmla="*/ 39 w 74"/>
                  <a:gd name="T11" fmla="*/ 13 h 77"/>
                  <a:gd name="T12" fmla="*/ 14 w 74"/>
                  <a:gd name="T13" fmla="*/ 38 h 77"/>
                  <a:gd name="T14" fmla="*/ 39 w 74"/>
                  <a:gd name="T15" fmla="*/ 64 h 77"/>
                  <a:gd name="T16" fmla="*/ 58 w 74"/>
                  <a:gd name="T17" fmla="*/ 55 h 77"/>
                  <a:gd name="T18" fmla="*/ 74 w 74"/>
                  <a:gd name="T19" fmla="*/ 55 h 77"/>
                  <a:gd name="T20" fmla="*/ 39 w 74"/>
                  <a:gd name="T21" fmla="*/ 77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4" h="77">
                    <a:moveTo>
                      <a:pt x="39" y="77"/>
                    </a:moveTo>
                    <a:cubicBezTo>
                      <a:pt x="18" y="77"/>
                      <a:pt x="0" y="60"/>
                      <a:pt x="0" y="38"/>
                    </a:cubicBezTo>
                    <a:cubicBezTo>
                      <a:pt x="0" y="17"/>
                      <a:pt x="17" y="0"/>
                      <a:pt x="39" y="0"/>
                    </a:cubicBezTo>
                    <a:cubicBezTo>
                      <a:pt x="54" y="0"/>
                      <a:pt x="67" y="8"/>
                      <a:pt x="74" y="23"/>
                    </a:cubicBezTo>
                    <a:cubicBezTo>
                      <a:pt x="58" y="23"/>
                      <a:pt x="58" y="23"/>
                      <a:pt x="58" y="23"/>
                    </a:cubicBezTo>
                    <a:cubicBezTo>
                      <a:pt x="53" y="16"/>
                      <a:pt x="48" y="13"/>
                      <a:pt x="39" y="13"/>
                    </a:cubicBezTo>
                    <a:cubicBezTo>
                      <a:pt x="25" y="13"/>
                      <a:pt x="14" y="24"/>
                      <a:pt x="14" y="38"/>
                    </a:cubicBezTo>
                    <a:cubicBezTo>
                      <a:pt x="14" y="52"/>
                      <a:pt x="25" y="64"/>
                      <a:pt x="39" y="64"/>
                    </a:cubicBezTo>
                    <a:cubicBezTo>
                      <a:pt x="46" y="64"/>
                      <a:pt x="52" y="61"/>
                      <a:pt x="58" y="55"/>
                    </a:cubicBezTo>
                    <a:cubicBezTo>
                      <a:pt x="74" y="55"/>
                      <a:pt x="74" y="55"/>
                      <a:pt x="74" y="55"/>
                    </a:cubicBezTo>
                    <a:cubicBezTo>
                      <a:pt x="68" y="69"/>
                      <a:pt x="55" y="77"/>
                      <a:pt x="39" y="77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/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104" name="组合 103"/>
          <p:cNvGrpSpPr/>
          <p:nvPr/>
        </p:nvGrpSpPr>
        <p:grpSpPr>
          <a:xfrm>
            <a:off x="8470157" y="3209097"/>
            <a:ext cx="755938" cy="755938"/>
            <a:chOff x="8470157" y="3209097"/>
            <a:chExt cx="755938" cy="755938"/>
          </a:xfrm>
        </p:grpSpPr>
        <p:sp>
          <p:nvSpPr>
            <p:cNvPr id="29" name="Oval 3743"/>
            <p:cNvSpPr>
              <a:spLocks noChangeArrowheads="1"/>
            </p:cNvSpPr>
            <p:nvPr/>
          </p:nvSpPr>
          <p:spPr bwMode="auto">
            <a:xfrm>
              <a:off x="8470157" y="3209097"/>
              <a:ext cx="755938" cy="75593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91" name="组合 90"/>
            <p:cNvGrpSpPr/>
            <p:nvPr/>
          </p:nvGrpSpPr>
          <p:grpSpPr>
            <a:xfrm>
              <a:off x="8593421" y="3417263"/>
              <a:ext cx="509410" cy="339606"/>
              <a:chOff x="8609773" y="3176177"/>
              <a:chExt cx="509410" cy="339606"/>
            </a:xfrm>
          </p:grpSpPr>
          <p:sp>
            <p:nvSpPr>
              <p:cNvPr id="63" name="Freeform 3777"/>
              <p:cNvSpPr>
                <a:spLocks noEditPoints="1"/>
              </p:cNvSpPr>
              <p:nvPr/>
            </p:nvSpPr>
            <p:spPr bwMode="auto">
              <a:xfrm>
                <a:off x="8609773" y="3176177"/>
                <a:ext cx="509410" cy="339606"/>
              </a:xfrm>
              <a:custGeom>
                <a:avLst/>
                <a:gdLst>
                  <a:gd name="T0" fmla="*/ 0 w 405"/>
                  <a:gd name="T1" fmla="*/ 0 h 270"/>
                  <a:gd name="T2" fmla="*/ 0 w 405"/>
                  <a:gd name="T3" fmla="*/ 270 h 270"/>
                  <a:gd name="T4" fmla="*/ 405 w 405"/>
                  <a:gd name="T5" fmla="*/ 270 h 270"/>
                  <a:gd name="T6" fmla="*/ 405 w 405"/>
                  <a:gd name="T7" fmla="*/ 0 h 270"/>
                  <a:gd name="T8" fmla="*/ 0 w 405"/>
                  <a:gd name="T9" fmla="*/ 0 h 270"/>
                  <a:gd name="T10" fmla="*/ 379 w 405"/>
                  <a:gd name="T11" fmla="*/ 246 h 270"/>
                  <a:gd name="T12" fmla="*/ 26 w 405"/>
                  <a:gd name="T13" fmla="*/ 246 h 270"/>
                  <a:gd name="T14" fmla="*/ 26 w 405"/>
                  <a:gd name="T15" fmla="*/ 24 h 270"/>
                  <a:gd name="T16" fmla="*/ 379 w 405"/>
                  <a:gd name="T17" fmla="*/ 24 h 270"/>
                  <a:gd name="T18" fmla="*/ 379 w 405"/>
                  <a:gd name="T19" fmla="*/ 246 h 2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05" h="270">
                    <a:moveTo>
                      <a:pt x="0" y="0"/>
                    </a:moveTo>
                    <a:lnTo>
                      <a:pt x="0" y="270"/>
                    </a:lnTo>
                    <a:lnTo>
                      <a:pt x="405" y="270"/>
                    </a:lnTo>
                    <a:lnTo>
                      <a:pt x="405" y="0"/>
                    </a:lnTo>
                    <a:lnTo>
                      <a:pt x="0" y="0"/>
                    </a:lnTo>
                    <a:close/>
                    <a:moveTo>
                      <a:pt x="379" y="246"/>
                    </a:moveTo>
                    <a:lnTo>
                      <a:pt x="26" y="246"/>
                    </a:lnTo>
                    <a:lnTo>
                      <a:pt x="26" y="24"/>
                    </a:lnTo>
                    <a:lnTo>
                      <a:pt x="379" y="24"/>
                    </a:lnTo>
                    <a:lnTo>
                      <a:pt x="379" y="246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/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64" name="Freeform 3778"/>
              <p:cNvSpPr>
                <a:spLocks/>
              </p:cNvSpPr>
              <p:nvPr/>
            </p:nvSpPr>
            <p:spPr bwMode="auto">
              <a:xfrm>
                <a:off x="8677694" y="3265481"/>
                <a:ext cx="47797" cy="152194"/>
              </a:xfrm>
              <a:custGeom>
                <a:avLst/>
                <a:gdLst>
                  <a:gd name="T0" fmla="*/ 17 w 38"/>
                  <a:gd name="T1" fmla="*/ 121 h 121"/>
                  <a:gd name="T2" fmla="*/ 17 w 38"/>
                  <a:gd name="T3" fmla="*/ 21 h 121"/>
                  <a:gd name="T4" fmla="*/ 0 w 38"/>
                  <a:gd name="T5" fmla="*/ 21 h 121"/>
                  <a:gd name="T6" fmla="*/ 0 w 38"/>
                  <a:gd name="T7" fmla="*/ 0 h 121"/>
                  <a:gd name="T8" fmla="*/ 38 w 38"/>
                  <a:gd name="T9" fmla="*/ 0 h 121"/>
                  <a:gd name="T10" fmla="*/ 38 w 38"/>
                  <a:gd name="T11" fmla="*/ 121 h 121"/>
                  <a:gd name="T12" fmla="*/ 17 w 38"/>
                  <a:gd name="T13" fmla="*/ 121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8" h="121">
                    <a:moveTo>
                      <a:pt x="17" y="121"/>
                    </a:moveTo>
                    <a:lnTo>
                      <a:pt x="17" y="21"/>
                    </a:lnTo>
                    <a:lnTo>
                      <a:pt x="0" y="21"/>
                    </a:lnTo>
                    <a:lnTo>
                      <a:pt x="0" y="0"/>
                    </a:lnTo>
                    <a:lnTo>
                      <a:pt x="38" y="0"/>
                    </a:lnTo>
                    <a:lnTo>
                      <a:pt x="38" y="121"/>
                    </a:lnTo>
                    <a:lnTo>
                      <a:pt x="17" y="12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/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65" name="Freeform 3779"/>
              <p:cNvSpPr>
                <a:spLocks/>
              </p:cNvSpPr>
              <p:nvPr/>
            </p:nvSpPr>
            <p:spPr bwMode="auto">
              <a:xfrm>
                <a:off x="8773287" y="3315794"/>
                <a:ext cx="101882" cy="101882"/>
              </a:xfrm>
              <a:custGeom>
                <a:avLst/>
                <a:gdLst>
                  <a:gd name="T0" fmla="*/ 52 w 81"/>
                  <a:gd name="T1" fmla="*/ 52 h 81"/>
                  <a:gd name="T2" fmla="*/ 52 w 81"/>
                  <a:gd name="T3" fmla="*/ 81 h 81"/>
                  <a:gd name="T4" fmla="*/ 31 w 81"/>
                  <a:gd name="T5" fmla="*/ 81 h 81"/>
                  <a:gd name="T6" fmla="*/ 31 w 81"/>
                  <a:gd name="T7" fmla="*/ 52 h 81"/>
                  <a:gd name="T8" fmla="*/ 0 w 81"/>
                  <a:gd name="T9" fmla="*/ 52 h 81"/>
                  <a:gd name="T10" fmla="*/ 0 w 81"/>
                  <a:gd name="T11" fmla="*/ 29 h 81"/>
                  <a:gd name="T12" fmla="*/ 31 w 81"/>
                  <a:gd name="T13" fmla="*/ 29 h 81"/>
                  <a:gd name="T14" fmla="*/ 31 w 81"/>
                  <a:gd name="T15" fmla="*/ 0 h 81"/>
                  <a:gd name="T16" fmla="*/ 52 w 81"/>
                  <a:gd name="T17" fmla="*/ 0 h 81"/>
                  <a:gd name="T18" fmla="*/ 52 w 81"/>
                  <a:gd name="T19" fmla="*/ 29 h 81"/>
                  <a:gd name="T20" fmla="*/ 81 w 81"/>
                  <a:gd name="T21" fmla="*/ 29 h 81"/>
                  <a:gd name="T22" fmla="*/ 81 w 81"/>
                  <a:gd name="T23" fmla="*/ 52 h 81"/>
                  <a:gd name="T24" fmla="*/ 52 w 81"/>
                  <a:gd name="T25" fmla="*/ 52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1" h="81">
                    <a:moveTo>
                      <a:pt x="52" y="52"/>
                    </a:moveTo>
                    <a:lnTo>
                      <a:pt x="52" y="81"/>
                    </a:lnTo>
                    <a:lnTo>
                      <a:pt x="31" y="81"/>
                    </a:lnTo>
                    <a:lnTo>
                      <a:pt x="31" y="52"/>
                    </a:lnTo>
                    <a:lnTo>
                      <a:pt x="0" y="52"/>
                    </a:lnTo>
                    <a:lnTo>
                      <a:pt x="0" y="29"/>
                    </a:lnTo>
                    <a:lnTo>
                      <a:pt x="31" y="29"/>
                    </a:lnTo>
                    <a:lnTo>
                      <a:pt x="31" y="0"/>
                    </a:lnTo>
                    <a:lnTo>
                      <a:pt x="52" y="0"/>
                    </a:lnTo>
                    <a:lnTo>
                      <a:pt x="52" y="29"/>
                    </a:lnTo>
                    <a:lnTo>
                      <a:pt x="81" y="29"/>
                    </a:lnTo>
                    <a:lnTo>
                      <a:pt x="81" y="52"/>
                    </a:lnTo>
                    <a:lnTo>
                      <a:pt x="52" y="52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/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66" name="Freeform 3780"/>
              <p:cNvSpPr>
                <a:spLocks/>
              </p:cNvSpPr>
              <p:nvPr/>
            </p:nvSpPr>
            <p:spPr bwMode="auto">
              <a:xfrm>
                <a:off x="8951895" y="3262965"/>
                <a:ext cx="74142" cy="154710"/>
              </a:xfrm>
              <a:custGeom>
                <a:avLst/>
                <a:gdLst>
                  <a:gd name="T0" fmla="*/ 24 w 34"/>
                  <a:gd name="T1" fmla="*/ 34 h 52"/>
                  <a:gd name="T2" fmla="*/ 13 w 34"/>
                  <a:gd name="T3" fmla="*/ 44 h 52"/>
                  <a:gd name="T4" fmla="*/ 34 w 34"/>
                  <a:gd name="T5" fmla="*/ 44 h 52"/>
                  <a:gd name="T6" fmla="*/ 34 w 34"/>
                  <a:gd name="T7" fmla="*/ 52 h 52"/>
                  <a:gd name="T8" fmla="*/ 0 w 34"/>
                  <a:gd name="T9" fmla="*/ 52 h 52"/>
                  <a:gd name="T10" fmla="*/ 0 w 34"/>
                  <a:gd name="T11" fmla="*/ 44 h 52"/>
                  <a:gd name="T12" fmla="*/ 19 w 34"/>
                  <a:gd name="T13" fmla="*/ 27 h 52"/>
                  <a:gd name="T14" fmla="*/ 25 w 34"/>
                  <a:gd name="T15" fmla="*/ 17 h 52"/>
                  <a:gd name="T16" fmla="*/ 17 w 34"/>
                  <a:gd name="T17" fmla="*/ 9 h 52"/>
                  <a:gd name="T18" fmla="*/ 9 w 34"/>
                  <a:gd name="T19" fmla="*/ 19 h 52"/>
                  <a:gd name="T20" fmla="*/ 0 w 34"/>
                  <a:gd name="T21" fmla="*/ 19 h 52"/>
                  <a:gd name="T22" fmla="*/ 17 w 34"/>
                  <a:gd name="T23" fmla="*/ 0 h 52"/>
                  <a:gd name="T24" fmla="*/ 34 w 34"/>
                  <a:gd name="T25" fmla="*/ 17 h 52"/>
                  <a:gd name="T26" fmla="*/ 24 w 34"/>
                  <a:gd name="T27" fmla="*/ 34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4" h="52">
                    <a:moveTo>
                      <a:pt x="24" y="34"/>
                    </a:moveTo>
                    <a:cubicBezTo>
                      <a:pt x="13" y="44"/>
                      <a:pt x="13" y="44"/>
                      <a:pt x="13" y="44"/>
                    </a:cubicBezTo>
                    <a:cubicBezTo>
                      <a:pt x="34" y="44"/>
                      <a:pt x="34" y="44"/>
                      <a:pt x="34" y="44"/>
                    </a:cubicBezTo>
                    <a:cubicBezTo>
                      <a:pt x="34" y="52"/>
                      <a:pt x="34" y="52"/>
                      <a:pt x="34" y="52"/>
                    </a:cubicBezTo>
                    <a:cubicBezTo>
                      <a:pt x="0" y="52"/>
                      <a:pt x="0" y="52"/>
                      <a:pt x="0" y="52"/>
                    </a:cubicBezTo>
                    <a:cubicBezTo>
                      <a:pt x="0" y="44"/>
                      <a:pt x="0" y="44"/>
                      <a:pt x="0" y="44"/>
                    </a:cubicBezTo>
                    <a:cubicBezTo>
                      <a:pt x="19" y="27"/>
                      <a:pt x="19" y="27"/>
                      <a:pt x="19" y="27"/>
                    </a:cubicBezTo>
                    <a:cubicBezTo>
                      <a:pt x="23" y="23"/>
                      <a:pt x="25" y="20"/>
                      <a:pt x="25" y="17"/>
                    </a:cubicBezTo>
                    <a:cubicBezTo>
                      <a:pt x="25" y="12"/>
                      <a:pt x="21" y="9"/>
                      <a:pt x="17" y="9"/>
                    </a:cubicBezTo>
                    <a:cubicBezTo>
                      <a:pt x="12" y="9"/>
                      <a:pt x="9" y="13"/>
                      <a:pt x="9" y="19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"/>
                      <a:pt x="7" y="0"/>
                      <a:pt x="17" y="0"/>
                    </a:cubicBezTo>
                    <a:cubicBezTo>
                      <a:pt x="27" y="0"/>
                      <a:pt x="34" y="7"/>
                      <a:pt x="34" y="17"/>
                    </a:cubicBezTo>
                    <a:cubicBezTo>
                      <a:pt x="34" y="23"/>
                      <a:pt x="32" y="27"/>
                      <a:pt x="24" y="34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/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105" name="组合 104"/>
          <p:cNvGrpSpPr/>
          <p:nvPr/>
        </p:nvGrpSpPr>
        <p:grpSpPr>
          <a:xfrm>
            <a:off x="3631397" y="3674484"/>
            <a:ext cx="758455" cy="755938"/>
            <a:chOff x="3631397" y="3674484"/>
            <a:chExt cx="758455" cy="755938"/>
          </a:xfrm>
        </p:grpSpPr>
        <p:sp>
          <p:nvSpPr>
            <p:cNvPr id="17" name="Oval 3731"/>
            <p:cNvSpPr>
              <a:spLocks noChangeArrowheads="1"/>
            </p:cNvSpPr>
            <p:nvPr/>
          </p:nvSpPr>
          <p:spPr bwMode="auto">
            <a:xfrm>
              <a:off x="3631397" y="3674484"/>
              <a:ext cx="758455" cy="75593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5" name="组合 4"/>
            <p:cNvGrpSpPr/>
            <p:nvPr/>
          </p:nvGrpSpPr>
          <p:grpSpPr>
            <a:xfrm>
              <a:off x="3690514" y="3895228"/>
              <a:ext cx="640221" cy="314450"/>
              <a:chOff x="3675420" y="3667978"/>
              <a:chExt cx="640221" cy="314450"/>
            </a:xfrm>
          </p:grpSpPr>
          <p:sp>
            <p:nvSpPr>
              <p:cNvPr id="72" name="Freeform 3786"/>
              <p:cNvSpPr>
                <a:spLocks/>
              </p:cNvSpPr>
              <p:nvPr/>
            </p:nvSpPr>
            <p:spPr bwMode="auto">
              <a:xfrm>
                <a:off x="3806231" y="3818914"/>
                <a:ext cx="381114" cy="163514"/>
              </a:xfrm>
              <a:custGeom>
                <a:avLst/>
                <a:gdLst>
                  <a:gd name="T0" fmla="*/ 63 w 128"/>
                  <a:gd name="T1" fmla="*/ 0 h 55"/>
                  <a:gd name="T2" fmla="*/ 0 w 128"/>
                  <a:gd name="T3" fmla="*/ 9 h 55"/>
                  <a:gd name="T4" fmla="*/ 0 w 128"/>
                  <a:gd name="T5" fmla="*/ 55 h 55"/>
                  <a:gd name="T6" fmla="*/ 64 w 128"/>
                  <a:gd name="T7" fmla="*/ 47 h 55"/>
                  <a:gd name="T8" fmla="*/ 64 w 128"/>
                  <a:gd name="T9" fmla="*/ 47 h 55"/>
                  <a:gd name="T10" fmla="*/ 117 w 128"/>
                  <a:gd name="T11" fmla="*/ 53 h 55"/>
                  <a:gd name="T12" fmla="*/ 128 w 128"/>
                  <a:gd name="T13" fmla="*/ 55 h 55"/>
                  <a:gd name="T14" fmla="*/ 128 w 128"/>
                  <a:gd name="T15" fmla="*/ 55 h 55"/>
                  <a:gd name="T16" fmla="*/ 128 w 128"/>
                  <a:gd name="T17" fmla="*/ 9 h 55"/>
                  <a:gd name="T18" fmla="*/ 128 w 128"/>
                  <a:gd name="T19" fmla="*/ 9 h 55"/>
                  <a:gd name="T20" fmla="*/ 121 w 128"/>
                  <a:gd name="T21" fmla="*/ 7 h 55"/>
                  <a:gd name="T22" fmla="*/ 63 w 128"/>
                  <a:gd name="T23" fmla="*/ 0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28" h="55">
                    <a:moveTo>
                      <a:pt x="63" y="0"/>
                    </a:moveTo>
                    <a:cubicBezTo>
                      <a:pt x="22" y="0"/>
                      <a:pt x="0" y="9"/>
                      <a:pt x="0" y="9"/>
                    </a:cubicBezTo>
                    <a:cubicBezTo>
                      <a:pt x="0" y="55"/>
                      <a:pt x="0" y="55"/>
                      <a:pt x="0" y="55"/>
                    </a:cubicBezTo>
                    <a:cubicBezTo>
                      <a:pt x="0" y="55"/>
                      <a:pt x="31" y="47"/>
                      <a:pt x="64" y="47"/>
                    </a:cubicBezTo>
                    <a:cubicBezTo>
                      <a:pt x="64" y="47"/>
                      <a:pt x="64" y="47"/>
                      <a:pt x="64" y="47"/>
                    </a:cubicBezTo>
                    <a:cubicBezTo>
                      <a:pt x="85" y="47"/>
                      <a:pt x="105" y="50"/>
                      <a:pt x="117" y="53"/>
                    </a:cubicBezTo>
                    <a:cubicBezTo>
                      <a:pt x="124" y="54"/>
                      <a:pt x="128" y="55"/>
                      <a:pt x="128" y="55"/>
                    </a:cubicBezTo>
                    <a:cubicBezTo>
                      <a:pt x="128" y="55"/>
                      <a:pt x="128" y="55"/>
                      <a:pt x="128" y="55"/>
                    </a:cubicBezTo>
                    <a:cubicBezTo>
                      <a:pt x="128" y="9"/>
                      <a:pt x="128" y="9"/>
                      <a:pt x="128" y="9"/>
                    </a:cubicBezTo>
                    <a:cubicBezTo>
                      <a:pt x="128" y="9"/>
                      <a:pt x="128" y="9"/>
                      <a:pt x="128" y="9"/>
                    </a:cubicBezTo>
                    <a:cubicBezTo>
                      <a:pt x="128" y="9"/>
                      <a:pt x="125" y="8"/>
                      <a:pt x="121" y="7"/>
                    </a:cubicBezTo>
                    <a:cubicBezTo>
                      <a:pt x="111" y="4"/>
                      <a:pt x="91" y="0"/>
                      <a:pt x="63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/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73" name="Freeform 3787"/>
              <p:cNvSpPr>
                <a:spLocks/>
              </p:cNvSpPr>
              <p:nvPr/>
            </p:nvSpPr>
            <p:spPr bwMode="auto">
              <a:xfrm>
                <a:off x="3675420" y="3667978"/>
                <a:ext cx="640221" cy="303130"/>
              </a:xfrm>
              <a:custGeom>
                <a:avLst/>
                <a:gdLst>
                  <a:gd name="T0" fmla="*/ 193 w 215"/>
                  <a:gd name="T1" fmla="*/ 84 h 102"/>
                  <a:gd name="T2" fmla="*/ 192 w 215"/>
                  <a:gd name="T3" fmla="*/ 81 h 102"/>
                  <a:gd name="T4" fmla="*/ 192 w 215"/>
                  <a:gd name="T5" fmla="*/ 78 h 102"/>
                  <a:gd name="T6" fmla="*/ 193 w 215"/>
                  <a:gd name="T7" fmla="*/ 75 h 102"/>
                  <a:gd name="T8" fmla="*/ 191 w 215"/>
                  <a:gd name="T9" fmla="*/ 72 h 102"/>
                  <a:gd name="T10" fmla="*/ 191 w 215"/>
                  <a:gd name="T11" fmla="*/ 58 h 102"/>
                  <a:gd name="T12" fmla="*/ 215 w 215"/>
                  <a:gd name="T13" fmla="*/ 48 h 102"/>
                  <a:gd name="T14" fmla="*/ 191 w 215"/>
                  <a:gd name="T15" fmla="*/ 37 h 102"/>
                  <a:gd name="T16" fmla="*/ 190 w 215"/>
                  <a:gd name="T17" fmla="*/ 36 h 102"/>
                  <a:gd name="T18" fmla="*/ 189 w 215"/>
                  <a:gd name="T19" fmla="*/ 36 h 102"/>
                  <a:gd name="T20" fmla="*/ 108 w 215"/>
                  <a:gd name="T21" fmla="*/ 0 h 102"/>
                  <a:gd name="T22" fmla="*/ 0 w 215"/>
                  <a:gd name="T23" fmla="*/ 48 h 102"/>
                  <a:gd name="T24" fmla="*/ 37 w 215"/>
                  <a:gd name="T25" fmla="*/ 64 h 102"/>
                  <a:gd name="T26" fmla="*/ 37 w 215"/>
                  <a:gd name="T27" fmla="*/ 58 h 102"/>
                  <a:gd name="T28" fmla="*/ 107 w 215"/>
                  <a:gd name="T29" fmla="*/ 48 h 102"/>
                  <a:gd name="T30" fmla="*/ 171 w 215"/>
                  <a:gd name="T31" fmla="*/ 56 h 102"/>
                  <a:gd name="T32" fmla="*/ 179 w 215"/>
                  <a:gd name="T33" fmla="*/ 58 h 102"/>
                  <a:gd name="T34" fmla="*/ 179 w 215"/>
                  <a:gd name="T35" fmla="*/ 58 h 102"/>
                  <a:gd name="T36" fmla="*/ 179 w 215"/>
                  <a:gd name="T37" fmla="*/ 64 h 102"/>
                  <a:gd name="T38" fmla="*/ 189 w 215"/>
                  <a:gd name="T39" fmla="*/ 59 h 102"/>
                  <a:gd name="T40" fmla="*/ 189 w 215"/>
                  <a:gd name="T41" fmla="*/ 72 h 102"/>
                  <a:gd name="T42" fmla="*/ 187 w 215"/>
                  <a:gd name="T43" fmla="*/ 75 h 102"/>
                  <a:gd name="T44" fmla="*/ 188 w 215"/>
                  <a:gd name="T45" fmla="*/ 78 h 102"/>
                  <a:gd name="T46" fmla="*/ 188 w 215"/>
                  <a:gd name="T47" fmla="*/ 81 h 102"/>
                  <a:gd name="T48" fmla="*/ 187 w 215"/>
                  <a:gd name="T49" fmla="*/ 84 h 102"/>
                  <a:gd name="T50" fmla="*/ 184 w 215"/>
                  <a:gd name="T51" fmla="*/ 97 h 102"/>
                  <a:gd name="T52" fmla="*/ 190 w 215"/>
                  <a:gd name="T53" fmla="*/ 102 h 102"/>
                  <a:gd name="T54" fmla="*/ 190 w 215"/>
                  <a:gd name="T55" fmla="*/ 102 h 102"/>
                  <a:gd name="T56" fmla="*/ 190 w 215"/>
                  <a:gd name="T57" fmla="*/ 102 h 102"/>
                  <a:gd name="T58" fmla="*/ 196 w 215"/>
                  <a:gd name="T59" fmla="*/ 97 h 102"/>
                  <a:gd name="T60" fmla="*/ 193 w 215"/>
                  <a:gd name="T61" fmla="*/ 84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215" h="102">
                    <a:moveTo>
                      <a:pt x="193" y="84"/>
                    </a:moveTo>
                    <a:cubicBezTo>
                      <a:pt x="193" y="83"/>
                      <a:pt x="193" y="82"/>
                      <a:pt x="192" y="81"/>
                    </a:cubicBezTo>
                    <a:cubicBezTo>
                      <a:pt x="192" y="78"/>
                      <a:pt x="192" y="78"/>
                      <a:pt x="192" y="78"/>
                    </a:cubicBezTo>
                    <a:cubicBezTo>
                      <a:pt x="193" y="78"/>
                      <a:pt x="193" y="76"/>
                      <a:pt x="193" y="75"/>
                    </a:cubicBezTo>
                    <a:cubicBezTo>
                      <a:pt x="193" y="74"/>
                      <a:pt x="192" y="72"/>
                      <a:pt x="191" y="72"/>
                    </a:cubicBezTo>
                    <a:cubicBezTo>
                      <a:pt x="191" y="58"/>
                      <a:pt x="191" y="58"/>
                      <a:pt x="191" y="58"/>
                    </a:cubicBezTo>
                    <a:cubicBezTo>
                      <a:pt x="215" y="48"/>
                      <a:pt x="215" y="48"/>
                      <a:pt x="215" y="48"/>
                    </a:cubicBezTo>
                    <a:cubicBezTo>
                      <a:pt x="191" y="37"/>
                      <a:pt x="191" y="37"/>
                      <a:pt x="191" y="37"/>
                    </a:cubicBezTo>
                    <a:cubicBezTo>
                      <a:pt x="191" y="36"/>
                      <a:pt x="190" y="36"/>
                      <a:pt x="190" y="36"/>
                    </a:cubicBezTo>
                    <a:cubicBezTo>
                      <a:pt x="190" y="36"/>
                      <a:pt x="190" y="36"/>
                      <a:pt x="189" y="36"/>
                    </a:cubicBezTo>
                    <a:cubicBezTo>
                      <a:pt x="108" y="0"/>
                      <a:pt x="108" y="0"/>
                      <a:pt x="108" y="0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37" y="64"/>
                      <a:pt x="37" y="64"/>
                      <a:pt x="37" y="64"/>
                    </a:cubicBezTo>
                    <a:cubicBezTo>
                      <a:pt x="37" y="58"/>
                      <a:pt x="37" y="58"/>
                      <a:pt x="37" y="58"/>
                    </a:cubicBezTo>
                    <a:cubicBezTo>
                      <a:pt x="37" y="58"/>
                      <a:pt x="62" y="48"/>
                      <a:pt x="107" y="48"/>
                    </a:cubicBezTo>
                    <a:cubicBezTo>
                      <a:pt x="138" y="48"/>
                      <a:pt x="160" y="53"/>
                      <a:pt x="171" y="56"/>
                    </a:cubicBezTo>
                    <a:cubicBezTo>
                      <a:pt x="176" y="57"/>
                      <a:pt x="179" y="58"/>
                      <a:pt x="179" y="58"/>
                    </a:cubicBezTo>
                    <a:cubicBezTo>
                      <a:pt x="179" y="58"/>
                      <a:pt x="179" y="58"/>
                      <a:pt x="179" y="58"/>
                    </a:cubicBezTo>
                    <a:cubicBezTo>
                      <a:pt x="179" y="64"/>
                      <a:pt x="179" y="64"/>
                      <a:pt x="179" y="64"/>
                    </a:cubicBezTo>
                    <a:cubicBezTo>
                      <a:pt x="189" y="59"/>
                      <a:pt x="189" y="59"/>
                      <a:pt x="189" y="59"/>
                    </a:cubicBezTo>
                    <a:cubicBezTo>
                      <a:pt x="189" y="72"/>
                      <a:pt x="189" y="72"/>
                      <a:pt x="189" y="72"/>
                    </a:cubicBezTo>
                    <a:cubicBezTo>
                      <a:pt x="188" y="72"/>
                      <a:pt x="187" y="74"/>
                      <a:pt x="187" y="75"/>
                    </a:cubicBezTo>
                    <a:cubicBezTo>
                      <a:pt x="187" y="76"/>
                      <a:pt x="187" y="78"/>
                      <a:pt x="188" y="78"/>
                    </a:cubicBezTo>
                    <a:cubicBezTo>
                      <a:pt x="188" y="81"/>
                      <a:pt x="188" y="81"/>
                      <a:pt x="188" y="81"/>
                    </a:cubicBezTo>
                    <a:cubicBezTo>
                      <a:pt x="187" y="82"/>
                      <a:pt x="187" y="83"/>
                      <a:pt x="187" y="84"/>
                    </a:cubicBezTo>
                    <a:cubicBezTo>
                      <a:pt x="186" y="93"/>
                      <a:pt x="185" y="96"/>
                      <a:pt x="184" y="97"/>
                    </a:cubicBezTo>
                    <a:cubicBezTo>
                      <a:pt x="184" y="99"/>
                      <a:pt x="186" y="102"/>
                      <a:pt x="190" y="102"/>
                    </a:cubicBezTo>
                    <a:cubicBezTo>
                      <a:pt x="190" y="102"/>
                      <a:pt x="190" y="102"/>
                      <a:pt x="190" y="102"/>
                    </a:cubicBezTo>
                    <a:cubicBezTo>
                      <a:pt x="190" y="102"/>
                      <a:pt x="190" y="102"/>
                      <a:pt x="190" y="102"/>
                    </a:cubicBezTo>
                    <a:cubicBezTo>
                      <a:pt x="194" y="102"/>
                      <a:pt x="196" y="99"/>
                      <a:pt x="196" y="97"/>
                    </a:cubicBezTo>
                    <a:cubicBezTo>
                      <a:pt x="194" y="96"/>
                      <a:pt x="194" y="93"/>
                      <a:pt x="193" y="84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/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sp>
        <p:nvSpPr>
          <p:cNvPr id="75" name="TextBox 74"/>
          <p:cNvSpPr txBox="1"/>
          <p:nvPr/>
        </p:nvSpPr>
        <p:spPr>
          <a:xfrm>
            <a:off x="4771641" y="3842946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8" name="TextBox 77"/>
          <p:cNvSpPr txBox="1"/>
          <p:nvPr/>
        </p:nvSpPr>
        <p:spPr>
          <a:xfrm>
            <a:off x="6628783" y="4537287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9" name="TextBox 78"/>
          <p:cNvSpPr txBox="1"/>
          <p:nvPr/>
        </p:nvSpPr>
        <p:spPr>
          <a:xfrm>
            <a:off x="6628783" y="3394162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0" name="TextBox 79"/>
          <p:cNvSpPr txBox="1"/>
          <p:nvPr/>
        </p:nvSpPr>
        <p:spPr>
          <a:xfrm>
            <a:off x="6628783" y="2326552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1" name="TextBox 80"/>
          <p:cNvSpPr txBox="1"/>
          <p:nvPr/>
        </p:nvSpPr>
        <p:spPr>
          <a:xfrm>
            <a:off x="4771641" y="2801555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2" name="TextBox 81"/>
          <p:cNvSpPr txBox="1"/>
          <p:nvPr/>
        </p:nvSpPr>
        <p:spPr>
          <a:xfrm>
            <a:off x="4771641" y="5013240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3" name="Title 20"/>
          <p:cNvSpPr txBox="1">
            <a:spLocks/>
          </p:cNvSpPr>
          <p:nvPr/>
        </p:nvSpPr>
        <p:spPr>
          <a:xfrm>
            <a:off x="8906914" y="2078316"/>
            <a:ext cx="1770933" cy="707135"/>
          </a:xfrm>
          <a:prstGeom prst="rect">
            <a:avLst/>
          </a:prstGeom>
        </p:spPr>
        <p:txBody>
          <a:bodyPr vert="horz" wrap="square" lIns="128545" tIns="64271" rIns="128545" bIns="64271" rtlCol="0" anchor="ctr">
            <a:sp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2900" kern="1200">
                <a:solidFill>
                  <a:schemeClr val="accent6"/>
                </a:solidFill>
                <a:latin typeface="Source Sans Pro ExtraLight"/>
                <a:ea typeface="+mj-ea"/>
                <a:cs typeface="Source Sans Pro ExtraLight"/>
              </a:defRPr>
            </a:lvl1pPr>
          </a:lstStyle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4" name="Title 20"/>
          <p:cNvSpPr txBox="1">
            <a:spLocks/>
          </p:cNvSpPr>
          <p:nvPr/>
        </p:nvSpPr>
        <p:spPr>
          <a:xfrm>
            <a:off x="9592722" y="3263610"/>
            <a:ext cx="1740271" cy="707135"/>
          </a:xfrm>
          <a:prstGeom prst="rect">
            <a:avLst/>
          </a:prstGeom>
        </p:spPr>
        <p:txBody>
          <a:bodyPr vert="horz" wrap="square" lIns="128545" tIns="64271" rIns="128545" bIns="64271" rtlCol="0" anchor="ctr">
            <a:sp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2900" kern="1200">
                <a:solidFill>
                  <a:schemeClr val="accent6"/>
                </a:solidFill>
                <a:latin typeface="Source Sans Pro ExtraLight"/>
                <a:ea typeface="+mj-ea"/>
                <a:cs typeface="Source Sans Pro ExtraLight"/>
              </a:defRPr>
            </a:lvl1pPr>
          </a:lstStyle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6" name="Title 20"/>
          <p:cNvSpPr txBox="1">
            <a:spLocks/>
          </p:cNvSpPr>
          <p:nvPr/>
        </p:nvSpPr>
        <p:spPr>
          <a:xfrm>
            <a:off x="9072992" y="4363169"/>
            <a:ext cx="1720913" cy="707135"/>
          </a:xfrm>
          <a:prstGeom prst="rect">
            <a:avLst/>
          </a:prstGeom>
        </p:spPr>
        <p:txBody>
          <a:bodyPr vert="horz" wrap="square" lIns="128545" tIns="64271" rIns="128545" bIns="64271" rtlCol="0" anchor="ctr">
            <a:sp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2900" kern="1200">
                <a:solidFill>
                  <a:schemeClr val="accent6"/>
                </a:solidFill>
                <a:latin typeface="Source Sans Pro ExtraLight"/>
                <a:ea typeface="+mj-ea"/>
                <a:cs typeface="Source Sans Pro ExtraLight"/>
              </a:defRPr>
            </a:lvl1pPr>
          </a:lstStyle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7" name="Title 20"/>
          <p:cNvSpPr txBox="1">
            <a:spLocks/>
          </p:cNvSpPr>
          <p:nvPr/>
        </p:nvSpPr>
        <p:spPr>
          <a:xfrm>
            <a:off x="2279897" y="2570624"/>
            <a:ext cx="1691106" cy="707135"/>
          </a:xfrm>
          <a:prstGeom prst="rect">
            <a:avLst/>
          </a:prstGeom>
        </p:spPr>
        <p:txBody>
          <a:bodyPr vert="horz" wrap="square" lIns="128545" tIns="64271" rIns="128545" bIns="64271" rtlCol="0" anchor="ctr">
            <a:sp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2900" kern="1200">
                <a:solidFill>
                  <a:schemeClr val="accent6"/>
                </a:solidFill>
                <a:latin typeface="Source Sans Pro ExtraLight"/>
                <a:ea typeface="+mj-ea"/>
                <a:cs typeface="Source Sans Pro ExtraLight"/>
              </a:defRPr>
            </a:lvl1pPr>
          </a:lstStyle>
          <a:p>
            <a:pPr algn="r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8" name="Title 20"/>
          <p:cNvSpPr txBox="1">
            <a:spLocks/>
          </p:cNvSpPr>
          <p:nvPr/>
        </p:nvSpPr>
        <p:spPr>
          <a:xfrm>
            <a:off x="1592504" y="3755917"/>
            <a:ext cx="1746675" cy="707135"/>
          </a:xfrm>
          <a:prstGeom prst="rect">
            <a:avLst/>
          </a:prstGeom>
        </p:spPr>
        <p:txBody>
          <a:bodyPr vert="horz" wrap="square" lIns="128545" tIns="64271" rIns="128545" bIns="64271" rtlCol="0" anchor="ctr">
            <a:sp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2900" kern="1200">
                <a:solidFill>
                  <a:schemeClr val="accent6"/>
                </a:solidFill>
                <a:latin typeface="Source Sans Pro ExtraLight"/>
                <a:ea typeface="+mj-ea"/>
                <a:cs typeface="Source Sans Pro ExtraLight"/>
              </a:defRPr>
            </a:lvl1pPr>
          </a:lstStyle>
          <a:p>
            <a:pPr algn="r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0" name="Title 20"/>
          <p:cNvSpPr txBox="1">
            <a:spLocks/>
          </p:cNvSpPr>
          <p:nvPr/>
        </p:nvSpPr>
        <p:spPr>
          <a:xfrm>
            <a:off x="1947345" y="4855478"/>
            <a:ext cx="1859324" cy="707135"/>
          </a:xfrm>
          <a:prstGeom prst="rect">
            <a:avLst/>
          </a:prstGeom>
        </p:spPr>
        <p:txBody>
          <a:bodyPr vert="horz" wrap="square" lIns="128545" tIns="64271" rIns="128545" bIns="64271" rtlCol="0" anchor="ctr">
            <a:sp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2900" kern="1200">
                <a:solidFill>
                  <a:schemeClr val="accent6"/>
                </a:solidFill>
                <a:latin typeface="Source Sans Pro ExtraLight"/>
                <a:ea typeface="+mj-ea"/>
                <a:cs typeface="Source Sans Pro ExtraLight"/>
              </a:defRPr>
            </a:lvl1pPr>
          </a:lstStyle>
          <a:p>
            <a:pPr algn="r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1" name="原创设计师QQ598969553      _1"/>
          <p:cNvSpPr/>
          <p:nvPr/>
        </p:nvSpPr>
        <p:spPr bwMode="auto">
          <a:xfrm>
            <a:off x="354" y="0"/>
            <a:ext cx="453157" cy="904082"/>
          </a:xfrm>
          <a:custGeom>
            <a:avLst/>
            <a:gdLst>
              <a:gd name="T0" fmla="*/ 0 w 286"/>
              <a:gd name="T1" fmla="*/ 0 h 571"/>
              <a:gd name="T2" fmla="*/ 286 w 286"/>
              <a:gd name="T3" fmla="*/ 287 h 571"/>
              <a:gd name="T4" fmla="*/ 0 w 286"/>
              <a:gd name="T5" fmla="*/ 571 h 571"/>
              <a:gd name="T6" fmla="*/ 0 w 286"/>
              <a:gd name="T7" fmla="*/ 0 h 5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86" h="571">
                <a:moveTo>
                  <a:pt x="0" y="0"/>
                </a:moveTo>
                <a:lnTo>
                  <a:pt x="286" y="287"/>
                </a:lnTo>
                <a:lnTo>
                  <a:pt x="0" y="571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 w="6350" cap="flat">
            <a:noFill/>
            <a:prstDash val="solid"/>
            <a:miter lim="800000"/>
          </a:ln>
        </p:spPr>
        <p:txBody>
          <a:bodyPr/>
          <a:lstStyle/>
          <a:p>
            <a:pPr>
              <a:defRPr/>
            </a:pPr>
            <a:endParaRPr lang="zh-CN" altLang="en-US" sz="2669"/>
          </a:p>
        </p:txBody>
      </p:sp>
      <p:sp>
        <p:nvSpPr>
          <p:cNvPr id="76" name="原创设计师QQ598969553      _2"/>
          <p:cNvSpPr>
            <a:spLocks/>
          </p:cNvSpPr>
          <p:nvPr/>
        </p:nvSpPr>
        <p:spPr bwMode="auto">
          <a:xfrm>
            <a:off x="140988" y="316987"/>
            <a:ext cx="303593" cy="609418"/>
          </a:xfrm>
          <a:custGeom>
            <a:avLst/>
            <a:gdLst>
              <a:gd name="T0" fmla="*/ 0 w 278"/>
              <a:gd name="T1" fmla="*/ 0 h 557"/>
              <a:gd name="T2" fmla="*/ 2147483646 w 278"/>
              <a:gd name="T3" fmla="*/ 2147483646 h 557"/>
              <a:gd name="T4" fmla="*/ 0 w 278"/>
              <a:gd name="T5" fmla="*/ 2147483646 h 557"/>
              <a:gd name="T6" fmla="*/ 0 w 278"/>
              <a:gd name="T7" fmla="*/ 0 h 557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78" h="557">
                <a:moveTo>
                  <a:pt x="0" y="0"/>
                </a:moveTo>
                <a:lnTo>
                  <a:pt x="278" y="278"/>
                </a:lnTo>
                <a:lnTo>
                  <a:pt x="0" y="557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zh-CN" altLang="en-US" sz="2669"/>
          </a:p>
        </p:txBody>
      </p:sp>
      <p:sp>
        <p:nvSpPr>
          <p:cNvPr id="77" name="原创设计师QQ598969553      _3"/>
          <p:cNvSpPr>
            <a:spLocks noChangeArrowheads="1"/>
          </p:cNvSpPr>
          <p:nvPr/>
        </p:nvSpPr>
        <p:spPr bwMode="auto">
          <a:xfrm>
            <a:off x="605607" y="291903"/>
            <a:ext cx="2154436" cy="4049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US" altLang="zh-CN" sz="24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738518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switch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1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7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3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9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5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1600"/>
                            </p:stCondLst>
                            <p:childTnLst>
                              <p:par>
                                <p:cTn id="8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2100"/>
                            </p:stCondLst>
                            <p:childTnLst>
                              <p:par>
                                <p:cTn id="8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2600"/>
                            </p:stCondLst>
                            <p:childTnLst>
                              <p:par>
                                <p:cTn id="9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3100"/>
                            </p:stCondLst>
                            <p:childTnLst>
                              <p:par>
                                <p:cTn id="9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3600"/>
                            </p:stCondLst>
                            <p:childTnLst>
                              <p:par>
                                <p:cTn id="9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4100"/>
                            </p:stCondLst>
                            <p:childTnLst>
                              <p:par>
                                <p:cTn id="10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" grpId="0"/>
      <p:bldP spid="78" grpId="0"/>
      <p:bldP spid="79" grpId="0"/>
      <p:bldP spid="80" grpId="0"/>
      <p:bldP spid="81" grpId="0"/>
      <p:bldP spid="82" grpId="0"/>
      <p:bldP spid="83" grpId="0"/>
      <p:bldP spid="84" grpId="0"/>
      <p:bldP spid="86" grpId="0"/>
      <p:bldP spid="87" grpId="0"/>
      <p:bldP spid="88" grpId="0"/>
      <p:bldP spid="9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Freeform 6"/>
          <p:cNvSpPr>
            <a:spLocks/>
          </p:cNvSpPr>
          <p:nvPr/>
        </p:nvSpPr>
        <p:spPr bwMode="auto">
          <a:xfrm>
            <a:off x="5667451" y="2219298"/>
            <a:ext cx="1843241" cy="918033"/>
          </a:xfrm>
          <a:custGeom>
            <a:avLst/>
            <a:gdLst/>
            <a:ahLst/>
            <a:cxnLst>
              <a:cxn ang="0">
                <a:pos x="718" y="90"/>
              </a:cxn>
              <a:cxn ang="0">
                <a:pos x="1531" y="333"/>
              </a:cxn>
              <a:cxn ang="0">
                <a:pos x="1529" y="421"/>
              </a:cxn>
              <a:cxn ang="0">
                <a:pos x="1228" y="762"/>
              </a:cxn>
              <a:cxn ang="0">
                <a:pos x="941" y="750"/>
              </a:cxn>
              <a:cxn ang="0">
                <a:pos x="715" y="532"/>
              </a:cxn>
              <a:cxn ang="0">
                <a:pos x="439" y="533"/>
              </a:cxn>
              <a:cxn ang="0">
                <a:pos x="0" y="164"/>
              </a:cxn>
              <a:cxn ang="0">
                <a:pos x="166" y="66"/>
              </a:cxn>
              <a:cxn ang="0">
                <a:pos x="660" y="66"/>
              </a:cxn>
              <a:cxn ang="0">
                <a:pos x="715" y="89"/>
              </a:cxn>
              <a:cxn ang="0">
                <a:pos x="718" y="90"/>
              </a:cxn>
            </a:cxnLst>
            <a:rect l="0" t="0" r="r" b="b"/>
            <a:pathLst>
              <a:path w="1531" h="762">
                <a:moveTo>
                  <a:pt x="718" y="90"/>
                </a:moveTo>
                <a:cubicBezTo>
                  <a:pt x="1081" y="5"/>
                  <a:pt x="1352" y="86"/>
                  <a:pt x="1531" y="333"/>
                </a:cubicBezTo>
                <a:cubicBezTo>
                  <a:pt x="1531" y="383"/>
                  <a:pt x="1530" y="412"/>
                  <a:pt x="1529" y="421"/>
                </a:cubicBezTo>
                <a:cubicBezTo>
                  <a:pt x="1506" y="570"/>
                  <a:pt x="1406" y="684"/>
                  <a:pt x="1228" y="762"/>
                </a:cubicBezTo>
                <a:cubicBezTo>
                  <a:pt x="1130" y="733"/>
                  <a:pt x="1035" y="729"/>
                  <a:pt x="941" y="750"/>
                </a:cubicBezTo>
                <a:cubicBezTo>
                  <a:pt x="905" y="633"/>
                  <a:pt x="830" y="560"/>
                  <a:pt x="715" y="532"/>
                </a:cubicBezTo>
                <a:cubicBezTo>
                  <a:pt x="640" y="513"/>
                  <a:pt x="548" y="514"/>
                  <a:pt x="439" y="533"/>
                </a:cubicBezTo>
                <a:cubicBezTo>
                  <a:pt x="368" y="379"/>
                  <a:pt x="222" y="256"/>
                  <a:pt x="0" y="164"/>
                </a:cubicBezTo>
                <a:cubicBezTo>
                  <a:pt x="54" y="123"/>
                  <a:pt x="110" y="90"/>
                  <a:pt x="166" y="66"/>
                </a:cubicBezTo>
                <a:cubicBezTo>
                  <a:pt x="321" y="0"/>
                  <a:pt x="485" y="0"/>
                  <a:pt x="660" y="66"/>
                </a:cubicBezTo>
                <a:cubicBezTo>
                  <a:pt x="678" y="73"/>
                  <a:pt x="697" y="80"/>
                  <a:pt x="715" y="89"/>
                </a:cubicBezTo>
                <a:cubicBezTo>
                  <a:pt x="716" y="89"/>
                  <a:pt x="717" y="89"/>
                  <a:pt x="718" y="90"/>
                </a:cubicBezTo>
                <a:close/>
              </a:path>
            </a:pathLst>
          </a:cu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vert="horz" wrap="square" lIns="111664" tIns="55832" rIns="111664" bIns="55832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9" name="Freeform 7"/>
          <p:cNvSpPr>
            <a:spLocks/>
          </p:cNvSpPr>
          <p:nvPr/>
        </p:nvSpPr>
        <p:spPr bwMode="auto">
          <a:xfrm>
            <a:off x="4609559" y="2481082"/>
            <a:ext cx="2079920" cy="1224643"/>
          </a:xfrm>
          <a:custGeom>
            <a:avLst/>
            <a:gdLst/>
            <a:ahLst/>
            <a:cxnLst>
              <a:cxn ang="0">
                <a:pos x="1690" y="555"/>
              </a:cxn>
              <a:cxn ang="0">
                <a:pos x="1690" y="825"/>
              </a:cxn>
              <a:cxn ang="0">
                <a:pos x="1627" y="894"/>
              </a:cxn>
              <a:cxn ang="0">
                <a:pos x="1593" y="918"/>
              </a:cxn>
              <a:cxn ang="0">
                <a:pos x="1400" y="981"/>
              </a:cxn>
              <a:cxn ang="0">
                <a:pos x="1252" y="974"/>
              </a:cxn>
              <a:cxn ang="0">
                <a:pos x="1245" y="973"/>
              </a:cxn>
              <a:cxn ang="0">
                <a:pos x="968" y="1016"/>
              </a:cxn>
              <a:cxn ang="0">
                <a:pos x="769" y="874"/>
              </a:cxn>
              <a:cxn ang="0">
                <a:pos x="0" y="784"/>
              </a:cxn>
              <a:cxn ang="0">
                <a:pos x="223" y="471"/>
              </a:cxn>
              <a:cxn ang="0">
                <a:pos x="684" y="6"/>
              </a:cxn>
              <a:cxn ang="0">
                <a:pos x="667" y="0"/>
              </a:cxn>
              <a:cxn ang="0">
                <a:pos x="684" y="6"/>
              </a:cxn>
              <a:cxn ang="0">
                <a:pos x="684" y="6"/>
              </a:cxn>
              <a:cxn ang="0">
                <a:pos x="1218" y="409"/>
              </a:cxn>
              <a:cxn ang="0">
                <a:pos x="1247" y="443"/>
              </a:cxn>
              <a:cxn ang="0">
                <a:pos x="1291" y="449"/>
              </a:cxn>
              <a:cxn ang="0">
                <a:pos x="1593" y="457"/>
              </a:cxn>
              <a:cxn ang="0">
                <a:pos x="1690" y="555"/>
              </a:cxn>
            </a:cxnLst>
            <a:rect l="0" t="0" r="r" b="b"/>
            <a:pathLst>
              <a:path w="1727" h="1016">
                <a:moveTo>
                  <a:pt x="1690" y="555"/>
                </a:moveTo>
                <a:cubicBezTo>
                  <a:pt x="1727" y="647"/>
                  <a:pt x="1727" y="737"/>
                  <a:pt x="1690" y="825"/>
                </a:cubicBezTo>
                <a:cubicBezTo>
                  <a:pt x="1674" y="850"/>
                  <a:pt x="1653" y="873"/>
                  <a:pt x="1627" y="894"/>
                </a:cubicBezTo>
                <a:cubicBezTo>
                  <a:pt x="1616" y="903"/>
                  <a:pt x="1605" y="911"/>
                  <a:pt x="1593" y="918"/>
                </a:cubicBezTo>
                <a:cubicBezTo>
                  <a:pt x="1537" y="954"/>
                  <a:pt x="1473" y="975"/>
                  <a:pt x="1400" y="981"/>
                </a:cubicBezTo>
                <a:cubicBezTo>
                  <a:pt x="1354" y="985"/>
                  <a:pt x="1305" y="982"/>
                  <a:pt x="1252" y="974"/>
                </a:cubicBezTo>
                <a:cubicBezTo>
                  <a:pt x="1249" y="974"/>
                  <a:pt x="1247" y="974"/>
                  <a:pt x="1245" y="973"/>
                </a:cubicBezTo>
                <a:cubicBezTo>
                  <a:pt x="1145" y="970"/>
                  <a:pt x="1053" y="984"/>
                  <a:pt x="968" y="1016"/>
                </a:cubicBezTo>
                <a:cubicBezTo>
                  <a:pt x="901" y="960"/>
                  <a:pt x="835" y="913"/>
                  <a:pt x="769" y="874"/>
                </a:cubicBezTo>
                <a:cubicBezTo>
                  <a:pt x="507" y="717"/>
                  <a:pt x="250" y="687"/>
                  <a:pt x="0" y="784"/>
                </a:cubicBezTo>
                <a:cubicBezTo>
                  <a:pt x="35" y="673"/>
                  <a:pt x="109" y="569"/>
                  <a:pt x="223" y="471"/>
                </a:cubicBezTo>
                <a:cubicBezTo>
                  <a:pt x="293" y="238"/>
                  <a:pt x="446" y="83"/>
                  <a:pt x="684" y="6"/>
                </a:cubicBezTo>
                <a:cubicBezTo>
                  <a:pt x="679" y="4"/>
                  <a:pt x="673" y="2"/>
                  <a:pt x="667" y="0"/>
                </a:cubicBezTo>
                <a:cubicBezTo>
                  <a:pt x="673" y="2"/>
                  <a:pt x="678" y="4"/>
                  <a:pt x="684" y="6"/>
                </a:cubicBezTo>
                <a:cubicBezTo>
                  <a:pt x="684" y="6"/>
                  <a:pt x="684" y="6"/>
                  <a:pt x="684" y="6"/>
                </a:cubicBezTo>
                <a:cubicBezTo>
                  <a:pt x="983" y="121"/>
                  <a:pt x="1161" y="255"/>
                  <a:pt x="1218" y="409"/>
                </a:cubicBezTo>
                <a:cubicBezTo>
                  <a:pt x="1223" y="424"/>
                  <a:pt x="1233" y="435"/>
                  <a:pt x="1247" y="443"/>
                </a:cubicBezTo>
                <a:cubicBezTo>
                  <a:pt x="1261" y="450"/>
                  <a:pt x="1276" y="453"/>
                  <a:pt x="1291" y="449"/>
                </a:cubicBezTo>
                <a:cubicBezTo>
                  <a:pt x="1422" y="420"/>
                  <a:pt x="1522" y="423"/>
                  <a:pt x="1593" y="457"/>
                </a:cubicBezTo>
                <a:cubicBezTo>
                  <a:pt x="1636" y="478"/>
                  <a:pt x="1668" y="511"/>
                  <a:pt x="1690" y="555"/>
                </a:cubicBezTo>
                <a:close/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vert="horz" wrap="square" lIns="111664" tIns="55832" rIns="111664" bIns="55832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1" name="Freeform 8"/>
          <p:cNvSpPr>
            <a:spLocks/>
          </p:cNvSpPr>
          <p:nvPr/>
        </p:nvSpPr>
        <p:spPr bwMode="auto">
          <a:xfrm>
            <a:off x="7311664" y="2785897"/>
            <a:ext cx="851693" cy="1084786"/>
          </a:xfrm>
          <a:custGeom>
            <a:avLst/>
            <a:gdLst/>
            <a:ahLst/>
            <a:cxnLst>
              <a:cxn ang="0">
                <a:pos x="284" y="0"/>
              </a:cxn>
              <a:cxn ang="0">
                <a:pos x="593" y="900"/>
              </a:cxn>
              <a:cxn ang="0">
                <a:pos x="292" y="797"/>
              </a:cxn>
              <a:cxn ang="0">
                <a:pos x="0" y="364"/>
              </a:cxn>
              <a:cxn ang="0">
                <a:pos x="284" y="0"/>
              </a:cxn>
            </a:cxnLst>
            <a:rect l="0" t="0" r="r" b="b"/>
            <a:pathLst>
              <a:path w="707" h="900">
                <a:moveTo>
                  <a:pt x="284" y="0"/>
                </a:moveTo>
                <a:cubicBezTo>
                  <a:pt x="604" y="216"/>
                  <a:pt x="707" y="517"/>
                  <a:pt x="593" y="900"/>
                </a:cubicBezTo>
                <a:cubicBezTo>
                  <a:pt x="496" y="834"/>
                  <a:pt x="396" y="800"/>
                  <a:pt x="292" y="797"/>
                </a:cubicBezTo>
                <a:cubicBezTo>
                  <a:pt x="279" y="629"/>
                  <a:pt x="181" y="485"/>
                  <a:pt x="0" y="364"/>
                </a:cubicBezTo>
                <a:cubicBezTo>
                  <a:pt x="161" y="274"/>
                  <a:pt x="255" y="153"/>
                  <a:pt x="284" y="0"/>
                </a:cubicBezTo>
                <a:close/>
              </a:path>
            </a:pathLst>
          </a:custGeom>
          <a:solidFill>
            <a:schemeClr val="accent5"/>
          </a:solidFill>
          <a:ln w="9525">
            <a:noFill/>
            <a:round/>
            <a:headEnd/>
            <a:tailEnd/>
          </a:ln>
        </p:spPr>
        <p:txBody>
          <a:bodyPr vert="horz" wrap="square" lIns="111664" tIns="55832" rIns="111664" bIns="55832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2" name="Freeform 9"/>
          <p:cNvSpPr>
            <a:spLocks/>
          </p:cNvSpPr>
          <p:nvPr/>
        </p:nvSpPr>
        <p:spPr bwMode="auto">
          <a:xfrm>
            <a:off x="5574213" y="3250293"/>
            <a:ext cx="2425977" cy="1902411"/>
          </a:xfrm>
          <a:custGeom>
            <a:avLst/>
            <a:gdLst/>
            <a:ahLst/>
            <a:cxnLst>
              <a:cxn ang="0">
                <a:pos x="1678" y="541"/>
              </a:cxn>
              <a:cxn ang="0">
                <a:pos x="2005" y="648"/>
              </a:cxn>
              <a:cxn ang="0">
                <a:pos x="2006" y="648"/>
              </a:cxn>
              <a:cxn ang="0">
                <a:pos x="2009" y="651"/>
              </a:cxn>
              <a:cxn ang="0">
                <a:pos x="1428" y="1227"/>
              </a:cxn>
              <a:cxn ang="0">
                <a:pos x="1520" y="1543"/>
              </a:cxn>
              <a:cxn ang="0">
                <a:pos x="1520" y="1578"/>
              </a:cxn>
              <a:cxn ang="0">
                <a:pos x="963" y="1056"/>
              </a:cxn>
              <a:cxn ang="0">
                <a:pos x="634" y="1030"/>
              </a:cxn>
              <a:cxn ang="0">
                <a:pos x="599" y="1055"/>
              </a:cxn>
              <a:cxn ang="0">
                <a:pos x="0" y="898"/>
              </a:cxn>
              <a:cxn ang="0">
                <a:pos x="2" y="877"/>
              </a:cxn>
              <a:cxn ang="0">
                <a:pos x="5" y="834"/>
              </a:cxn>
              <a:cxn ang="0">
                <a:pos x="108" y="548"/>
              </a:cxn>
              <a:cxn ang="0">
                <a:pos x="179" y="510"/>
              </a:cxn>
              <a:cxn ang="0">
                <a:pos x="181" y="509"/>
              </a:cxn>
              <a:cxn ang="0">
                <a:pos x="181" y="509"/>
              </a:cxn>
              <a:cxn ang="0">
                <a:pos x="183" y="508"/>
              </a:cxn>
              <a:cxn ang="0">
                <a:pos x="435" y="462"/>
              </a:cxn>
              <a:cxn ang="0">
                <a:pos x="599" y="471"/>
              </a:cxn>
              <a:cxn ang="0">
                <a:pos x="792" y="425"/>
              </a:cxn>
              <a:cxn ang="0">
                <a:pos x="906" y="355"/>
              </a:cxn>
              <a:cxn ang="0">
                <a:pos x="1047" y="17"/>
              </a:cxn>
              <a:cxn ang="0">
                <a:pos x="1283" y="32"/>
              </a:cxn>
              <a:cxn ang="0">
                <a:pos x="1609" y="475"/>
              </a:cxn>
              <a:cxn ang="0">
                <a:pos x="1617" y="510"/>
              </a:cxn>
              <a:cxn ang="0">
                <a:pos x="1643" y="534"/>
              </a:cxn>
              <a:cxn ang="0">
                <a:pos x="1678" y="541"/>
              </a:cxn>
            </a:cxnLst>
            <a:rect l="0" t="0" r="r" b="b"/>
            <a:pathLst>
              <a:path w="2013" h="1578">
                <a:moveTo>
                  <a:pt x="1678" y="541"/>
                </a:moveTo>
                <a:cubicBezTo>
                  <a:pt x="1772" y="532"/>
                  <a:pt x="1881" y="568"/>
                  <a:pt x="2005" y="648"/>
                </a:cubicBezTo>
                <a:cubicBezTo>
                  <a:pt x="2000" y="645"/>
                  <a:pt x="2000" y="645"/>
                  <a:pt x="2006" y="648"/>
                </a:cubicBezTo>
                <a:cubicBezTo>
                  <a:pt x="2012" y="651"/>
                  <a:pt x="2013" y="652"/>
                  <a:pt x="2009" y="651"/>
                </a:cubicBezTo>
                <a:cubicBezTo>
                  <a:pt x="1987" y="975"/>
                  <a:pt x="1793" y="1167"/>
                  <a:pt x="1428" y="1227"/>
                </a:cubicBezTo>
                <a:cubicBezTo>
                  <a:pt x="1389" y="1326"/>
                  <a:pt x="1420" y="1432"/>
                  <a:pt x="1520" y="1543"/>
                </a:cubicBezTo>
                <a:cubicBezTo>
                  <a:pt x="1520" y="1578"/>
                  <a:pt x="1520" y="1578"/>
                  <a:pt x="1520" y="1578"/>
                </a:cubicBezTo>
                <a:cubicBezTo>
                  <a:pt x="1203" y="1534"/>
                  <a:pt x="1017" y="1360"/>
                  <a:pt x="963" y="1056"/>
                </a:cubicBezTo>
                <a:cubicBezTo>
                  <a:pt x="844" y="1099"/>
                  <a:pt x="734" y="1090"/>
                  <a:pt x="634" y="1030"/>
                </a:cubicBezTo>
                <a:cubicBezTo>
                  <a:pt x="623" y="1039"/>
                  <a:pt x="611" y="1047"/>
                  <a:pt x="599" y="1055"/>
                </a:cubicBezTo>
                <a:cubicBezTo>
                  <a:pt x="415" y="1175"/>
                  <a:pt x="215" y="1123"/>
                  <a:pt x="0" y="898"/>
                </a:cubicBezTo>
                <a:cubicBezTo>
                  <a:pt x="1" y="890"/>
                  <a:pt x="1" y="883"/>
                  <a:pt x="2" y="877"/>
                </a:cubicBezTo>
                <a:cubicBezTo>
                  <a:pt x="4" y="850"/>
                  <a:pt x="5" y="835"/>
                  <a:pt x="5" y="834"/>
                </a:cubicBezTo>
                <a:cubicBezTo>
                  <a:pt x="8" y="704"/>
                  <a:pt x="42" y="608"/>
                  <a:pt x="108" y="548"/>
                </a:cubicBezTo>
                <a:cubicBezTo>
                  <a:pt x="131" y="533"/>
                  <a:pt x="155" y="520"/>
                  <a:pt x="179" y="510"/>
                </a:cubicBezTo>
                <a:cubicBezTo>
                  <a:pt x="181" y="509"/>
                  <a:pt x="181" y="509"/>
                  <a:pt x="181" y="509"/>
                </a:cubicBezTo>
                <a:cubicBezTo>
                  <a:pt x="181" y="509"/>
                  <a:pt x="181" y="509"/>
                  <a:pt x="181" y="509"/>
                </a:cubicBezTo>
                <a:cubicBezTo>
                  <a:pt x="183" y="508"/>
                  <a:pt x="183" y="508"/>
                  <a:pt x="183" y="508"/>
                </a:cubicBezTo>
                <a:cubicBezTo>
                  <a:pt x="259" y="474"/>
                  <a:pt x="343" y="459"/>
                  <a:pt x="435" y="462"/>
                </a:cubicBezTo>
                <a:cubicBezTo>
                  <a:pt x="493" y="471"/>
                  <a:pt x="548" y="474"/>
                  <a:pt x="599" y="471"/>
                </a:cubicBezTo>
                <a:cubicBezTo>
                  <a:pt x="670" y="467"/>
                  <a:pt x="734" y="452"/>
                  <a:pt x="792" y="425"/>
                </a:cubicBezTo>
                <a:cubicBezTo>
                  <a:pt x="833" y="407"/>
                  <a:pt x="871" y="384"/>
                  <a:pt x="906" y="355"/>
                </a:cubicBezTo>
                <a:cubicBezTo>
                  <a:pt x="1020" y="262"/>
                  <a:pt x="1067" y="149"/>
                  <a:pt x="1047" y="17"/>
                </a:cubicBezTo>
                <a:cubicBezTo>
                  <a:pt x="1124" y="0"/>
                  <a:pt x="1203" y="5"/>
                  <a:pt x="1283" y="32"/>
                </a:cubicBezTo>
                <a:cubicBezTo>
                  <a:pt x="1503" y="150"/>
                  <a:pt x="1611" y="298"/>
                  <a:pt x="1609" y="475"/>
                </a:cubicBezTo>
                <a:cubicBezTo>
                  <a:pt x="1608" y="488"/>
                  <a:pt x="1611" y="499"/>
                  <a:pt x="1617" y="510"/>
                </a:cubicBezTo>
                <a:cubicBezTo>
                  <a:pt x="1624" y="520"/>
                  <a:pt x="1632" y="528"/>
                  <a:pt x="1643" y="534"/>
                </a:cubicBezTo>
                <a:cubicBezTo>
                  <a:pt x="1654" y="540"/>
                  <a:pt x="1666" y="542"/>
                  <a:pt x="1678" y="541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111664" tIns="55832" rIns="111664" bIns="55832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3" name="Freeform 10"/>
          <p:cNvSpPr>
            <a:spLocks/>
          </p:cNvSpPr>
          <p:nvPr/>
        </p:nvSpPr>
        <p:spPr bwMode="auto">
          <a:xfrm>
            <a:off x="4579078" y="3499526"/>
            <a:ext cx="1045341" cy="765626"/>
          </a:xfrm>
          <a:custGeom>
            <a:avLst/>
            <a:gdLst/>
            <a:ahLst/>
            <a:cxnLst>
              <a:cxn ang="0">
                <a:pos x="861" y="238"/>
              </a:cxn>
              <a:cxn ang="0">
                <a:pos x="855" y="242"/>
              </a:cxn>
              <a:cxn ang="0">
                <a:pos x="703" y="625"/>
              </a:cxn>
              <a:cxn ang="0">
                <a:pos x="703" y="631"/>
              </a:cxn>
              <a:cxn ang="0">
                <a:pos x="424" y="604"/>
              </a:cxn>
              <a:cxn ang="0">
                <a:pos x="21" y="245"/>
              </a:cxn>
              <a:cxn ang="0">
                <a:pos x="0" y="89"/>
              </a:cxn>
              <a:cxn ang="0">
                <a:pos x="32" y="74"/>
              </a:cxn>
              <a:cxn ang="0">
                <a:pos x="453" y="30"/>
              </a:cxn>
              <a:cxn ang="0">
                <a:pos x="867" y="234"/>
              </a:cxn>
              <a:cxn ang="0">
                <a:pos x="861" y="238"/>
              </a:cxn>
            </a:cxnLst>
            <a:rect l="0" t="0" r="r" b="b"/>
            <a:pathLst>
              <a:path w="867" h="635">
                <a:moveTo>
                  <a:pt x="861" y="238"/>
                </a:moveTo>
                <a:cubicBezTo>
                  <a:pt x="859" y="239"/>
                  <a:pt x="857" y="241"/>
                  <a:pt x="855" y="242"/>
                </a:cubicBezTo>
                <a:cubicBezTo>
                  <a:pt x="758" y="321"/>
                  <a:pt x="707" y="448"/>
                  <a:pt x="703" y="625"/>
                </a:cubicBezTo>
                <a:cubicBezTo>
                  <a:pt x="703" y="627"/>
                  <a:pt x="703" y="629"/>
                  <a:pt x="703" y="631"/>
                </a:cubicBezTo>
                <a:cubicBezTo>
                  <a:pt x="600" y="635"/>
                  <a:pt x="507" y="626"/>
                  <a:pt x="424" y="604"/>
                </a:cubicBezTo>
                <a:cubicBezTo>
                  <a:pt x="234" y="554"/>
                  <a:pt x="100" y="434"/>
                  <a:pt x="21" y="245"/>
                </a:cubicBezTo>
                <a:cubicBezTo>
                  <a:pt x="7" y="192"/>
                  <a:pt x="0" y="139"/>
                  <a:pt x="0" y="89"/>
                </a:cubicBezTo>
                <a:cubicBezTo>
                  <a:pt x="17" y="81"/>
                  <a:pt x="28" y="76"/>
                  <a:pt x="32" y="74"/>
                </a:cubicBezTo>
                <a:cubicBezTo>
                  <a:pt x="170" y="15"/>
                  <a:pt x="310" y="0"/>
                  <a:pt x="453" y="30"/>
                </a:cubicBezTo>
                <a:cubicBezTo>
                  <a:pt x="589" y="58"/>
                  <a:pt x="727" y="126"/>
                  <a:pt x="867" y="234"/>
                </a:cubicBezTo>
                <a:cubicBezTo>
                  <a:pt x="865" y="235"/>
                  <a:pt x="863" y="237"/>
                  <a:pt x="861" y="238"/>
                </a:cubicBezTo>
                <a:close/>
              </a:path>
            </a:pathLst>
          </a:custGeom>
          <a:solidFill>
            <a:schemeClr val="accent3"/>
          </a:solidFill>
          <a:ln w="9525">
            <a:noFill/>
            <a:round/>
            <a:headEnd/>
            <a:tailEnd/>
          </a:ln>
        </p:spPr>
        <p:txBody>
          <a:bodyPr vert="horz" wrap="square" lIns="111664" tIns="55832" rIns="111664" bIns="55832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8" name="Oval 57"/>
          <p:cNvSpPr/>
          <p:nvPr/>
        </p:nvSpPr>
        <p:spPr>
          <a:xfrm>
            <a:off x="6509805" y="3918612"/>
            <a:ext cx="930529" cy="930529"/>
          </a:xfrm>
          <a:prstGeom prst="ellipse">
            <a:avLst/>
          </a:prstGeom>
          <a:solidFill>
            <a:schemeClr val="bg1">
              <a:lumMod val="95000"/>
              <a:alpha val="60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9" name="Oval 58"/>
          <p:cNvSpPr/>
          <p:nvPr/>
        </p:nvSpPr>
        <p:spPr>
          <a:xfrm>
            <a:off x="7441325" y="3074433"/>
            <a:ext cx="658073" cy="658073"/>
          </a:xfrm>
          <a:prstGeom prst="ellipse">
            <a:avLst/>
          </a:prstGeom>
          <a:solidFill>
            <a:schemeClr val="bg1">
              <a:lumMod val="95000"/>
              <a:alpha val="60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0" name="Oval 59"/>
          <p:cNvSpPr/>
          <p:nvPr/>
        </p:nvSpPr>
        <p:spPr>
          <a:xfrm>
            <a:off x="4717924" y="2386590"/>
            <a:ext cx="856289" cy="856289"/>
          </a:xfrm>
          <a:prstGeom prst="ellipse">
            <a:avLst/>
          </a:prstGeom>
          <a:solidFill>
            <a:schemeClr val="bg1">
              <a:lumMod val="95000"/>
              <a:alpha val="6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1" name="Oval 60"/>
          <p:cNvSpPr/>
          <p:nvPr/>
        </p:nvSpPr>
        <p:spPr>
          <a:xfrm>
            <a:off x="6509804" y="2057553"/>
            <a:ext cx="658073" cy="658073"/>
          </a:xfrm>
          <a:prstGeom prst="ellipse">
            <a:avLst/>
          </a:prstGeom>
          <a:solidFill>
            <a:schemeClr val="bg1">
              <a:lumMod val="95000"/>
              <a:alpha val="60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2" name="Oval 61"/>
          <p:cNvSpPr/>
          <p:nvPr/>
        </p:nvSpPr>
        <p:spPr>
          <a:xfrm>
            <a:off x="4632821" y="3678178"/>
            <a:ext cx="658073" cy="658073"/>
          </a:xfrm>
          <a:prstGeom prst="ellipse">
            <a:avLst/>
          </a:prstGeom>
          <a:solidFill>
            <a:schemeClr val="bg1">
              <a:lumMod val="95000"/>
              <a:alpha val="60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63" name="Straight Connector 62"/>
          <p:cNvCxnSpPr/>
          <p:nvPr/>
        </p:nvCxnSpPr>
        <p:spPr>
          <a:xfrm rot="10800000" flipV="1">
            <a:off x="6849074" y="2384651"/>
            <a:ext cx="1098916" cy="1939"/>
          </a:xfrm>
          <a:prstGeom prst="line">
            <a:avLst/>
          </a:prstGeom>
          <a:ln w="6350" cap="rnd">
            <a:solidFill>
              <a:schemeClr val="bg1">
                <a:lumMod val="65000"/>
              </a:schemeClr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Straight Connector 63"/>
          <p:cNvCxnSpPr/>
          <p:nvPr/>
        </p:nvCxnSpPr>
        <p:spPr>
          <a:xfrm rot="10800000" flipV="1">
            <a:off x="7784730" y="3406822"/>
            <a:ext cx="1098916" cy="1939"/>
          </a:xfrm>
          <a:prstGeom prst="line">
            <a:avLst/>
          </a:prstGeom>
          <a:ln w="6350" cap="rnd">
            <a:solidFill>
              <a:schemeClr val="bg1">
                <a:lumMod val="65000"/>
              </a:schemeClr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Straight Connector 64"/>
          <p:cNvCxnSpPr/>
          <p:nvPr/>
        </p:nvCxnSpPr>
        <p:spPr>
          <a:xfrm rot="10800000" flipV="1">
            <a:off x="4029620" y="2813765"/>
            <a:ext cx="1098916" cy="1939"/>
          </a:xfrm>
          <a:prstGeom prst="line">
            <a:avLst/>
          </a:prstGeom>
          <a:ln w="6350" cap="rnd">
            <a:solidFill>
              <a:schemeClr val="bg1">
                <a:lumMod val="65000"/>
              </a:schemeClr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Straight Connector 65"/>
          <p:cNvCxnSpPr/>
          <p:nvPr/>
        </p:nvCxnSpPr>
        <p:spPr>
          <a:xfrm rot="10800000" flipV="1">
            <a:off x="3858789" y="4006246"/>
            <a:ext cx="1098916" cy="1939"/>
          </a:xfrm>
          <a:prstGeom prst="line">
            <a:avLst/>
          </a:prstGeom>
          <a:ln w="6350" cap="rnd">
            <a:solidFill>
              <a:schemeClr val="bg1">
                <a:lumMod val="65000"/>
              </a:schemeClr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Straight Connector 66"/>
          <p:cNvCxnSpPr/>
          <p:nvPr/>
        </p:nvCxnSpPr>
        <p:spPr>
          <a:xfrm rot="10800000">
            <a:off x="6958886" y="4384846"/>
            <a:ext cx="1843339" cy="3253"/>
          </a:xfrm>
          <a:prstGeom prst="line">
            <a:avLst/>
          </a:prstGeom>
          <a:ln w="6350" cap="rnd">
            <a:solidFill>
              <a:schemeClr val="bg1">
                <a:lumMod val="65000"/>
              </a:schemeClr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" name="Footer Text"/>
          <p:cNvSpPr txBox="1"/>
          <p:nvPr/>
        </p:nvSpPr>
        <p:spPr>
          <a:xfrm flipH="1">
            <a:off x="2302123" y="3858167"/>
            <a:ext cx="1405454" cy="57733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 defTabSz="1116686">
              <a:lnSpc>
                <a:spcPct val="120000"/>
              </a:lnSpc>
              <a:defRPr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0" name="Footer Text"/>
          <p:cNvSpPr txBox="1"/>
          <p:nvPr/>
        </p:nvSpPr>
        <p:spPr>
          <a:xfrm flipH="1">
            <a:off x="2453335" y="2683759"/>
            <a:ext cx="1405454" cy="57733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 defTabSz="1116686">
              <a:lnSpc>
                <a:spcPct val="120000"/>
              </a:lnSpc>
              <a:defRPr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1" name="Footer Text"/>
          <p:cNvSpPr txBox="1"/>
          <p:nvPr/>
        </p:nvSpPr>
        <p:spPr>
          <a:xfrm flipH="1">
            <a:off x="8092697" y="2195233"/>
            <a:ext cx="1426753" cy="57733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 defTabSz="1116686">
              <a:lnSpc>
                <a:spcPct val="120000"/>
              </a:lnSpc>
              <a:defRPr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2" name="Footer Text"/>
          <p:cNvSpPr txBox="1"/>
          <p:nvPr/>
        </p:nvSpPr>
        <p:spPr>
          <a:xfrm flipH="1">
            <a:off x="8994147" y="3201922"/>
            <a:ext cx="1426753" cy="57733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 defTabSz="1116686">
              <a:lnSpc>
                <a:spcPct val="120000"/>
              </a:lnSpc>
              <a:defRPr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3" name="Footer Text"/>
          <p:cNvSpPr txBox="1"/>
          <p:nvPr/>
        </p:nvSpPr>
        <p:spPr>
          <a:xfrm flipH="1">
            <a:off x="8912726" y="4203278"/>
            <a:ext cx="1426753" cy="57733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 defTabSz="1116686">
              <a:lnSpc>
                <a:spcPct val="120000"/>
              </a:lnSpc>
              <a:defRPr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4" name="Text Placeholder 3"/>
          <p:cNvSpPr txBox="1">
            <a:spLocks/>
          </p:cNvSpPr>
          <p:nvPr/>
        </p:nvSpPr>
        <p:spPr>
          <a:xfrm>
            <a:off x="2220109" y="5311873"/>
            <a:ext cx="719749" cy="517065"/>
          </a:xfrm>
          <a:prstGeom prst="rect">
            <a:avLst/>
          </a:prstGeom>
        </p:spPr>
        <p:txBody>
          <a:bodyPr wrap="none" lIns="0" tIns="0" rIns="0" bIns="0" anchor="t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just" defTabSz="1116686">
              <a:lnSpc>
                <a:spcPct val="120000"/>
              </a:lnSpc>
              <a:defRPr/>
            </a:pPr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35%</a:t>
            </a:r>
          </a:p>
        </p:txBody>
      </p:sp>
      <p:sp>
        <p:nvSpPr>
          <p:cNvPr id="75" name="Footer Text"/>
          <p:cNvSpPr txBox="1"/>
          <p:nvPr/>
        </p:nvSpPr>
        <p:spPr>
          <a:xfrm>
            <a:off x="3502439" y="5343947"/>
            <a:ext cx="2632298" cy="28187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 defTabSz="1116686">
              <a:lnSpc>
                <a:spcPct val="120000"/>
              </a:lnSpc>
              <a:defRPr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6" name="Text Placeholder 3"/>
          <p:cNvSpPr txBox="1">
            <a:spLocks/>
          </p:cNvSpPr>
          <p:nvPr/>
        </p:nvSpPr>
        <p:spPr>
          <a:xfrm>
            <a:off x="9889815" y="5311873"/>
            <a:ext cx="719749" cy="517065"/>
          </a:xfrm>
          <a:prstGeom prst="rect">
            <a:avLst/>
          </a:prstGeom>
        </p:spPr>
        <p:txBody>
          <a:bodyPr wrap="none" lIns="0" tIns="0" rIns="0" bIns="0" anchor="t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just" defTabSz="1116686">
              <a:lnSpc>
                <a:spcPct val="120000"/>
              </a:lnSpc>
              <a:defRPr/>
            </a:pPr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65%</a:t>
            </a:r>
          </a:p>
        </p:txBody>
      </p:sp>
      <p:grpSp>
        <p:nvGrpSpPr>
          <p:cNvPr id="80" name="Group 79"/>
          <p:cNvGrpSpPr/>
          <p:nvPr/>
        </p:nvGrpSpPr>
        <p:grpSpPr>
          <a:xfrm>
            <a:off x="3035150" y="5188345"/>
            <a:ext cx="324239" cy="696092"/>
            <a:chOff x="5458840" y="2803573"/>
            <a:chExt cx="265516" cy="570022"/>
          </a:xfrm>
          <a:solidFill>
            <a:schemeClr val="tx1">
              <a:lumMod val="25000"/>
              <a:lumOff val="75000"/>
            </a:schemeClr>
          </a:solidFill>
        </p:grpSpPr>
        <p:sp>
          <p:nvSpPr>
            <p:cNvPr id="78" name="Oval 98"/>
            <p:cNvSpPr>
              <a:spLocks noChangeArrowheads="1"/>
            </p:cNvSpPr>
            <p:nvPr/>
          </p:nvSpPr>
          <p:spPr bwMode="auto">
            <a:xfrm>
              <a:off x="5549821" y="2803573"/>
              <a:ext cx="85411" cy="85411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11664" tIns="55832" rIns="111664" bIns="5583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8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9" name="Freeform 99"/>
            <p:cNvSpPr>
              <a:spLocks/>
            </p:cNvSpPr>
            <p:nvPr/>
          </p:nvSpPr>
          <p:spPr bwMode="auto">
            <a:xfrm>
              <a:off x="5458840" y="2907551"/>
              <a:ext cx="265516" cy="466044"/>
            </a:xfrm>
            <a:custGeom>
              <a:avLst/>
              <a:gdLst/>
              <a:ahLst/>
              <a:cxnLst>
                <a:cxn ang="0">
                  <a:pos x="87" y="56"/>
                </a:cxn>
                <a:cxn ang="0">
                  <a:pos x="71" y="9"/>
                </a:cxn>
                <a:cxn ang="0">
                  <a:pos x="61" y="0"/>
                </a:cxn>
                <a:cxn ang="0">
                  <a:pos x="26" y="0"/>
                </a:cxn>
                <a:cxn ang="0">
                  <a:pos x="18" y="4"/>
                </a:cxn>
                <a:cxn ang="0">
                  <a:pos x="17" y="6"/>
                </a:cxn>
                <a:cxn ang="0">
                  <a:pos x="17" y="6"/>
                </a:cxn>
                <a:cxn ang="0">
                  <a:pos x="16" y="7"/>
                </a:cxn>
                <a:cxn ang="0">
                  <a:pos x="1" y="56"/>
                </a:cxn>
                <a:cxn ang="0">
                  <a:pos x="5" y="64"/>
                </a:cxn>
                <a:cxn ang="0">
                  <a:pos x="13" y="60"/>
                </a:cxn>
                <a:cxn ang="0">
                  <a:pos x="25" y="21"/>
                </a:cxn>
                <a:cxn ang="0">
                  <a:pos x="26" y="21"/>
                </a:cxn>
                <a:cxn ang="0">
                  <a:pos x="27" y="21"/>
                </a:cxn>
                <a:cxn ang="0">
                  <a:pos x="9" y="91"/>
                </a:cxn>
                <a:cxn ang="0">
                  <a:pos x="28" y="91"/>
                </a:cxn>
                <a:cxn ang="0">
                  <a:pos x="28" y="146"/>
                </a:cxn>
                <a:cxn ang="0">
                  <a:pos x="35" y="153"/>
                </a:cxn>
                <a:cxn ang="0">
                  <a:pos x="42" y="146"/>
                </a:cxn>
                <a:cxn ang="0">
                  <a:pos x="42" y="91"/>
                </a:cxn>
                <a:cxn ang="0">
                  <a:pos x="46" y="91"/>
                </a:cxn>
                <a:cxn ang="0">
                  <a:pos x="46" y="146"/>
                </a:cxn>
                <a:cxn ang="0">
                  <a:pos x="54" y="153"/>
                </a:cxn>
                <a:cxn ang="0">
                  <a:pos x="61" y="146"/>
                </a:cxn>
                <a:cxn ang="0">
                  <a:pos x="61" y="91"/>
                </a:cxn>
                <a:cxn ang="0">
                  <a:pos x="80" y="91"/>
                </a:cxn>
                <a:cxn ang="0">
                  <a:pos x="60" y="21"/>
                </a:cxn>
                <a:cxn ang="0">
                  <a:pos x="61" y="21"/>
                </a:cxn>
                <a:cxn ang="0">
                  <a:pos x="62" y="21"/>
                </a:cxn>
                <a:cxn ang="0">
                  <a:pos x="75" y="60"/>
                </a:cxn>
                <a:cxn ang="0">
                  <a:pos x="83" y="64"/>
                </a:cxn>
                <a:cxn ang="0">
                  <a:pos x="87" y="56"/>
                </a:cxn>
              </a:cxnLst>
              <a:rect l="0" t="0" r="r" b="b"/>
              <a:pathLst>
                <a:path w="88" h="153">
                  <a:moveTo>
                    <a:pt x="87" y="56"/>
                  </a:moveTo>
                  <a:cubicBezTo>
                    <a:pt x="71" y="9"/>
                    <a:pt x="71" y="9"/>
                    <a:pt x="71" y="9"/>
                  </a:cubicBezTo>
                  <a:cubicBezTo>
                    <a:pt x="71" y="4"/>
                    <a:pt x="67" y="0"/>
                    <a:pt x="61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3" y="0"/>
                    <a:pt x="19" y="1"/>
                    <a:pt x="18" y="4"/>
                  </a:cubicBezTo>
                  <a:cubicBezTo>
                    <a:pt x="17" y="5"/>
                    <a:pt x="17" y="5"/>
                    <a:pt x="17" y="6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7" y="7"/>
                    <a:pt x="16" y="7"/>
                    <a:pt x="16" y="7"/>
                  </a:cubicBezTo>
                  <a:cubicBezTo>
                    <a:pt x="1" y="56"/>
                    <a:pt x="1" y="56"/>
                    <a:pt x="1" y="56"/>
                  </a:cubicBezTo>
                  <a:cubicBezTo>
                    <a:pt x="0" y="60"/>
                    <a:pt x="2" y="63"/>
                    <a:pt x="5" y="64"/>
                  </a:cubicBezTo>
                  <a:cubicBezTo>
                    <a:pt x="8" y="65"/>
                    <a:pt x="12" y="63"/>
                    <a:pt x="13" y="60"/>
                  </a:cubicBezTo>
                  <a:cubicBezTo>
                    <a:pt x="25" y="21"/>
                    <a:pt x="25" y="21"/>
                    <a:pt x="25" y="21"/>
                  </a:cubicBezTo>
                  <a:cubicBezTo>
                    <a:pt x="25" y="21"/>
                    <a:pt x="26" y="21"/>
                    <a:pt x="26" y="21"/>
                  </a:cubicBezTo>
                  <a:cubicBezTo>
                    <a:pt x="27" y="21"/>
                    <a:pt x="27" y="21"/>
                    <a:pt x="27" y="21"/>
                  </a:cubicBezTo>
                  <a:cubicBezTo>
                    <a:pt x="9" y="91"/>
                    <a:pt x="9" y="91"/>
                    <a:pt x="9" y="91"/>
                  </a:cubicBezTo>
                  <a:cubicBezTo>
                    <a:pt x="28" y="91"/>
                    <a:pt x="28" y="91"/>
                    <a:pt x="28" y="91"/>
                  </a:cubicBezTo>
                  <a:cubicBezTo>
                    <a:pt x="28" y="146"/>
                    <a:pt x="28" y="146"/>
                    <a:pt x="28" y="146"/>
                  </a:cubicBezTo>
                  <a:cubicBezTo>
                    <a:pt x="28" y="150"/>
                    <a:pt x="31" y="153"/>
                    <a:pt x="35" y="153"/>
                  </a:cubicBezTo>
                  <a:cubicBezTo>
                    <a:pt x="39" y="153"/>
                    <a:pt x="42" y="150"/>
                    <a:pt x="42" y="146"/>
                  </a:cubicBezTo>
                  <a:cubicBezTo>
                    <a:pt x="42" y="91"/>
                    <a:pt x="42" y="91"/>
                    <a:pt x="42" y="91"/>
                  </a:cubicBezTo>
                  <a:cubicBezTo>
                    <a:pt x="46" y="91"/>
                    <a:pt x="46" y="91"/>
                    <a:pt x="46" y="91"/>
                  </a:cubicBezTo>
                  <a:cubicBezTo>
                    <a:pt x="46" y="146"/>
                    <a:pt x="46" y="146"/>
                    <a:pt x="46" y="146"/>
                  </a:cubicBezTo>
                  <a:cubicBezTo>
                    <a:pt x="46" y="150"/>
                    <a:pt x="50" y="153"/>
                    <a:pt x="54" y="153"/>
                  </a:cubicBezTo>
                  <a:cubicBezTo>
                    <a:pt x="58" y="153"/>
                    <a:pt x="61" y="150"/>
                    <a:pt x="61" y="146"/>
                  </a:cubicBezTo>
                  <a:cubicBezTo>
                    <a:pt x="61" y="91"/>
                    <a:pt x="61" y="91"/>
                    <a:pt x="61" y="91"/>
                  </a:cubicBezTo>
                  <a:cubicBezTo>
                    <a:pt x="80" y="91"/>
                    <a:pt x="80" y="91"/>
                    <a:pt x="80" y="91"/>
                  </a:cubicBezTo>
                  <a:cubicBezTo>
                    <a:pt x="60" y="21"/>
                    <a:pt x="60" y="21"/>
                    <a:pt x="60" y="21"/>
                  </a:cubicBezTo>
                  <a:cubicBezTo>
                    <a:pt x="61" y="21"/>
                    <a:pt x="61" y="21"/>
                    <a:pt x="61" y="21"/>
                  </a:cubicBezTo>
                  <a:cubicBezTo>
                    <a:pt x="62" y="21"/>
                    <a:pt x="62" y="21"/>
                    <a:pt x="62" y="21"/>
                  </a:cubicBezTo>
                  <a:cubicBezTo>
                    <a:pt x="75" y="60"/>
                    <a:pt x="75" y="60"/>
                    <a:pt x="75" y="60"/>
                  </a:cubicBezTo>
                  <a:cubicBezTo>
                    <a:pt x="77" y="63"/>
                    <a:pt x="80" y="65"/>
                    <a:pt x="83" y="64"/>
                  </a:cubicBezTo>
                  <a:cubicBezTo>
                    <a:pt x="87" y="63"/>
                    <a:pt x="88" y="59"/>
                    <a:pt x="87" y="56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11664" tIns="55832" rIns="111664" bIns="5583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8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83" name="Group 82"/>
          <p:cNvGrpSpPr/>
          <p:nvPr/>
        </p:nvGrpSpPr>
        <p:grpSpPr>
          <a:xfrm>
            <a:off x="9548423" y="5185895"/>
            <a:ext cx="273901" cy="700992"/>
            <a:chOff x="5479451" y="3669116"/>
            <a:chExt cx="224294" cy="574034"/>
          </a:xfrm>
          <a:solidFill>
            <a:schemeClr val="tx1">
              <a:lumMod val="25000"/>
              <a:lumOff val="75000"/>
            </a:schemeClr>
          </a:solidFill>
        </p:grpSpPr>
        <p:sp>
          <p:nvSpPr>
            <p:cNvPr id="81" name="Freeform 96"/>
            <p:cNvSpPr>
              <a:spLocks/>
            </p:cNvSpPr>
            <p:nvPr/>
          </p:nvSpPr>
          <p:spPr bwMode="auto">
            <a:xfrm>
              <a:off x="5479451" y="3766055"/>
              <a:ext cx="224294" cy="477095"/>
            </a:xfrm>
            <a:custGeom>
              <a:avLst/>
              <a:gdLst/>
              <a:ahLst/>
              <a:cxnLst>
                <a:cxn ang="0">
                  <a:pos x="55" y="1"/>
                </a:cxn>
                <a:cxn ang="0">
                  <a:pos x="19" y="0"/>
                </a:cxn>
                <a:cxn ang="0">
                  <a:pos x="0" y="16"/>
                </a:cxn>
                <a:cxn ang="0">
                  <a:pos x="0" y="16"/>
                </a:cxn>
                <a:cxn ang="0">
                  <a:pos x="0" y="18"/>
                </a:cxn>
                <a:cxn ang="0">
                  <a:pos x="0" y="69"/>
                </a:cxn>
                <a:cxn ang="0">
                  <a:pos x="6" y="75"/>
                </a:cxn>
                <a:cxn ang="0">
                  <a:pos x="12" y="69"/>
                </a:cxn>
                <a:cxn ang="0">
                  <a:pos x="12" y="25"/>
                </a:cxn>
                <a:cxn ang="0">
                  <a:pos x="18" y="25"/>
                </a:cxn>
                <a:cxn ang="0">
                  <a:pos x="18" y="68"/>
                </a:cxn>
                <a:cxn ang="0">
                  <a:pos x="18" y="69"/>
                </a:cxn>
                <a:cxn ang="0">
                  <a:pos x="18" y="145"/>
                </a:cxn>
                <a:cxn ang="0">
                  <a:pos x="26" y="153"/>
                </a:cxn>
                <a:cxn ang="0">
                  <a:pos x="34" y="145"/>
                </a:cxn>
                <a:cxn ang="0">
                  <a:pos x="34" y="78"/>
                </a:cxn>
                <a:cxn ang="0">
                  <a:pos x="39" y="78"/>
                </a:cxn>
                <a:cxn ang="0">
                  <a:pos x="39" y="145"/>
                </a:cxn>
                <a:cxn ang="0">
                  <a:pos x="47" y="153"/>
                </a:cxn>
                <a:cxn ang="0">
                  <a:pos x="55" y="145"/>
                </a:cxn>
                <a:cxn ang="0">
                  <a:pos x="55" y="68"/>
                </a:cxn>
                <a:cxn ang="0">
                  <a:pos x="55" y="67"/>
                </a:cxn>
                <a:cxn ang="0">
                  <a:pos x="55" y="25"/>
                </a:cxn>
                <a:cxn ang="0">
                  <a:pos x="60" y="25"/>
                </a:cxn>
                <a:cxn ang="0">
                  <a:pos x="60" y="69"/>
                </a:cxn>
                <a:cxn ang="0">
                  <a:pos x="66" y="75"/>
                </a:cxn>
                <a:cxn ang="0">
                  <a:pos x="73" y="69"/>
                </a:cxn>
                <a:cxn ang="0">
                  <a:pos x="73" y="18"/>
                </a:cxn>
                <a:cxn ang="0">
                  <a:pos x="73" y="16"/>
                </a:cxn>
                <a:cxn ang="0">
                  <a:pos x="73" y="15"/>
                </a:cxn>
                <a:cxn ang="0">
                  <a:pos x="55" y="1"/>
                </a:cxn>
              </a:cxnLst>
              <a:rect l="0" t="0" r="r" b="b"/>
              <a:pathLst>
                <a:path w="73" h="153">
                  <a:moveTo>
                    <a:pt x="55" y="1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5" y="1"/>
                    <a:pt x="0" y="12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73"/>
                    <a:pt x="3" y="75"/>
                    <a:pt x="6" y="75"/>
                  </a:cubicBezTo>
                  <a:cubicBezTo>
                    <a:pt x="10" y="75"/>
                    <a:pt x="12" y="73"/>
                    <a:pt x="12" y="69"/>
                  </a:cubicBezTo>
                  <a:cubicBezTo>
                    <a:pt x="12" y="25"/>
                    <a:pt x="12" y="25"/>
                    <a:pt x="12" y="25"/>
                  </a:cubicBezTo>
                  <a:cubicBezTo>
                    <a:pt x="18" y="25"/>
                    <a:pt x="18" y="25"/>
                    <a:pt x="18" y="25"/>
                  </a:cubicBezTo>
                  <a:cubicBezTo>
                    <a:pt x="18" y="68"/>
                    <a:pt x="18" y="68"/>
                    <a:pt x="18" y="68"/>
                  </a:cubicBezTo>
                  <a:cubicBezTo>
                    <a:pt x="18" y="68"/>
                    <a:pt x="18" y="69"/>
                    <a:pt x="18" y="69"/>
                  </a:cubicBezTo>
                  <a:cubicBezTo>
                    <a:pt x="18" y="145"/>
                    <a:pt x="18" y="145"/>
                    <a:pt x="18" y="145"/>
                  </a:cubicBezTo>
                  <a:cubicBezTo>
                    <a:pt x="18" y="150"/>
                    <a:pt x="21" y="153"/>
                    <a:pt x="26" y="153"/>
                  </a:cubicBezTo>
                  <a:cubicBezTo>
                    <a:pt x="31" y="153"/>
                    <a:pt x="34" y="150"/>
                    <a:pt x="34" y="145"/>
                  </a:cubicBezTo>
                  <a:cubicBezTo>
                    <a:pt x="34" y="78"/>
                    <a:pt x="34" y="78"/>
                    <a:pt x="34" y="78"/>
                  </a:cubicBezTo>
                  <a:cubicBezTo>
                    <a:pt x="39" y="78"/>
                    <a:pt x="39" y="78"/>
                    <a:pt x="39" y="78"/>
                  </a:cubicBezTo>
                  <a:cubicBezTo>
                    <a:pt x="39" y="145"/>
                    <a:pt x="39" y="145"/>
                    <a:pt x="39" y="145"/>
                  </a:cubicBezTo>
                  <a:cubicBezTo>
                    <a:pt x="39" y="150"/>
                    <a:pt x="42" y="153"/>
                    <a:pt x="47" y="153"/>
                  </a:cubicBezTo>
                  <a:cubicBezTo>
                    <a:pt x="52" y="153"/>
                    <a:pt x="55" y="150"/>
                    <a:pt x="55" y="145"/>
                  </a:cubicBezTo>
                  <a:cubicBezTo>
                    <a:pt x="55" y="68"/>
                    <a:pt x="55" y="68"/>
                    <a:pt x="55" y="68"/>
                  </a:cubicBezTo>
                  <a:cubicBezTo>
                    <a:pt x="55" y="67"/>
                    <a:pt x="55" y="67"/>
                    <a:pt x="55" y="67"/>
                  </a:cubicBezTo>
                  <a:cubicBezTo>
                    <a:pt x="55" y="25"/>
                    <a:pt x="55" y="25"/>
                    <a:pt x="55" y="25"/>
                  </a:cubicBezTo>
                  <a:cubicBezTo>
                    <a:pt x="60" y="25"/>
                    <a:pt x="60" y="25"/>
                    <a:pt x="60" y="25"/>
                  </a:cubicBezTo>
                  <a:cubicBezTo>
                    <a:pt x="60" y="69"/>
                    <a:pt x="60" y="69"/>
                    <a:pt x="60" y="69"/>
                  </a:cubicBezTo>
                  <a:cubicBezTo>
                    <a:pt x="60" y="73"/>
                    <a:pt x="63" y="75"/>
                    <a:pt x="66" y="75"/>
                  </a:cubicBezTo>
                  <a:cubicBezTo>
                    <a:pt x="70" y="75"/>
                    <a:pt x="73" y="73"/>
                    <a:pt x="73" y="69"/>
                  </a:cubicBezTo>
                  <a:cubicBezTo>
                    <a:pt x="73" y="18"/>
                    <a:pt x="73" y="18"/>
                    <a:pt x="73" y="18"/>
                  </a:cubicBezTo>
                  <a:cubicBezTo>
                    <a:pt x="73" y="16"/>
                    <a:pt x="73" y="16"/>
                    <a:pt x="73" y="16"/>
                  </a:cubicBezTo>
                  <a:cubicBezTo>
                    <a:pt x="73" y="15"/>
                    <a:pt x="73" y="15"/>
                    <a:pt x="73" y="15"/>
                  </a:cubicBezTo>
                  <a:cubicBezTo>
                    <a:pt x="73" y="10"/>
                    <a:pt x="67" y="1"/>
                    <a:pt x="55" y="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11664" tIns="55832" rIns="111664" bIns="5583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8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2" name="Oval 97"/>
            <p:cNvSpPr>
              <a:spLocks noChangeArrowheads="1"/>
            </p:cNvSpPr>
            <p:nvPr/>
          </p:nvSpPr>
          <p:spPr bwMode="auto">
            <a:xfrm>
              <a:off x="5545979" y="3669116"/>
              <a:ext cx="89338" cy="91237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11664" tIns="55832" rIns="111664" bIns="5583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8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84" name="Footer Text"/>
          <p:cNvSpPr txBox="1"/>
          <p:nvPr/>
        </p:nvSpPr>
        <p:spPr>
          <a:xfrm>
            <a:off x="6776549" y="5343947"/>
            <a:ext cx="2632298" cy="28187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 defTabSz="1116686">
              <a:lnSpc>
                <a:spcPct val="120000"/>
              </a:lnSpc>
              <a:defRPr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" name="原创设计师QQ598969553      _1"/>
          <p:cNvSpPr/>
          <p:nvPr/>
        </p:nvSpPr>
        <p:spPr bwMode="auto">
          <a:xfrm>
            <a:off x="354" y="0"/>
            <a:ext cx="453157" cy="904082"/>
          </a:xfrm>
          <a:custGeom>
            <a:avLst/>
            <a:gdLst>
              <a:gd name="T0" fmla="*/ 0 w 286"/>
              <a:gd name="T1" fmla="*/ 0 h 571"/>
              <a:gd name="T2" fmla="*/ 286 w 286"/>
              <a:gd name="T3" fmla="*/ 287 h 571"/>
              <a:gd name="T4" fmla="*/ 0 w 286"/>
              <a:gd name="T5" fmla="*/ 571 h 571"/>
              <a:gd name="T6" fmla="*/ 0 w 286"/>
              <a:gd name="T7" fmla="*/ 0 h 5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86" h="571">
                <a:moveTo>
                  <a:pt x="0" y="0"/>
                </a:moveTo>
                <a:lnTo>
                  <a:pt x="286" y="287"/>
                </a:lnTo>
                <a:lnTo>
                  <a:pt x="0" y="571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 w="6350" cap="flat">
            <a:noFill/>
            <a:prstDash val="solid"/>
            <a:miter lim="800000"/>
          </a:ln>
        </p:spPr>
        <p:txBody>
          <a:bodyPr/>
          <a:lstStyle/>
          <a:p>
            <a:pPr>
              <a:defRPr/>
            </a:pPr>
            <a:endParaRPr lang="zh-CN" altLang="en-US" sz="2669"/>
          </a:p>
        </p:txBody>
      </p:sp>
      <p:sp>
        <p:nvSpPr>
          <p:cNvPr id="33" name="原创设计师QQ598969553      _2"/>
          <p:cNvSpPr>
            <a:spLocks/>
          </p:cNvSpPr>
          <p:nvPr/>
        </p:nvSpPr>
        <p:spPr bwMode="auto">
          <a:xfrm>
            <a:off x="140988" y="316987"/>
            <a:ext cx="303593" cy="609418"/>
          </a:xfrm>
          <a:custGeom>
            <a:avLst/>
            <a:gdLst>
              <a:gd name="T0" fmla="*/ 0 w 278"/>
              <a:gd name="T1" fmla="*/ 0 h 557"/>
              <a:gd name="T2" fmla="*/ 2147483646 w 278"/>
              <a:gd name="T3" fmla="*/ 2147483646 h 557"/>
              <a:gd name="T4" fmla="*/ 0 w 278"/>
              <a:gd name="T5" fmla="*/ 2147483646 h 557"/>
              <a:gd name="T6" fmla="*/ 0 w 278"/>
              <a:gd name="T7" fmla="*/ 0 h 557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78" h="557">
                <a:moveTo>
                  <a:pt x="0" y="0"/>
                </a:moveTo>
                <a:lnTo>
                  <a:pt x="278" y="278"/>
                </a:lnTo>
                <a:lnTo>
                  <a:pt x="0" y="557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zh-CN" altLang="en-US" sz="2669"/>
          </a:p>
        </p:txBody>
      </p:sp>
      <p:sp>
        <p:nvSpPr>
          <p:cNvPr id="34" name="原创设计师QQ598969553      _3"/>
          <p:cNvSpPr>
            <a:spLocks noChangeArrowheads="1"/>
          </p:cNvSpPr>
          <p:nvPr/>
        </p:nvSpPr>
        <p:spPr bwMode="auto">
          <a:xfrm>
            <a:off x="605607" y="291903"/>
            <a:ext cx="2154436" cy="4049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US" altLang="zh-CN" sz="24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099451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switch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" presetClass="entr" presetSubtype="2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9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" presetClass="entr" presetSubtype="8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000"/>
                            </p:stCondLst>
                            <p:childTnLst>
                              <p:par>
                                <p:cTn id="4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500"/>
                            </p:stCondLst>
                            <p:childTnLst>
                              <p:par>
                                <p:cTn id="5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000"/>
                            </p:stCondLst>
                            <p:childTnLst>
                              <p:par>
                                <p:cTn id="5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9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" presetClass="entr" presetSubtype="8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4500"/>
                            </p:stCondLst>
                            <p:childTnLst>
                              <p:par>
                                <p:cTn id="6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000"/>
                            </p:stCondLst>
                            <p:childTnLst>
                              <p:par>
                                <p:cTn id="7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5500"/>
                            </p:stCondLst>
                            <p:childTnLst>
                              <p:par>
                                <p:cTn id="7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" presetClass="entr" presetSubtype="2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6000"/>
                            </p:stCondLst>
                            <p:childTnLst>
                              <p:par>
                                <p:cTn id="8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6500"/>
                            </p:stCondLst>
                            <p:childTnLst>
                              <p:par>
                                <p:cTn id="9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7000"/>
                            </p:stCondLst>
                            <p:childTnLst>
                              <p:par>
                                <p:cTn id="9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2" presetClass="entr" presetSubtype="2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7500"/>
                            </p:stCondLst>
                            <p:childTnLst>
                              <p:par>
                                <p:cTn id="10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8000"/>
                            </p:stCondLst>
                            <p:childTnLst>
                              <p:par>
                                <p:cTn id="11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3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8500"/>
                            </p:stCondLst>
                            <p:childTnLst>
                              <p:par>
                                <p:cTn id="120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9000"/>
                            </p:stCondLst>
                            <p:childTnLst>
                              <p:par>
                                <p:cTn id="1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8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 animBg="1"/>
      <p:bldP spid="49" grpId="0" animBg="1"/>
      <p:bldP spid="51" grpId="0" animBg="1"/>
      <p:bldP spid="52" grpId="0" animBg="1"/>
      <p:bldP spid="53" grpId="0" animBg="1"/>
      <p:bldP spid="58" grpId="0" animBg="1"/>
      <p:bldP spid="59" grpId="0" animBg="1"/>
      <p:bldP spid="60" grpId="0" animBg="1"/>
      <p:bldP spid="61" grpId="0" animBg="1"/>
      <p:bldP spid="62" grpId="0" animBg="1"/>
      <p:bldP spid="69" grpId="0"/>
      <p:bldP spid="70" grpId="0"/>
      <p:bldP spid="71" grpId="0"/>
      <p:bldP spid="72" grpId="0"/>
      <p:bldP spid="73" grpId="0"/>
      <p:bldP spid="74" grpId="0"/>
      <p:bldP spid="75" grpId="0"/>
      <p:bldP spid="76" grpId="0"/>
      <p:bldP spid="8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247903" y="1680909"/>
            <a:ext cx="7307335" cy="4821800"/>
            <a:chOff x="1700421" y="1195378"/>
            <a:chExt cx="4014587" cy="3429024"/>
          </a:xfrm>
        </p:grpSpPr>
        <p:sp>
          <p:nvSpPr>
            <p:cNvPr id="10" name="Rectangle 9"/>
            <p:cNvSpPr/>
            <p:nvPr/>
          </p:nvSpPr>
          <p:spPr>
            <a:xfrm>
              <a:off x="3786182" y="1195378"/>
              <a:ext cx="1928826" cy="173356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" name="Rectangle 10"/>
            <p:cNvSpPr/>
            <p:nvPr/>
          </p:nvSpPr>
          <p:spPr>
            <a:xfrm>
              <a:off x="1700421" y="3000378"/>
              <a:ext cx="4014587" cy="1624024"/>
            </a:xfrm>
            <a:prstGeom prst="rect">
              <a:avLst/>
            </a:prstGeom>
            <a:blipFill dpi="0" rotWithShape="1"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7" name="Group 19"/>
            <p:cNvGrpSpPr/>
            <p:nvPr/>
          </p:nvGrpSpPr>
          <p:grpSpPr>
            <a:xfrm>
              <a:off x="4087060" y="1843247"/>
              <a:ext cx="1289538" cy="539132"/>
              <a:chOff x="4087060" y="1843247"/>
              <a:chExt cx="1289538" cy="539132"/>
            </a:xfrm>
          </p:grpSpPr>
          <p:sp>
            <p:nvSpPr>
              <p:cNvPr id="14" name="Rectangle 13"/>
              <p:cNvSpPr/>
              <p:nvPr/>
            </p:nvSpPr>
            <p:spPr>
              <a:xfrm>
                <a:off x="4094969" y="2119729"/>
                <a:ext cx="1281629" cy="262650"/>
              </a:xfrm>
              <a:prstGeom prst="rect">
                <a:avLst/>
              </a:prstGeom>
            </p:spPr>
            <p:txBody>
              <a:bodyPr wrap="square" lIns="0" tIns="0" rIns="0" bIns="0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zh-CN" altLang="en-US" sz="800" dirty="0" smtClean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请</a:t>
                </a:r>
                <a:r>
                  <a:rPr lang="zh-CN" altLang="en-US" sz="800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替换文字内容</a:t>
                </a:r>
                <a:r>
                  <a:rPr lang="zh-CN" altLang="en-US" sz="800" dirty="0" smtClean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，添加相关标题，</a:t>
                </a:r>
                <a:r>
                  <a:rPr lang="zh-CN" altLang="en-US" sz="800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修改文字内容，也可以直接复制你的内容到此。</a:t>
                </a:r>
              </a:p>
            </p:txBody>
          </p:sp>
          <p:sp>
            <p:nvSpPr>
              <p:cNvPr id="15" name="Rectangle 14"/>
              <p:cNvSpPr/>
              <p:nvPr/>
            </p:nvSpPr>
            <p:spPr>
              <a:xfrm>
                <a:off x="4087060" y="1843247"/>
                <a:ext cx="1289538" cy="218876"/>
              </a:xfrm>
              <a:prstGeom prst="rect">
                <a:avLst/>
              </a:prstGeom>
            </p:spPr>
            <p:txBody>
              <a:bodyPr wrap="square" lIns="0" tIns="0" rIns="0" bIns="0">
                <a:spAutoFit/>
              </a:bodyPr>
              <a:lstStyle/>
              <a:p>
                <a:pPr algn="just"/>
                <a:r>
                  <a:rPr lang="zh-CN" altLang="en-US" sz="2000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点击请替换文字内容</a:t>
                </a:r>
              </a:p>
            </p:txBody>
          </p:sp>
        </p:grpSp>
      </p:grpSp>
      <p:grpSp>
        <p:nvGrpSpPr>
          <p:cNvPr id="24" name="Group 23"/>
          <p:cNvGrpSpPr/>
          <p:nvPr/>
        </p:nvGrpSpPr>
        <p:grpSpPr>
          <a:xfrm>
            <a:off x="8710858" y="1680908"/>
            <a:ext cx="3044806" cy="4821800"/>
            <a:chOff x="5786446" y="1214428"/>
            <a:chExt cx="1928826" cy="3429024"/>
          </a:xfrm>
        </p:grpSpPr>
        <p:sp>
          <p:nvSpPr>
            <p:cNvPr id="8" name="Rectangle 7"/>
            <p:cNvSpPr/>
            <p:nvPr/>
          </p:nvSpPr>
          <p:spPr>
            <a:xfrm>
              <a:off x="5786446" y="1214428"/>
              <a:ext cx="1928826" cy="1143008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" name="Rectangle 8"/>
            <p:cNvSpPr/>
            <p:nvPr/>
          </p:nvSpPr>
          <p:spPr>
            <a:xfrm>
              <a:off x="5786446" y="2428874"/>
              <a:ext cx="1928826" cy="2214578"/>
            </a:xfrm>
            <a:prstGeom prst="rect">
              <a:avLst/>
            </a:prstGeom>
            <a:blipFill dpi="0" rotWithShape="1"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19" name="Group 18"/>
            <p:cNvGrpSpPr/>
            <p:nvPr/>
          </p:nvGrpSpPr>
          <p:grpSpPr>
            <a:xfrm>
              <a:off x="6054618" y="1489077"/>
              <a:ext cx="1444578" cy="619841"/>
              <a:chOff x="6054618" y="1489077"/>
              <a:chExt cx="1444578" cy="619841"/>
            </a:xfrm>
          </p:grpSpPr>
          <p:sp>
            <p:nvSpPr>
              <p:cNvPr id="16" name="Rectangle 15"/>
              <p:cNvSpPr/>
              <p:nvPr/>
            </p:nvSpPr>
            <p:spPr>
              <a:xfrm>
                <a:off x="6054619" y="1846267"/>
                <a:ext cx="1444577" cy="262651"/>
              </a:xfrm>
              <a:prstGeom prst="rect">
                <a:avLst/>
              </a:prstGeom>
            </p:spPr>
            <p:txBody>
              <a:bodyPr wrap="square" lIns="0" tIns="0" rIns="0" bIns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800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请替换文字内容</a:t>
                </a:r>
                <a:r>
                  <a:rPr lang="zh-CN" altLang="en-US" sz="800" dirty="0" smtClean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，添加相关标题，</a:t>
                </a:r>
                <a:r>
                  <a:rPr lang="zh-CN" altLang="en-US" sz="800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修改文字内容，也可以直接复制你的内容到此。</a:t>
                </a:r>
              </a:p>
            </p:txBody>
          </p:sp>
          <p:sp>
            <p:nvSpPr>
              <p:cNvPr id="17" name="Rectangle 16"/>
              <p:cNvSpPr/>
              <p:nvPr/>
            </p:nvSpPr>
            <p:spPr>
              <a:xfrm>
                <a:off x="6054618" y="1489077"/>
                <a:ext cx="1169823" cy="175100"/>
              </a:xfrm>
              <a:prstGeom prst="rect">
                <a:avLst/>
              </a:prstGeom>
            </p:spPr>
            <p:txBody>
              <a:bodyPr wrap="none" lIns="0" tIns="0" rIns="0" bIns="0">
                <a:spAutoFit/>
              </a:bodyPr>
              <a:lstStyle/>
              <a:p>
                <a:r>
                  <a:rPr lang="zh-CN" altLang="en-US" sz="1600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点击请替换文字内容</a:t>
                </a:r>
              </a:p>
            </p:txBody>
          </p:sp>
        </p:grpSp>
      </p:grpSp>
      <p:sp>
        <p:nvSpPr>
          <p:cNvPr id="13" name="Rectangle 12"/>
          <p:cNvSpPr/>
          <p:nvPr/>
        </p:nvSpPr>
        <p:spPr>
          <a:xfrm>
            <a:off x="1247903" y="1680908"/>
            <a:ext cx="3640872" cy="2437688"/>
          </a:xfrm>
          <a:prstGeom prst="rect">
            <a:avLst/>
          </a:prstGeom>
          <a:blipFill dpi="0"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原创设计师QQ598969553      _1"/>
          <p:cNvSpPr/>
          <p:nvPr/>
        </p:nvSpPr>
        <p:spPr bwMode="auto">
          <a:xfrm>
            <a:off x="354" y="0"/>
            <a:ext cx="453157" cy="904082"/>
          </a:xfrm>
          <a:custGeom>
            <a:avLst/>
            <a:gdLst>
              <a:gd name="T0" fmla="*/ 0 w 286"/>
              <a:gd name="T1" fmla="*/ 0 h 571"/>
              <a:gd name="T2" fmla="*/ 286 w 286"/>
              <a:gd name="T3" fmla="*/ 287 h 571"/>
              <a:gd name="T4" fmla="*/ 0 w 286"/>
              <a:gd name="T5" fmla="*/ 571 h 571"/>
              <a:gd name="T6" fmla="*/ 0 w 286"/>
              <a:gd name="T7" fmla="*/ 0 h 5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86" h="571">
                <a:moveTo>
                  <a:pt x="0" y="0"/>
                </a:moveTo>
                <a:lnTo>
                  <a:pt x="286" y="287"/>
                </a:lnTo>
                <a:lnTo>
                  <a:pt x="0" y="571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 w="6350" cap="flat">
            <a:noFill/>
            <a:prstDash val="solid"/>
            <a:miter lim="800000"/>
          </a:ln>
        </p:spPr>
        <p:txBody>
          <a:bodyPr/>
          <a:lstStyle/>
          <a:p>
            <a:pPr>
              <a:defRPr/>
            </a:pPr>
            <a:endParaRPr lang="zh-CN" altLang="en-US" sz="2669"/>
          </a:p>
        </p:txBody>
      </p:sp>
      <p:sp>
        <p:nvSpPr>
          <p:cNvPr id="20" name="原创设计师QQ598969553      _2"/>
          <p:cNvSpPr>
            <a:spLocks/>
          </p:cNvSpPr>
          <p:nvPr/>
        </p:nvSpPr>
        <p:spPr bwMode="auto">
          <a:xfrm>
            <a:off x="140988" y="316987"/>
            <a:ext cx="303593" cy="609418"/>
          </a:xfrm>
          <a:custGeom>
            <a:avLst/>
            <a:gdLst>
              <a:gd name="T0" fmla="*/ 0 w 278"/>
              <a:gd name="T1" fmla="*/ 0 h 557"/>
              <a:gd name="T2" fmla="*/ 2147483646 w 278"/>
              <a:gd name="T3" fmla="*/ 2147483646 h 557"/>
              <a:gd name="T4" fmla="*/ 0 w 278"/>
              <a:gd name="T5" fmla="*/ 2147483646 h 557"/>
              <a:gd name="T6" fmla="*/ 0 w 278"/>
              <a:gd name="T7" fmla="*/ 0 h 557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78" h="557">
                <a:moveTo>
                  <a:pt x="0" y="0"/>
                </a:moveTo>
                <a:lnTo>
                  <a:pt x="278" y="278"/>
                </a:lnTo>
                <a:lnTo>
                  <a:pt x="0" y="557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zh-CN" altLang="en-US" sz="2669"/>
          </a:p>
        </p:txBody>
      </p:sp>
      <p:sp>
        <p:nvSpPr>
          <p:cNvPr id="21" name="原创设计师QQ598969553      _3"/>
          <p:cNvSpPr>
            <a:spLocks noChangeArrowheads="1"/>
          </p:cNvSpPr>
          <p:nvPr/>
        </p:nvSpPr>
        <p:spPr bwMode="auto">
          <a:xfrm>
            <a:off x="605607" y="291903"/>
            <a:ext cx="2154436" cy="4049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US" altLang="zh-CN" sz="24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101950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3000">
        <p14:switch dir="r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-13040" y="5126263"/>
            <a:ext cx="12871438" cy="210638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858574" y="5624543"/>
            <a:ext cx="11187375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endParaRPr lang="zh-CN" altLang="en-US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964706" y="3249122"/>
            <a:ext cx="2143007" cy="157384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5" name="Rectangle 44"/>
          <p:cNvSpPr/>
          <p:nvPr/>
        </p:nvSpPr>
        <p:spPr>
          <a:xfrm>
            <a:off x="3840454" y="3249122"/>
            <a:ext cx="2143007" cy="157384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0" name="Rectangle 49"/>
          <p:cNvSpPr/>
          <p:nvPr/>
        </p:nvSpPr>
        <p:spPr>
          <a:xfrm>
            <a:off x="6716201" y="3249122"/>
            <a:ext cx="2143007" cy="1573843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6" name="Rectangle 55"/>
          <p:cNvSpPr/>
          <p:nvPr/>
        </p:nvSpPr>
        <p:spPr>
          <a:xfrm>
            <a:off x="9591949" y="3249122"/>
            <a:ext cx="2143007" cy="1573843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964706" y="2077774"/>
            <a:ext cx="0" cy="1171349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/>
          <p:nvPr/>
        </p:nvCxnSpPr>
        <p:spPr>
          <a:xfrm>
            <a:off x="964706" y="2077773"/>
            <a:ext cx="964353" cy="0"/>
          </a:xfrm>
          <a:prstGeom prst="straightConnector1">
            <a:avLst/>
          </a:prstGeom>
          <a:ln>
            <a:solidFill>
              <a:schemeClr val="accent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Straight Connector 56"/>
          <p:cNvCxnSpPr/>
          <p:nvPr/>
        </p:nvCxnSpPr>
        <p:spPr>
          <a:xfrm flipV="1">
            <a:off x="3840453" y="2077774"/>
            <a:ext cx="0" cy="1171349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Straight Arrow Connector 57"/>
          <p:cNvCxnSpPr/>
          <p:nvPr/>
        </p:nvCxnSpPr>
        <p:spPr>
          <a:xfrm>
            <a:off x="3840453" y="2077773"/>
            <a:ext cx="964353" cy="0"/>
          </a:xfrm>
          <a:prstGeom prst="straightConnector1">
            <a:avLst/>
          </a:prstGeom>
          <a:ln>
            <a:solidFill>
              <a:schemeClr val="accent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Straight Connector 58"/>
          <p:cNvCxnSpPr/>
          <p:nvPr/>
        </p:nvCxnSpPr>
        <p:spPr>
          <a:xfrm flipV="1">
            <a:off x="6716201" y="2077774"/>
            <a:ext cx="0" cy="1171349"/>
          </a:xfrm>
          <a:prstGeom prst="line">
            <a:avLst/>
          </a:prstGeom>
          <a:ln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Straight Arrow Connector 60"/>
          <p:cNvCxnSpPr/>
          <p:nvPr/>
        </p:nvCxnSpPr>
        <p:spPr>
          <a:xfrm>
            <a:off x="6716201" y="2077773"/>
            <a:ext cx="964353" cy="0"/>
          </a:xfrm>
          <a:prstGeom prst="straightConnector1">
            <a:avLst/>
          </a:prstGeom>
          <a:ln>
            <a:solidFill>
              <a:schemeClr val="accent3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Straight Connector 61"/>
          <p:cNvCxnSpPr/>
          <p:nvPr/>
        </p:nvCxnSpPr>
        <p:spPr>
          <a:xfrm flipV="1">
            <a:off x="9591949" y="2077774"/>
            <a:ext cx="0" cy="1171349"/>
          </a:xfrm>
          <a:prstGeom prst="line">
            <a:avLst/>
          </a:prstGeom>
          <a:ln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Straight Arrow Connector 62"/>
          <p:cNvCxnSpPr/>
          <p:nvPr/>
        </p:nvCxnSpPr>
        <p:spPr>
          <a:xfrm>
            <a:off x="9591949" y="2077773"/>
            <a:ext cx="964353" cy="0"/>
          </a:xfrm>
          <a:prstGeom prst="straightConnector1">
            <a:avLst/>
          </a:prstGeom>
          <a:ln>
            <a:solidFill>
              <a:schemeClr val="accent4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TextBox 63"/>
          <p:cNvSpPr txBox="1"/>
          <p:nvPr/>
        </p:nvSpPr>
        <p:spPr>
          <a:xfrm>
            <a:off x="1858865" y="1963417"/>
            <a:ext cx="1555318" cy="215444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r"/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</a:t>
            </a: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替换文字内容</a:t>
            </a:r>
          </a:p>
        </p:txBody>
      </p:sp>
      <p:sp>
        <p:nvSpPr>
          <p:cNvPr id="65" name="TextBox 64"/>
          <p:cNvSpPr txBox="1"/>
          <p:nvPr/>
        </p:nvSpPr>
        <p:spPr>
          <a:xfrm>
            <a:off x="4709495" y="1963417"/>
            <a:ext cx="1431848" cy="215444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r"/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</a:p>
        </p:txBody>
      </p:sp>
      <p:sp>
        <p:nvSpPr>
          <p:cNvPr id="66" name="TextBox 65"/>
          <p:cNvSpPr txBox="1"/>
          <p:nvPr/>
        </p:nvSpPr>
        <p:spPr>
          <a:xfrm>
            <a:off x="7394683" y="1963417"/>
            <a:ext cx="1770996" cy="215444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r"/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</a:p>
        </p:txBody>
      </p:sp>
      <p:sp>
        <p:nvSpPr>
          <p:cNvPr id="67" name="TextBox 66"/>
          <p:cNvSpPr txBox="1"/>
          <p:nvPr/>
        </p:nvSpPr>
        <p:spPr>
          <a:xfrm>
            <a:off x="10483729" y="1963417"/>
            <a:ext cx="1575032" cy="215444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r"/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</a:p>
        </p:txBody>
      </p:sp>
      <p:sp>
        <p:nvSpPr>
          <p:cNvPr id="68" name="Rectangle 14"/>
          <p:cNvSpPr>
            <a:spLocks/>
          </p:cNvSpPr>
          <p:nvPr/>
        </p:nvSpPr>
        <p:spPr bwMode="auto">
          <a:xfrm>
            <a:off x="1179008" y="2340254"/>
            <a:ext cx="2235175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rnd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  <p:txBody>
          <a:bodyPr wrap="square" lIns="0" tIns="0" rIns="0" bIns="0" anchor="t" anchorCtr="0">
            <a:spAutoFit/>
          </a:bodyPr>
          <a:lstStyle/>
          <a:p>
            <a:pPr marL="0" indent="0" algn="just">
              <a:lnSpc>
                <a:spcPct val="150000"/>
              </a:lnSpc>
              <a:buNone/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sp>
        <p:nvSpPr>
          <p:cNvPr id="69" name="Rectangle 14"/>
          <p:cNvSpPr>
            <a:spLocks/>
          </p:cNvSpPr>
          <p:nvPr/>
        </p:nvSpPr>
        <p:spPr bwMode="auto">
          <a:xfrm>
            <a:off x="3991023" y="2340254"/>
            <a:ext cx="2150320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rnd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  <p:txBody>
          <a:bodyPr wrap="square" lIns="0" tIns="0" rIns="0" bIns="0" anchor="t" anchorCtr="0">
            <a:spAutoFit/>
          </a:bodyPr>
          <a:lstStyle/>
          <a:p>
            <a:pPr marL="0" indent="0" algn="just">
              <a:lnSpc>
                <a:spcPct val="150000"/>
              </a:lnSpc>
              <a:buNone/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sp>
        <p:nvSpPr>
          <p:cNvPr id="70" name="Rectangle 14"/>
          <p:cNvSpPr>
            <a:spLocks/>
          </p:cNvSpPr>
          <p:nvPr/>
        </p:nvSpPr>
        <p:spPr bwMode="auto">
          <a:xfrm>
            <a:off x="6965128" y="2340254"/>
            <a:ext cx="2200551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rnd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  <p:txBody>
          <a:bodyPr wrap="square" lIns="0" tIns="0" rIns="0" bIns="0" anchor="t" anchorCtr="0">
            <a:spAutoFit/>
          </a:bodyPr>
          <a:lstStyle/>
          <a:p>
            <a:pPr marL="0" indent="0" algn="just">
              <a:lnSpc>
                <a:spcPct val="150000"/>
              </a:lnSpc>
              <a:buNone/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sp>
        <p:nvSpPr>
          <p:cNvPr id="71" name="Rectangle 14"/>
          <p:cNvSpPr>
            <a:spLocks/>
          </p:cNvSpPr>
          <p:nvPr/>
        </p:nvSpPr>
        <p:spPr bwMode="auto">
          <a:xfrm>
            <a:off x="9727786" y="2340254"/>
            <a:ext cx="2318164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rnd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  <p:txBody>
          <a:bodyPr wrap="square" lIns="0" tIns="0" rIns="0" bIns="0" anchor="t" anchorCtr="0">
            <a:spAutoFit/>
          </a:bodyPr>
          <a:lstStyle/>
          <a:p>
            <a:pPr marL="0" indent="0" algn="just">
              <a:lnSpc>
                <a:spcPct val="150000"/>
              </a:lnSpc>
              <a:buNone/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sp>
        <p:nvSpPr>
          <p:cNvPr id="75" name="TextBox 74"/>
          <p:cNvSpPr txBox="1"/>
          <p:nvPr/>
        </p:nvSpPr>
        <p:spPr>
          <a:xfrm>
            <a:off x="7108971" y="3470728"/>
            <a:ext cx="1357469" cy="34624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225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2012</a:t>
            </a:r>
          </a:p>
        </p:txBody>
      </p:sp>
      <p:sp>
        <p:nvSpPr>
          <p:cNvPr id="74" name="TextBox 73"/>
          <p:cNvSpPr txBox="1"/>
          <p:nvPr/>
        </p:nvSpPr>
        <p:spPr>
          <a:xfrm>
            <a:off x="4233223" y="3470728"/>
            <a:ext cx="1357469" cy="34624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225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2011</a:t>
            </a:r>
          </a:p>
        </p:txBody>
      </p:sp>
      <p:sp>
        <p:nvSpPr>
          <p:cNvPr id="76" name="TextBox 75"/>
          <p:cNvSpPr txBox="1"/>
          <p:nvPr/>
        </p:nvSpPr>
        <p:spPr>
          <a:xfrm>
            <a:off x="9984718" y="3470728"/>
            <a:ext cx="1357469" cy="34624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225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2013</a:t>
            </a:r>
          </a:p>
        </p:txBody>
      </p:sp>
      <p:sp>
        <p:nvSpPr>
          <p:cNvPr id="73" name="TextBox 72"/>
          <p:cNvSpPr txBox="1"/>
          <p:nvPr/>
        </p:nvSpPr>
        <p:spPr>
          <a:xfrm>
            <a:off x="1357475" y="3470728"/>
            <a:ext cx="1357469" cy="34624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225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2010</a:t>
            </a:r>
          </a:p>
        </p:txBody>
      </p:sp>
      <p:sp>
        <p:nvSpPr>
          <p:cNvPr id="42" name="Freeform 228"/>
          <p:cNvSpPr>
            <a:spLocks/>
          </p:cNvSpPr>
          <p:nvPr/>
        </p:nvSpPr>
        <p:spPr bwMode="auto">
          <a:xfrm>
            <a:off x="1804335" y="4062959"/>
            <a:ext cx="463747" cy="510456"/>
          </a:xfrm>
          <a:custGeom>
            <a:avLst/>
            <a:gdLst>
              <a:gd name="T0" fmla="*/ 102 w 204"/>
              <a:gd name="T1" fmla="*/ 42 h 224"/>
              <a:gd name="T2" fmla="*/ 150 w 204"/>
              <a:gd name="T3" fmla="*/ 1 h 224"/>
              <a:gd name="T4" fmla="*/ 188 w 204"/>
              <a:gd name="T5" fmla="*/ 20 h 224"/>
              <a:gd name="T6" fmla="*/ 204 w 204"/>
              <a:gd name="T7" fmla="*/ 58 h 224"/>
              <a:gd name="T8" fmla="*/ 188 w 204"/>
              <a:gd name="T9" fmla="*/ 117 h 224"/>
              <a:gd name="T10" fmla="*/ 150 w 204"/>
              <a:gd name="T11" fmla="*/ 173 h 224"/>
              <a:gd name="T12" fmla="*/ 101 w 204"/>
              <a:gd name="T13" fmla="*/ 224 h 224"/>
              <a:gd name="T14" fmla="*/ 55 w 204"/>
              <a:gd name="T15" fmla="*/ 175 h 224"/>
              <a:gd name="T16" fmla="*/ 16 w 204"/>
              <a:gd name="T17" fmla="*/ 119 h 224"/>
              <a:gd name="T18" fmla="*/ 0 w 204"/>
              <a:gd name="T19" fmla="*/ 63 h 224"/>
              <a:gd name="T20" fmla="*/ 15 w 204"/>
              <a:gd name="T21" fmla="*/ 21 h 224"/>
              <a:gd name="T22" fmla="*/ 53 w 204"/>
              <a:gd name="T23" fmla="*/ 0 h 224"/>
              <a:gd name="T24" fmla="*/ 102 w 204"/>
              <a:gd name="T25" fmla="*/ 42 h 2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04" h="224">
                <a:moveTo>
                  <a:pt x="102" y="42"/>
                </a:moveTo>
                <a:cubicBezTo>
                  <a:pt x="111" y="21"/>
                  <a:pt x="127" y="1"/>
                  <a:pt x="150" y="1"/>
                </a:cubicBezTo>
                <a:cubicBezTo>
                  <a:pt x="164" y="1"/>
                  <a:pt x="176" y="7"/>
                  <a:pt x="188" y="20"/>
                </a:cubicBezTo>
                <a:cubicBezTo>
                  <a:pt x="198" y="33"/>
                  <a:pt x="204" y="45"/>
                  <a:pt x="204" y="58"/>
                </a:cubicBezTo>
                <a:cubicBezTo>
                  <a:pt x="204" y="77"/>
                  <a:pt x="199" y="96"/>
                  <a:pt x="188" y="117"/>
                </a:cubicBezTo>
                <a:cubicBezTo>
                  <a:pt x="180" y="135"/>
                  <a:pt x="167" y="153"/>
                  <a:pt x="150" y="173"/>
                </a:cubicBezTo>
                <a:cubicBezTo>
                  <a:pt x="138" y="188"/>
                  <a:pt x="121" y="205"/>
                  <a:pt x="101" y="224"/>
                </a:cubicBezTo>
                <a:cubicBezTo>
                  <a:pt x="84" y="207"/>
                  <a:pt x="69" y="191"/>
                  <a:pt x="55" y="175"/>
                </a:cubicBezTo>
                <a:cubicBezTo>
                  <a:pt x="39" y="155"/>
                  <a:pt x="26" y="136"/>
                  <a:pt x="16" y="119"/>
                </a:cubicBezTo>
                <a:cubicBezTo>
                  <a:pt x="6" y="98"/>
                  <a:pt x="0" y="80"/>
                  <a:pt x="0" y="63"/>
                </a:cubicBezTo>
                <a:cubicBezTo>
                  <a:pt x="0" y="48"/>
                  <a:pt x="5" y="34"/>
                  <a:pt x="15" y="21"/>
                </a:cubicBezTo>
                <a:cubicBezTo>
                  <a:pt x="25" y="7"/>
                  <a:pt x="38" y="0"/>
                  <a:pt x="53" y="0"/>
                </a:cubicBezTo>
                <a:cubicBezTo>
                  <a:pt x="77" y="0"/>
                  <a:pt x="93" y="20"/>
                  <a:pt x="102" y="4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50000"/>
              </a:lnSpc>
            </a:pPr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43" name="Group 42"/>
          <p:cNvGrpSpPr>
            <a:grpSpLocks noChangeAspect="1"/>
          </p:cNvGrpSpPr>
          <p:nvPr/>
        </p:nvGrpSpPr>
        <p:grpSpPr>
          <a:xfrm>
            <a:off x="4571933" y="4061026"/>
            <a:ext cx="616567" cy="514322"/>
            <a:chOff x="2292350" y="272256"/>
            <a:chExt cx="315913" cy="263525"/>
          </a:xfrm>
          <a:solidFill>
            <a:schemeClr val="bg1"/>
          </a:solidFill>
        </p:grpSpPr>
        <p:sp>
          <p:nvSpPr>
            <p:cNvPr id="44" name="Rectangle 47"/>
            <p:cNvSpPr>
              <a:spLocks noChangeArrowheads="1"/>
            </p:cNvSpPr>
            <p:nvPr/>
          </p:nvSpPr>
          <p:spPr bwMode="auto">
            <a:xfrm>
              <a:off x="2292350" y="451643"/>
              <a:ext cx="53975" cy="84138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  <a:extLst/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5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6" name="Rectangle 48"/>
            <p:cNvSpPr>
              <a:spLocks noChangeArrowheads="1"/>
            </p:cNvSpPr>
            <p:nvPr/>
          </p:nvSpPr>
          <p:spPr bwMode="auto">
            <a:xfrm>
              <a:off x="2379663" y="391318"/>
              <a:ext cx="53975" cy="144463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  <a:extLst/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5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7" name="Rectangle 49"/>
            <p:cNvSpPr>
              <a:spLocks noChangeArrowheads="1"/>
            </p:cNvSpPr>
            <p:nvPr/>
          </p:nvSpPr>
          <p:spPr bwMode="auto">
            <a:xfrm>
              <a:off x="2466975" y="332581"/>
              <a:ext cx="55563" cy="203200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  <a:extLst/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5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8" name="Rectangle 50"/>
            <p:cNvSpPr>
              <a:spLocks noChangeArrowheads="1"/>
            </p:cNvSpPr>
            <p:nvPr/>
          </p:nvSpPr>
          <p:spPr bwMode="auto">
            <a:xfrm>
              <a:off x="2554288" y="272256"/>
              <a:ext cx="53975" cy="26352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  <a:extLst/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5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49" name="Freeform 151"/>
          <p:cNvSpPr>
            <a:spLocks noChangeAspect="1" noEditPoints="1"/>
          </p:cNvSpPr>
          <p:nvPr/>
        </p:nvSpPr>
        <p:spPr bwMode="auto">
          <a:xfrm>
            <a:off x="7492351" y="4061026"/>
            <a:ext cx="642904" cy="514322"/>
          </a:xfrm>
          <a:custGeom>
            <a:avLst/>
            <a:gdLst>
              <a:gd name="T0" fmla="*/ 95 w 286"/>
              <a:gd name="T1" fmla="*/ 163 h 228"/>
              <a:gd name="T2" fmla="*/ 161 w 286"/>
              <a:gd name="T3" fmla="*/ 97 h 228"/>
              <a:gd name="T4" fmla="*/ 95 w 286"/>
              <a:gd name="T5" fmla="*/ 31 h 228"/>
              <a:gd name="T6" fmla="*/ 29 w 286"/>
              <a:gd name="T7" fmla="*/ 97 h 228"/>
              <a:gd name="T8" fmla="*/ 95 w 286"/>
              <a:gd name="T9" fmla="*/ 163 h 228"/>
              <a:gd name="T10" fmla="*/ 145 w 286"/>
              <a:gd name="T11" fmla="*/ 116 h 228"/>
              <a:gd name="T12" fmla="*/ 98 w 286"/>
              <a:gd name="T13" fmla="*/ 149 h 228"/>
              <a:gd name="T14" fmla="*/ 51 w 286"/>
              <a:gd name="T15" fmla="*/ 116 h 228"/>
              <a:gd name="T16" fmla="*/ 145 w 286"/>
              <a:gd name="T17" fmla="*/ 116 h 228"/>
              <a:gd name="T18" fmla="*/ 135 w 286"/>
              <a:gd name="T19" fmla="*/ 171 h 228"/>
              <a:gd name="T20" fmla="*/ 95 w 286"/>
              <a:gd name="T21" fmla="*/ 181 h 228"/>
              <a:gd name="T22" fmla="*/ 55 w 286"/>
              <a:gd name="T23" fmla="*/ 171 h 228"/>
              <a:gd name="T24" fmla="*/ 0 w 286"/>
              <a:gd name="T25" fmla="*/ 228 h 228"/>
              <a:gd name="T26" fmla="*/ 190 w 286"/>
              <a:gd name="T27" fmla="*/ 228 h 228"/>
              <a:gd name="T28" fmla="*/ 135 w 286"/>
              <a:gd name="T29" fmla="*/ 171 h 228"/>
              <a:gd name="T30" fmla="*/ 174 w 286"/>
              <a:gd name="T31" fmla="*/ 86 h 228"/>
              <a:gd name="T32" fmla="*/ 241 w 286"/>
              <a:gd name="T33" fmla="*/ 86 h 228"/>
              <a:gd name="T34" fmla="*/ 194 w 286"/>
              <a:gd name="T35" fmla="*/ 118 h 228"/>
              <a:gd name="T36" fmla="*/ 173 w 286"/>
              <a:gd name="T37" fmla="*/ 113 h 228"/>
              <a:gd name="T38" fmla="*/ 168 w 286"/>
              <a:gd name="T39" fmla="*/ 128 h 228"/>
              <a:gd name="T40" fmla="*/ 191 w 286"/>
              <a:gd name="T41" fmla="*/ 132 h 228"/>
              <a:gd name="T42" fmla="*/ 257 w 286"/>
              <a:gd name="T43" fmla="*/ 66 h 228"/>
              <a:gd name="T44" fmla="*/ 191 w 286"/>
              <a:gd name="T45" fmla="*/ 0 h 228"/>
              <a:gd name="T46" fmla="*/ 136 w 286"/>
              <a:gd name="T47" fmla="*/ 29 h 228"/>
              <a:gd name="T48" fmla="*/ 174 w 286"/>
              <a:gd name="T49" fmla="*/ 86 h 228"/>
              <a:gd name="T50" fmla="*/ 231 w 286"/>
              <a:gd name="T51" fmla="*/ 140 h 228"/>
              <a:gd name="T52" fmla="*/ 191 w 286"/>
              <a:gd name="T53" fmla="*/ 150 h 228"/>
              <a:gd name="T54" fmla="*/ 159 w 286"/>
              <a:gd name="T55" fmla="*/ 144 h 228"/>
              <a:gd name="T56" fmla="*/ 144 w 286"/>
              <a:gd name="T57" fmla="*/ 160 h 228"/>
              <a:gd name="T58" fmla="*/ 192 w 286"/>
              <a:gd name="T59" fmla="*/ 197 h 228"/>
              <a:gd name="T60" fmla="*/ 286 w 286"/>
              <a:gd name="T61" fmla="*/ 197 h 228"/>
              <a:gd name="T62" fmla="*/ 231 w 286"/>
              <a:gd name="T63" fmla="*/ 140 h 2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286" h="228">
                <a:moveTo>
                  <a:pt x="95" y="163"/>
                </a:moveTo>
                <a:cubicBezTo>
                  <a:pt x="132" y="163"/>
                  <a:pt x="161" y="133"/>
                  <a:pt x="161" y="97"/>
                </a:cubicBezTo>
                <a:cubicBezTo>
                  <a:pt x="161" y="60"/>
                  <a:pt x="132" y="31"/>
                  <a:pt x="95" y="31"/>
                </a:cubicBezTo>
                <a:cubicBezTo>
                  <a:pt x="59" y="31"/>
                  <a:pt x="29" y="60"/>
                  <a:pt x="29" y="97"/>
                </a:cubicBezTo>
                <a:cubicBezTo>
                  <a:pt x="29" y="133"/>
                  <a:pt x="59" y="163"/>
                  <a:pt x="95" y="163"/>
                </a:cubicBezTo>
                <a:close/>
                <a:moveTo>
                  <a:pt x="145" y="116"/>
                </a:moveTo>
                <a:cubicBezTo>
                  <a:pt x="135" y="136"/>
                  <a:pt x="118" y="149"/>
                  <a:pt x="98" y="149"/>
                </a:cubicBezTo>
                <a:cubicBezTo>
                  <a:pt x="79" y="149"/>
                  <a:pt x="61" y="136"/>
                  <a:pt x="51" y="116"/>
                </a:cubicBezTo>
                <a:lnTo>
                  <a:pt x="145" y="116"/>
                </a:lnTo>
                <a:close/>
                <a:moveTo>
                  <a:pt x="135" y="171"/>
                </a:moveTo>
                <a:cubicBezTo>
                  <a:pt x="123" y="178"/>
                  <a:pt x="109" y="181"/>
                  <a:pt x="95" y="181"/>
                </a:cubicBezTo>
                <a:cubicBezTo>
                  <a:pt x="81" y="181"/>
                  <a:pt x="67" y="178"/>
                  <a:pt x="55" y="171"/>
                </a:cubicBezTo>
                <a:cubicBezTo>
                  <a:pt x="30" y="178"/>
                  <a:pt x="9" y="194"/>
                  <a:pt x="0" y="228"/>
                </a:cubicBezTo>
                <a:cubicBezTo>
                  <a:pt x="190" y="228"/>
                  <a:pt x="190" y="228"/>
                  <a:pt x="190" y="228"/>
                </a:cubicBezTo>
                <a:cubicBezTo>
                  <a:pt x="181" y="194"/>
                  <a:pt x="161" y="178"/>
                  <a:pt x="135" y="171"/>
                </a:cubicBezTo>
                <a:close/>
                <a:moveTo>
                  <a:pt x="174" y="86"/>
                </a:moveTo>
                <a:cubicBezTo>
                  <a:pt x="241" y="86"/>
                  <a:pt x="241" y="86"/>
                  <a:pt x="241" y="86"/>
                </a:cubicBezTo>
                <a:cubicBezTo>
                  <a:pt x="231" y="105"/>
                  <a:pt x="214" y="118"/>
                  <a:pt x="194" y="118"/>
                </a:cubicBezTo>
                <a:cubicBezTo>
                  <a:pt x="187" y="118"/>
                  <a:pt x="180" y="116"/>
                  <a:pt x="173" y="113"/>
                </a:cubicBezTo>
                <a:cubicBezTo>
                  <a:pt x="172" y="118"/>
                  <a:pt x="170" y="123"/>
                  <a:pt x="168" y="128"/>
                </a:cubicBezTo>
                <a:cubicBezTo>
                  <a:pt x="175" y="130"/>
                  <a:pt x="183" y="132"/>
                  <a:pt x="191" y="132"/>
                </a:cubicBezTo>
                <a:cubicBezTo>
                  <a:pt x="227" y="132"/>
                  <a:pt x="257" y="102"/>
                  <a:pt x="257" y="66"/>
                </a:cubicBezTo>
                <a:cubicBezTo>
                  <a:pt x="257" y="29"/>
                  <a:pt x="227" y="0"/>
                  <a:pt x="191" y="0"/>
                </a:cubicBezTo>
                <a:cubicBezTo>
                  <a:pt x="168" y="0"/>
                  <a:pt x="148" y="11"/>
                  <a:pt x="136" y="29"/>
                </a:cubicBezTo>
                <a:cubicBezTo>
                  <a:pt x="156" y="41"/>
                  <a:pt x="171" y="61"/>
                  <a:pt x="174" y="86"/>
                </a:cubicBezTo>
                <a:close/>
                <a:moveTo>
                  <a:pt x="231" y="140"/>
                </a:moveTo>
                <a:cubicBezTo>
                  <a:pt x="219" y="147"/>
                  <a:pt x="205" y="150"/>
                  <a:pt x="191" y="150"/>
                </a:cubicBezTo>
                <a:cubicBezTo>
                  <a:pt x="180" y="150"/>
                  <a:pt x="169" y="148"/>
                  <a:pt x="159" y="144"/>
                </a:cubicBezTo>
                <a:cubicBezTo>
                  <a:pt x="155" y="150"/>
                  <a:pt x="150" y="155"/>
                  <a:pt x="144" y="160"/>
                </a:cubicBezTo>
                <a:cubicBezTo>
                  <a:pt x="165" y="166"/>
                  <a:pt x="181" y="179"/>
                  <a:pt x="192" y="197"/>
                </a:cubicBezTo>
                <a:cubicBezTo>
                  <a:pt x="286" y="197"/>
                  <a:pt x="286" y="197"/>
                  <a:pt x="286" y="197"/>
                </a:cubicBezTo>
                <a:cubicBezTo>
                  <a:pt x="277" y="163"/>
                  <a:pt x="256" y="147"/>
                  <a:pt x="231" y="140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  <a:extLst/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50000"/>
              </a:lnSpc>
            </a:pPr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2" name="Freeform 133"/>
          <p:cNvSpPr>
            <a:spLocks noEditPoints="1"/>
          </p:cNvSpPr>
          <p:nvPr/>
        </p:nvSpPr>
        <p:spPr bwMode="auto">
          <a:xfrm>
            <a:off x="10439105" y="4092725"/>
            <a:ext cx="448693" cy="450924"/>
          </a:xfrm>
          <a:custGeom>
            <a:avLst/>
            <a:gdLst>
              <a:gd name="T0" fmla="*/ 296 w 296"/>
              <a:gd name="T1" fmla="*/ 148 h 296"/>
              <a:gd name="T2" fmla="*/ 191 w 296"/>
              <a:gd name="T3" fmla="*/ 107 h 296"/>
              <a:gd name="T4" fmla="*/ 196 w 296"/>
              <a:gd name="T5" fmla="*/ 69 h 296"/>
              <a:gd name="T6" fmla="*/ 186 w 296"/>
              <a:gd name="T7" fmla="*/ 65 h 296"/>
              <a:gd name="T8" fmla="*/ 196 w 296"/>
              <a:gd name="T9" fmla="*/ 69 h 296"/>
              <a:gd name="T10" fmla="*/ 117 w 296"/>
              <a:gd name="T11" fmla="*/ 26 h 296"/>
              <a:gd name="T12" fmla="*/ 103 w 296"/>
              <a:gd name="T13" fmla="*/ 26 h 296"/>
              <a:gd name="T14" fmla="*/ 105 w 296"/>
              <a:gd name="T15" fmla="*/ 34 h 296"/>
              <a:gd name="T16" fmla="*/ 95 w 296"/>
              <a:gd name="T17" fmla="*/ 27 h 296"/>
              <a:gd name="T18" fmla="*/ 88 w 296"/>
              <a:gd name="T19" fmla="*/ 30 h 296"/>
              <a:gd name="T20" fmla="*/ 87 w 296"/>
              <a:gd name="T21" fmla="*/ 39 h 296"/>
              <a:gd name="T22" fmla="*/ 81 w 296"/>
              <a:gd name="T23" fmla="*/ 43 h 296"/>
              <a:gd name="T24" fmla="*/ 71 w 296"/>
              <a:gd name="T25" fmla="*/ 40 h 296"/>
              <a:gd name="T26" fmla="*/ 70 w 296"/>
              <a:gd name="T27" fmla="*/ 54 h 296"/>
              <a:gd name="T28" fmla="*/ 17 w 296"/>
              <a:gd name="T29" fmla="*/ 162 h 296"/>
              <a:gd name="T30" fmla="*/ 17 w 296"/>
              <a:gd name="T31" fmla="*/ 162 h 296"/>
              <a:gd name="T32" fmla="*/ 82 w 296"/>
              <a:gd name="T33" fmla="*/ 266 h 296"/>
              <a:gd name="T34" fmla="*/ 71 w 296"/>
              <a:gd name="T35" fmla="*/ 202 h 296"/>
              <a:gd name="T36" fmla="*/ 18 w 296"/>
              <a:gd name="T37" fmla="*/ 152 h 296"/>
              <a:gd name="T38" fmla="*/ 50 w 296"/>
              <a:gd name="T39" fmla="*/ 58 h 296"/>
              <a:gd name="T40" fmla="*/ 80 w 296"/>
              <a:gd name="T41" fmla="*/ 55 h 296"/>
              <a:gd name="T42" fmla="*/ 95 w 296"/>
              <a:gd name="T43" fmla="*/ 37 h 296"/>
              <a:gd name="T44" fmla="*/ 88 w 296"/>
              <a:gd name="T45" fmla="*/ 57 h 296"/>
              <a:gd name="T46" fmla="*/ 105 w 296"/>
              <a:gd name="T47" fmla="*/ 38 h 296"/>
              <a:gd name="T48" fmla="*/ 116 w 296"/>
              <a:gd name="T49" fmla="*/ 40 h 296"/>
              <a:gd name="T50" fmla="*/ 120 w 296"/>
              <a:gd name="T51" fmla="*/ 67 h 296"/>
              <a:gd name="T52" fmla="*/ 114 w 296"/>
              <a:gd name="T53" fmla="*/ 76 h 296"/>
              <a:gd name="T54" fmla="*/ 102 w 296"/>
              <a:gd name="T55" fmla="*/ 51 h 296"/>
              <a:gd name="T56" fmla="*/ 76 w 296"/>
              <a:gd name="T57" fmla="*/ 94 h 296"/>
              <a:gd name="T58" fmla="*/ 102 w 296"/>
              <a:gd name="T59" fmla="*/ 78 h 296"/>
              <a:gd name="T60" fmla="*/ 127 w 296"/>
              <a:gd name="T61" fmla="*/ 115 h 296"/>
              <a:gd name="T62" fmla="*/ 124 w 296"/>
              <a:gd name="T63" fmla="*/ 110 h 296"/>
              <a:gd name="T64" fmla="*/ 112 w 296"/>
              <a:gd name="T65" fmla="*/ 117 h 296"/>
              <a:gd name="T66" fmla="*/ 76 w 296"/>
              <a:gd name="T67" fmla="*/ 161 h 296"/>
              <a:gd name="T68" fmla="*/ 48 w 296"/>
              <a:gd name="T69" fmla="*/ 154 h 296"/>
              <a:gd name="T70" fmla="*/ 45 w 296"/>
              <a:gd name="T71" fmla="*/ 173 h 296"/>
              <a:gd name="T72" fmla="*/ 98 w 296"/>
              <a:gd name="T73" fmla="*/ 187 h 296"/>
              <a:gd name="T74" fmla="*/ 149 w 296"/>
              <a:gd name="T75" fmla="*/ 218 h 296"/>
              <a:gd name="T76" fmla="*/ 88 w 296"/>
              <a:gd name="T77" fmla="*/ 73 h 296"/>
              <a:gd name="T78" fmla="*/ 94 w 296"/>
              <a:gd name="T79" fmla="*/ 69 h 296"/>
              <a:gd name="T80" fmla="*/ 143 w 296"/>
              <a:gd name="T81" fmla="*/ 59 h 296"/>
              <a:gd name="T82" fmla="*/ 134 w 296"/>
              <a:gd name="T83" fmla="*/ 25 h 296"/>
              <a:gd name="T84" fmla="*/ 147 w 296"/>
              <a:gd name="T85" fmla="*/ 15 h 296"/>
              <a:gd name="T86" fmla="*/ 145 w 296"/>
              <a:gd name="T87" fmla="*/ 76 h 296"/>
              <a:gd name="T88" fmla="*/ 198 w 296"/>
              <a:gd name="T89" fmla="*/ 195 h 296"/>
              <a:gd name="T90" fmla="*/ 182 w 296"/>
              <a:gd name="T91" fmla="*/ 139 h 296"/>
              <a:gd name="T92" fmla="*/ 193 w 296"/>
              <a:gd name="T93" fmla="*/ 118 h 296"/>
              <a:gd name="T94" fmla="*/ 216 w 296"/>
              <a:gd name="T95" fmla="*/ 90 h 296"/>
              <a:gd name="T96" fmla="*/ 233 w 296"/>
              <a:gd name="T97" fmla="*/ 49 h 296"/>
              <a:gd name="T98" fmla="*/ 254 w 296"/>
              <a:gd name="T99" fmla="*/ 69 h 296"/>
              <a:gd name="T100" fmla="*/ 279 w 296"/>
              <a:gd name="T101" fmla="*/ 123 h 296"/>
              <a:gd name="T102" fmla="*/ 277 w 296"/>
              <a:gd name="T103" fmla="*/ 185 h 2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296" h="296">
                <a:moveTo>
                  <a:pt x="148" y="0"/>
                </a:moveTo>
                <a:cubicBezTo>
                  <a:pt x="66" y="0"/>
                  <a:pt x="0" y="66"/>
                  <a:pt x="0" y="148"/>
                </a:cubicBezTo>
                <a:cubicBezTo>
                  <a:pt x="0" y="230"/>
                  <a:pt x="66" y="296"/>
                  <a:pt x="148" y="296"/>
                </a:cubicBezTo>
                <a:cubicBezTo>
                  <a:pt x="230" y="296"/>
                  <a:pt x="296" y="230"/>
                  <a:pt x="296" y="148"/>
                </a:cubicBezTo>
                <a:cubicBezTo>
                  <a:pt x="296" y="66"/>
                  <a:pt x="230" y="0"/>
                  <a:pt x="148" y="0"/>
                </a:cubicBezTo>
                <a:close/>
                <a:moveTo>
                  <a:pt x="197" y="102"/>
                </a:moveTo>
                <a:cubicBezTo>
                  <a:pt x="197" y="106"/>
                  <a:pt x="197" y="106"/>
                  <a:pt x="197" y="106"/>
                </a:cubicBezTo>
                <a:cubicBezTo>
                  <a:pt x="191" y="107"/>
                  <a:pt x="191" y="107"/>
                  <a:pt x="191" y="107"/>
                </a:cubicBezTo>
                <a:cubicBezTo>
                  <a:pt x="188" y="101"/>
                  <a:pt x="188" y="101"/>
                  <a:pt x="188" y="101"/>
                </a:cubicBezTo>
                <a:cubicBezTo>
                  <a:pt x="188" y="88"/>
                  <a:pt x="188" y="88"/>
                  <a:pt x="188" y="88"/>
                </a:cubicBezTo>
                <a:lnTo>
                  <a:pt x="197" y="102"/>
                </a:lnTo>
                <a:close/>
                <a:moveTo>
                  <a:pt x="196" y="69"/>
                </a:moveTo>
                <a:cubicBezTo>
                  <a:pt x="193" y="72"/>
                  <a:pt x="193" y="72"/>
                  <a:pt x="193" y="72"/>
                </a:cubicBezTo>
                <a:cubicBezTo>
                  <a:pt x="187" y="71"/>
                  <a:pt x="187" y="71"/>
                  <a:pt x="187" y="71"/>
                </a:cubicBezTo>
                <a:cubicBezTo>
                  <a:pt x="186" y="70"/>
                  <a:pt x="186" y="70"/>
                  <a:pt x="186" y="70"/>
                </a:cubicBezTo>
                <a:cubicBezTo>
                  <a:pt x="186" y="65"/>
                  <a:pt x="186" y="65"/>
                  <a:pt x="186" y="65"/>
                </a:cubicBezTo>
                <a:cubicBezTo>
                  <a:pt x="191" y="66"/>
                  <a:pt x="191" y="66"/>
                  <a:pt x="191" y="66"/>
                </a:cubicBezTo>
                <a:cubicBezTo>
                  <a:pt x="195" y="65"/>
                  <a:pt x="195" y="65"/>
                  <a:pt x="195" y="65"/>
                </a:cubicBezTo>
                <a:cubicBezTo>
                  <a:pt x="197" y="65"/>
                  <a:pt x="197" y="65"/>
                  <a:pt x="197" y="65"/>
                </a:cubicBezTo>
                <a:lnTo>
                  <a:pt x="196" y="69"/>
                </a:lnTo>
                <a:close/>
                <a:moveTo>
                  <a:pt x="115" y="22"/>
                </a:moveTo>
                <a:cubicBezTo>
                  <a:pt x="118" y="19"/>
                  <a:pt x="118" y="19"/>
                  <a:pt x="118" y="19"/>
                </a:cubicBezTo>
                <a:cubicBezTo>
                  <a:pt x="122" y="18"/>
                  <a:pt x="127" y="17"/>
                  <a:pt x="131" y="16"/>
                </a:cubicBezTo>
                <a:cubicBezTo>
                  <a:pt x="117" y="26"/>
                  <a:pt x="117" y="26"/>
                  <a:pt x="117" y="26"/>
                </a:cubicBezTo>
                <a:cubicBezTo>
                  <a:pt x="110" y="26"/>
                  <a:pt x="110" y="26"/>
                  <a:pt x="110" y="26"/>
                </a:cubicBezTo>
                <a:lnTo>
                  <a:pt x="115" y="22"/>
                </a:lnTo>
                <a:close/>
                <a:moveTo>
                  <a:pt x="101" y="25"/>
                </a:moveTo>
                <a:cubicBezTo>
                  <a:pt x="103" y="26"/>
                  <a:pt x="103" y="26"/>
                  <a:pt x="103" y="26"/>
                </a:cubicBezTo>
                <a:cubicBezTo>
                  <a:pt x="113" y="31"/>
                  <a:pt x="113" y="31"/>
                  <a:pt x="113" y="31"/>
                </a:cubicBezTo>
                <a:cubicBezTo>
                  <a:pt x="115" y="32"/>
                  <a:pt x="115" y="32"/>
                  <a:pt x="115" y="32"/>
                </a:cubicBezTo>
                <a:cubicBezTo>
                  <a:pt x="111" y="35"/>
                  <a:pt x="111" y="35"/>
                  <a:pt x="111" y="35"/>
                </a:cubicBezTo>
                <a:cubicBezTo>
                  <a:pt x="105" y="34"/>
                  <a:pt x="105" y="34"/>
                  <a:pt x="105" y="34"/>
                </a:cubicBezTo>
                <a:cubicBezTo>
                  <a:pt x="100" y="31"/>
                  <a:pt x="100" y="31"/>
                  <a:pt x="100" y="31"/>
                </a:cubicBezTo>
                <a:lnTo>
                  <a:pt x="101" y="25"/>
                </a:lnTo>
                <a:close/>
                <a:moveTo>
                  <a:pt x="95" y="26"/>
                </a:moveTo>
                <a:cubicBezTo>
                  <a:pt x="95" y="27"/>
                  <a:pt x="95" y="27"/>
                  <a:pt x="95" y="27"/>
                </a:cubicBezTo>
                <a:cubicBezTo>
                  <a:pt x="94" y="29"/>
                  <a:pt x="94" y="29"/>
                  <a:pt x="94" y="29"/>
                </a:cubicBezTo>
                <a:cubicBezTo>
                  <a:pt x="91" y="30"/>
                  <a:pt x="91" y="30"/>
                  <a:pt x="91" y="30"/>
                </a:cubicBezTo>
                <a:cubicBezTo>
                  <a:pt x="88" y="31"/>
                  <a:pt x="88" y="31"/>
                  <a:pt x="88" y="31"/>
                </a:cubicBezTo>
                <a:cubicBezTo>
                  <a:pt x="88" y="30"/>
                  <a:pt x="88" y="30"/>
                  <a:pt x="88" y="30"/>
                </a:cubicBezTo>
                <a:cubicBezTo>
                  <a:pt x="90" y="29"/>
                  <a:pt x="92" y="27"/>
                  <a:pt x="95" y="26"/>
                </a:cubicBezTo>
                <a:close/>
                <a:moveTo>
                  <a:pt x="81" y="43"/>
                </a:moveTo>
                <a:cubicBezTo>
                  <a:pt x="86" y="38"/>
                  <a:pt x="86" y="38"/>
                  <a:pt x="86" y="38"/>
                </a:cubicBezTo>
                <a:cubicBezTo>
                  <a:pt x="87" y="39"/>
                  <a:pt x="87" y="39"/>
                  <a:pt x="87" y="39"/>
                </a:cubicBezTo>
                <a:cubicBezTo>
                  <a:pt x="87" y="42"/>
                  <a:pt x="87" y="42"/>
                  <a:pt x="87" y="42"/>
                </a:cubicBezTo>
                <a:cubicBezTo>
                  <a:pt x="84" y="45"/>
                  <a:pt x="84" y="45"/>
                  <a:pt x="84" y="45"/>
                </a:cubicBezTo>
                <a:cubicBezTo>
                  <a:pt x="80" y="45"/>
                  <a:pt x="80" y="45"/>
                  <a:pt x="80" y="45"/>
                </a:cubicBezTo>
                <a:lnTo>
                  <a:pt x="81" y="43"/>
                </a:lnTo>
                <a:close/>
                <a:moveTo>
                  <a:pt x="54" y="54"/>
                </a:moveTo>
                <a:cubicBezTo>
                  <a:pt x="58" y="51"/>
                  <a:pt x="58" y="51"/>
                  <a:pt x="58" y="51"/>
                </a:cubicBezTo>
                <a:cubicBezTo>
                  <a:pt x="58" y="51"/>
                  <a:pt x="58" y="51"/>
                  <a:pt x="58" y="51"/>
                </a:cubicBezTo>
                <a:cubicBezTo>
                  <a:pt x="62" y="47"/>
                  <a:pt x="66" y="43"/>
                  <a:pt x="71" y="40"/>
                </a:cubicBezTo>
                <a:cubicBezTo>
                  <a:pt x="71" y="40"/>
                  <a:pt x="71" y="40"/>
                  <a:pt x="71" y="40"/>
                </a:cubicBezTo>
                <a:cubicBezTo>
                  <a:pt x="78" y="39"/>
                  <a:pt x="78" y="39"/>
                  <a:pt x="78" y="39"/>
                </a:cubicBezTo>
                <a:cubicBezTo>
                  <a:pt x="78" y="46"/>
                  <a:pt x="78" y="46"/>
                  <a:pt x="78" y="46"/>
                </a:cubicBezTo>
                <a:cubicBezTo>
                  <a:pt x="70" y="54"/>
                  <a:pt x="70" y="54"/>
                  <a:pt x="70" y="54"/>
                </a:cubicBezTo>
                <a:cubicBezTo>
                  <a:pt x="60" y="59"/>
                  <a:pt x="60" y="59"/>
                  <a:pt x="60" y="59"/>
                </a:cubicBezTo>
                <a:cubicBezTo>
                  <a:pt x="54" y="55"/>
                  <a:pt x="54" y="55"/>
                  <a:pt x="54" y="55"/>
                </a:cubicBezTo>
                <a:lnTo>
                  <a:pt x="54" y="54"/>
                </a:lnTo>
                <a:close/>
                <a:moveTo>
                  <a:pt x="17" y="162"/>
                </a:moveTo>
                <a:cubicBezTo>
                  <a:pt x="15" y="156"/>
                  <a:pt x="15" y="156"/>
                  <a:pt x="15" y="156"/>
                </a:cubicBezTo>
                <a:cubicBezTo>
                  <a:pt x="15" y="156"/>
                  <a:pt x="15" y="155"/>
                  <a:pt x="15" y="155"/>
                </a:cubicBezTo>
                <a:cubicBezTo>
                  <a:pt x="17" y="160"/>
                  <a:pt x="17" y="160"/>
                  <a:pt x="17" y="160"/>
                </a:cubicBezTo>
                <a:lnTo>
                  <a:pt x="17" y="162"/>
                </a:lnTo>
                <a:close/>
                <a:moveTo>
                  <a:pt x="141" y="245"/>
                </a:moveTo>
                <a:cubicBezTo>
                  <a:pt x="126" y="256"/>
                  <a:pt x="126" y="256"/>
                  <a:pt x="126" y="256"/>
                </a:cubicBezTo>
                <a:cubicBezTo>
                  <a:pt x="109" y="277"/>
                  <a:pt x="109" y="277"/>
                  <a:pt x="109" y="277"/>
                </a:cubicBezTo>
                <a:cubicBezTo>
                  <a:pt x="100" y="274"/>
                  <a:pt x="91" y="270"/>
                  <a:pt x="82" y="266"/>
                </a:cubicBezTo>
                <a:cubicBezTo>
                  <a:pt x="82" y="249"/>
                  <a:pt x="82" y="249"/>
                  <a:pt x="82" y="249"/>
                </a:cubicBezTo>
                <a:cubicBezTo>
                  <a:pt x="66" y="218"/>
                  <a:pt x="66" y="218"/>
                  <a:pt x="66" y="218"/>
                </a:cubicBezTo>
                <a:cubicBezTo>
                  <a:pt x="67" y="212"/>
                  <a:pt x="67" y="212"/>
                  <a:pt x="67" y="212"/>
                </a:cubicBezTo>
                <a:cubicBezTo>
                  <a:pt x="71" y="202"/>
                  <a:pt x="71" y="202"/>
                  <a:pt x="71" y="202"/>
                </a:cubicBezTo>
                <a:cubicBezTo>
                  <a:pt x="71" y="194"/>
                  <a:pt x="71" y="194"/>
                  <a:pt x="71" y="194"/>
                </a:cubicBezTo>
                <a:cubicBezTo>
                  <a:pt x="66" y="189"/>
                  <a:pt x="66" y="189"/>
                  <a:pt x="66" y="189"/>
                </a:cubicBezTo>
                <a:cubicBezTo>
                  <a:pt x="30" y="173"/>
                  <a:pt x="30" y="173"/>
                  <a:pt x="30" y="173"/>
                </a:cubicBezTo>
                <a:cubicBezTo>
                  <a:pt x="18" y="152"/>
                  <a:pt x="18" y="152"/>
                  <a:pt x="18" y="152"/>
                </a:cubicBezTo>
                <a:cubicBezTo>
                  <a:pt x="14" y="151"/>
                  <a:pt x="14" y="151"/>
                  <a:pt x="14" y="151"/>
                </a:cubicBezTo>
                <a:cubicBezTo>
                  <a:pt x="14" y="151"/>
                  <a:pt x="14" y="151"/>
                  <a:pt x="14" y="151"/>
                </a:cubicBezTo>
                <a:cubicBezTo>
                  <a:pt x="14" y="151"/>
                  <a:pt x="14" y="151"/>
                  <a:pt x="14" y="150"/>
                </a:cubicBezTo>
                <a:cubicBezTo>
                  <a:pt x="14" y="115"/>
                  <a:pt x="28" y="82"/>
                  <a:pt x="50" y="58"/>
                </a:cubicBezTo>
                <a:cubicBezTo>
                  <a:pt x="54" y="60"/>
                  <a:pt x="54" y="60"/>
                  <a:pt x="54" y="60"/>
                </a:cubicBezTo>
                <a:cubicBezTo>
                  <a:pt x="77" y="56"/>
                  <a:pt x="77" y="56"/>
                  <a:pt x="77" y="56"/>
                </a:cubicBezTo>
                <a:cubicBezTo>
                  <a:pt x="80" y="54"/>
                  <a:pt x="80" y="54"/>
                  <a:pt x="80" y="54"/>
                </a:cubicBezTo>
                <a:cubicBezTo>
                  <a:pt x="80" y="55"/>
                  <a:pt x="80" y="55"/>
                  <a:pt x="80" y="55"/>
                </a:cubicBezTo>
                <a:cubicBezTo>
                  <a:pt x="79" y="59"/>
                  <a:pt x="79" y="59"/>
                  <a:pt x="79" y="59"/>
                </a:cubicBezTo>
                <a:cubicBezTo>
                  <a:pt x="78" y="60"/>
                  <a:pt x="78" y="60"/>
                  <a:pt x="78" y="60"/>
                </a:cubicBezTo>
                <a:cubicBezTo>
                  <a:pt x="94" y="38"/>
                  <a:pt x="94" y="38"/>
                  <a:pt x="94" y="38"/>
                </a:cubicBezTo>
                <a:cubicBezTo>
                  <a:pt x="95" y="37"/>
                  <a:pt x="95" y="37"/>
                  <a:pt x="95" y="37"/>
                </a:cubicBezTo>
                <a:cubicBezTo>
                  <a:pt x="96" y="37"/>
                  <a:pt x="96" y="37"/>
                  <a:pt x="96" y="37"/>
                </a:cubicBezTo>
                <a:cubicBezTo>
                  <a:pt x="97" y="38"/>
                  <a:pt x="97" y="38"/>
                  <a:pt x="97" y="38"/>
                </a:cubicBezTo>
                <a:cubicBezTo>
                  <a:pt x="98" y="39"/>
                  <a:pt x="98" y="39"/>
                  <a:pt x="98" y="39"/>
                </a:cubicBezTo>
                <a:cubicBezTo>
                  <a:pt x="88" y="57"/>
                  <a:pt x="88" y="57"/>
                  <a:pt x="88" y="57"/>
                </a:cubicBezTo>
                <a:cubicBezTo>
                  <a:pt x="92" y="61"/>
                  <a:pt x="92" y="61"/>
                  <a:pt x="92" y="61"/>
                </a:cubicBezTo>
                <a:cubicBezTo>
                  <a:pt x="97" y="57"/>
                  <a:pt x="97" y="57"/>
                  <a:pt x="97" y="57"/>
                </a:cubicBezTo>
                <a:cubicBezTo>
                  <a:pt x="99" y="40"/>
                  <a:pt x="99" y="40"/>
                  <a:pt x="99" y="40"/>
                </a:cubicBezTo>
                <a:cubicBezTo>
                  <a:pt x="105" y="38"/>
                  <a:pt x="105" y="38"/>
                  <a:pt x="105" y="38"/>
                </a:cubicBezTo>
                <a:cubicBezTo>
                  <a:pt x="102" y="44"/>
                  <a:pt x="102" y="44"/>
                  <a:pt x="102" y="44"/>
                </a:cubicBezTo>
                <a:cubicBezTo>
                  <a:pt x="112" y="38"/>
                  <a:pt x="112" y="38"/>
                  <a:pt x="112" y="38"/>
                </a:cubicBezTo>
                <a:cubicBezTo>
                  <a:pt x="116" y="39"/>
                  <a:pt x="116" y="39"/>
                  <a:pt x="116" y="39"/>
                </a:cubicBezTo>
                <a:cubicBezTo>
                  <a:pt x="116" y="40"/>
                  <a:pt x="116" y="40"/>
                  <a:pt x="116" y="40"/>
                </a:cubicBezTo>
                <a:cubicBezTo>
                  <a:pt x="110" y="41"/>
                  <a:pt x="110" y="41"/>
                  <a:pt x="110" y="41"/>
                </a:cubicBezTo>
                <a:cubicBezTo>
                  <a:pt x="122" y="52"/>
                  <a:pt x="122" y="52"/>
                  <a:pt x="122" y="52"/>
                </a:cubicBezTo>
                <a:cubicBezTo>
                  <a:pt x="127" y="60"/>
                  <a:pt x="127" y="60"/>
                  <a:pt x="127" y="60"/>
                </a:cubicBezTo>
                <a:cubicBezTo>
                  <a:pt x="120" y="67"/>
                  <a:pt x="120" y="67"/>
                  <a:pt x="120" y="67"/>
                </a:cubicBezTo>
                <a:cubicBezTo>
                  <a:pt x="121" y="68"/>
                  <a:pt x="121" y="68"/>
                  <a:pt x="121" y="68"/>
                </a:cubicBezTo>
                <a:cubicBezTo>
                  <a:pt x="117" y="75"/>
                  <a:pt x="117" y="75"/>
                  <a:pt x="117" y="75"/>
                </a:cubicBezTo>
                <a:cubicBezTo>
                  <a:pt x="116" y="75"/>
                  <a:pt x="116" y="75"/>
                  <a:pt x="116" y="75"/>
                </a:cubicBezTo>
                <a:cubicBezTo>
                  <a:pt x="114" y="76"/>
                  <a:pt x="114" y="76"/>
                  <a:pt x="114" y="76"/>
                </a:cubicBezTo>
                <a:cubicBezTo>
                  <a:pt x="103" y="69"/>
                  <a:pt x="103" y="69"/>
                  <a:pt x="103" y="69"/>
                </a:cubicBezTo>
                <a:cubicBezTo>
                  <a:pt x="114" y="61"/>
                  <a:pt x="114" y="61"/>
                  <a:pt x="114" y="61"/>
                </a:cubicBezTo>
                <a:cubicBezTo>
                  <a:pt x="112" y="57"/>
                  <a:pt x="112" y="57"/>
                  <a:pt x="112" y="57"/>
                </a:cubicBezTo>
                <a:cubicBezTo>
                  <a:pt x="102" y="51"/>
                  <a:pt x="102" y="51"/>
                  <a:pt x="102" y="51"/>
                </a:cubicBezTo>
                <a:cubicBezTo>
                  <a:pt x="99" y="60"/>
                  <a:pt x="99" y="60"/>
                  <a:pt x="99" y="60"/>
                </a:cubicBezTo>
                <a:cubicBezTo>
                  <a:pt x="77" y="77"/>
                  <a:pt x="77" y="77"/>
                  <a:pt x="77" y="77"/>
                </a:cubicBezTo>
                <a:cubicBezTo>
                  <a:pt x="70" y="88"/>
                  <a:pt x="70" y="88"/>
                  <a:pt x="70" y="88"/>
                </a:cubicBezTo>
                <a:cubicBezTo>
                  <a:pt x="76" y="94"/>
                  <a:pt x="76" y="94"/>
                  <a:pt x="76" y="94"/>
                </a:cubicBezTo>
                <a:cubicBezTo>
                  <a:pt x="86" y="99"/>
                  <a:pt x="86" y="99"/>
                  <a:pt x="86" y="99"/>
                </a:cubicBezTo>
                <a:cubicBezTo>
                  <a:pt x="90" y="103"/>
                  <a:pt x="90" y="103"/>
                  <a:pt x="90" y="103"/>
                </a:cubicBezTo>
                <a:cubicBezTo>
                  <a:pt x="99" y="81"/>
                  <a:pt x="99" y="81"/>
                  <a:pt x="99" y="81"/>
                </a:cubicBezTo>
                <a:cubicBezTo>
                  <a:pt x="102" y="78"/>
                  <a:pt x="102" y="78"/>
                  <a:pt x="102" y="78"/>
                </a:cubicBezTo>
                <a:cubicBezTo>
                  <a:pt x="116" y="85"/>
                  <a:pt x="116" y="85"/>
                  <a:pt x="116" y="85"/>
                </a:cubicBezTo>
                <a:cubicBezTo>
                  <a:pt x="118" y="84"/>
                  <a:pt x="118" y="84"/>
                  <a:pt x="118" y="84"/>
                </a:cubicBezTo>
                <a:cubicBezTo>
                  <a:pt x="130" y="113"/>
                  <a:pt x="130" y="113"/>
                  <a:pt x="130" y="113"/>
                </a:cubicBezTo>
                <a:cubicBezTo>
                  <a:pt x="127" y="115"/>
                  <a:pt x="127" y="115"/>
                  <a:pt x="127" y="115"/>
                </a:cubicBezTo>
                <a:cubicBezTo>
                  <a:pt x="122" y="115"/>
                  <a:pt x="122" y="115"/>
                  <a:pt x="122" y="115"/>
                </a:cubicBezTo>
                <a:cubicBezTo>
                  <a:pt x="121" y="113"/>
                  <a:pt x="121" y="113"/>
                  <a:pt x="121" y="113"/>
                </a:cubicBezTo>
                <a:cubicBezTo>
                  <a:pt x="123" y="111"/>
                  <a:pt x="123" y="111"/>
                  <a:pt x="123" y="111"/>
                </a:cubicBezTo>
                <a:cubicBezTo>
                  <a:pt x="124" y="110"/>
                  <a:pt x="124" y="110"/>
                  <a:pt x="124" y="110"/>
                </a:cubicBezTo>
                <a:cubicBezTo>
                  <a:pt x="124" y="108"/>
                  <a:pt x="124" y="108"/>
                  <a:pt x="124" y="108"/>
                </a:cubicBezTo>
                <a:cubicBezTo>
                  <a:pt x="123" y="107"/>
                  <a:pt x="123" y="107"/>
                  <a:pt x="123" y="107"/>
                </a:cubicBezTo>
                <a:cubicBezTo>
                  <a:pt x="105" y="112"/>
                  <a:pt x="105" y="112"/>
                  <a:pt x="105" y="112"/>
                </a:cubicBezTo>
                <a:cubicBezTo>
                  <a:pt x="112" y="117"/>
                  <a:pt x="112" y="117"/>
                  <a:pt x="112" y="117"/>
                </a:cubicBezTo>
                <a:cubicBezTo>
                  <a:pt x="116" y="118"/>
                  <a:pt x="116" y="118"/>
                  <a:pt x="116" y="118"/>
                </a:cubicBezTo>
                <a:cubicBezTo>
                  <a:pt x="88" y="133"/>
                  <a:pt x="88" y="133"/>
                  <a:pt x="88" y="133"/>
                </a:cubicBezTo>
                <a:cubicBezTo>
                  <a:pt x="76" y="152"/>
                  <a:pt x="76" y="152"/>
                  <a:pt x="76" y="152"/>
                </a:cubicBezTo>
                <a:cubicBezTo>
                  <a:pt x="76" y="161"/>
                  <a:pt x="76" y="161"/>
                  <a:pt x="76" y="161"/>
                </a:cubicBezTo>
                <a:cubicBezTo>
                  <a:pt x="71" y="160"/>
                  <a:pt x="71" y="160"/>
                  <a:pt x="71" y="160"/>
                </a:cubicBezTo>
                <a:cubicBezTo>
                  <a:pt x="69" y="154"/>
                  <a:pt x="69" y="154"/>
                  <a:pt x="69" y="154"/>
                </a:cubicBezTo>
                <a:cubicBezTo>
                  <a:pt x="54" y="151"/>
                  <a:pt x="54" y="151"/>
                  <a:pt x="54" y="151"/>
                </a:cubicBezTo>
                <a:cubicBezTo>
                  <a:pt x="48" y="154"/>
                  <a:pt x="48" y="154"/>
                  <a:pt x="48" y="154"/>
                </a:cubicBezTo>
                <a:cubicBezTo>
                  <a:pt x="43" y="161"/>
                  <a:pt x="43" y="161"/>
                  <a:pt x="43" y="161"/>
                </a:cubicBezTo>
                <a:cubicBezTo>
                  <a:pt x="42" y="165"/>
                  <a:pt x="42" y="165"/>
                  <a:pt x="42" y="165"/>
                </a:cubicBezTo>
                <a:cubicBezTo>
                  <a:pt x="42" y="170"/>
                  <a:pt x="42" y="170"/>
                  <a:pt x="42" y="170"/>
                </a:cubicBezTo>
                <a:cubicBezTo>
                  <a:pt x="45" y="173"/>
                  <a:pt x="45" y="173"/>
                  <a:pt x="45" y="173"/>
                </a:cubicBezTo>
                <a:cubicBezTo>
                  <a:pt x="53" y="169"/>
                  <a:pt x="53" y="169"/>
                  <a:pt x="53" y="169"/>
                </a:cubicBezTo>
                <a:cubicBezTo>
                  <a:pt x="56" y="169"/>
                  <a:pt x="56" y="169"/>
                  <a:pt x="56" y="169"/>
                </a:cubicBezTo>
                <a:cubicBezTo>
                  <a:pt x="66" y="186"/>
                  <a:pt x="66" y="186"/>
                  <a:pt x="66" y="186"/>
                </a:cubicBezTo>
                <a:cubicBezTo>
                  <a:pt x="98" y="187"/>
                  <a:pt x="98" y="187"/>
                  <a:pt x="98" y="187"/>
                </a:cubicBezTo>
                <a:cubicBezTo>
                  <a:pt x="112" y="192"/>
                  <a:pt x="112" y="192"/>
                  <a:pt x="112" y="192"/>
                </a:cubicBezTo>
                <a:cubicBezTo>
                  <a:pt x="123" y="207"/>
                  <a:pt x="123" y="207"/>
                  <a:pt x="123" y="207"/>
                </a:cubicBezTo>
                <a:cubicBezTo>
                  <a:pt x="142" y="213"/>
                  <a:pt x="142" y="213"/>
                  <a:pt x="142" y="213"/>
                </a:cubicBezTo>
                <a:cubicBezTo>
                  <a:pt x="149" y="218"/>
                  <a:pt x="149" y="218"/>
                  <a:pt x="149" y="218"/>
                </a:cubicBezTo>
                <a:lnTo>
                  <a:pt x="141" y="245"/>
                </a:lnTo>
                <a:close/>
                <a:moveTo>
                  <a:pt x="95" y="72"/>
                </a:moveTo>
                <a:cubicBezTo>
                  <a:pt x="94" y="73"/>
                  <a:pt x="94" y="73"/>
                  <a:pt x="94" y="73"/>
                </a:cubicBezTo>
                <a:cubicBezTo>
                  <a:pt x="88" y="73"/>
                  <a:pt x="88" y="73"/>
                  <a:pt x="88" y="73"/>
                </a:cubicBezTo>
                <a:cubicBezTo>
                  <a:pt x="87" y="73"/>
                  <a:pt x="87" y="73"/>
                  <a:pt x="87" y="73"/>
                </a:cubicBezTo>
                <a:cubicBezTo>
                  <a:pt x="92" y="67"/>
                  <a:pt x="92" y="67"/>
                  <a:pt x="92" y="67"/>
                </a:cubicBezTo>
                <a:cubicBezTo>
                  <a:pt x="93" y="67"/>
                  <a:pt x="93" y="67"/>
                  <a:pt x="93" y="67"/>
                </a:cubicBezTo>
                <a:cubicBezTo>
                  <a:pt x="94" y="69"/>
                  <a:pt x="94" y="69"/>
                  <a:pt x="94" y="69"/>
                </a:cubicBezTo>
                <a:lnTo>
                  <a:pt x="95" y="72"/>
                </a:lnTo>
                <a:close/>
                <a:moveTo>
                  <a:pt x="145" y="76"/>
                </a:moveTo>
                <a:cubicBezTo>
                  <a:pt x="142" y="67"/>
                  <a:pt x="142" y="67"/>
                  <a:pt x="142" y="67"/>
                </a:cubicBezTo>
                <a:cubicBezTo>
                  <a:pt x="143" y="59"/>
                  <a:pt x="143" y="59"/>
                  <a:pt x="143" y="59"/>
                </a:cubicBezTo>
                <a:cubicBezTo>
                  <a:pt x="148" y="48"/>
                  <a:pt x="148" y="48"/>
                  <a:pt x="148" y="48"/>
                </a:cubicBezTo>
                <a:cubicBezTo>
                  <a:pt x="145" y="29"/>
                  <a:pt x="145" y="29"/>
                  <a:pt x="145" y="29"/>
                </a:cubicBezTo>
                <a:cubicBezTo>
                  <a:pt x="136" y="28"/>
                  <a:pt x="136" y="28"/>
                  <a:pt x="136" y="28"/>
                </a:cubicBezTo>
                <a:cubicBezTo>
                  <a:pt x="134" y="25"/>
                  <a:pt x="134" y="25"/>
                  <a:pt x="134" y="25"/>
                </a:cubicBezTo>
                <a:cubicBezTo>
                  <a:pt x="135" y="22"/>
                  <a:pt x="135" y="22"/>
                  <a:pt x="135" y="22"/>
                </a:cubicBezTo>
                <a:cubicBezTo>
                  <a:pt x="138" y="17"/>
                  <a:pt x="138" y="17"/>
                  <a:pt x="138" y="17"/>
                </a:cubicBezTo>
                <a:cubicBezTo>
                  <a:pt x="140" y="16"/>
                  <a:pt x="140" y="16"/>
                  <a:pt x="140" y="16"/>
                </a:cubicBezTo>
                <a:cubicBezTo>
                  <a:pt x="142" y="16"/>
                  <a:pt x="145" y="15"/>
                  <a:pt x="147" y="15"/>
                </a:cubicBezTo>
                <a:cubicBezTo>
                  <a:pt x="165" y="15"/>
                  <a:pt x="181" y="19"/>
                  <a:pt x="197" y="25"/>
                </a:cubicBezTo>
                <a:cubicBezTo>
                  <a:pt x="188" y="48"/>
                  <a:pt x="188" y="48"/>
                  <a:pt x="188" y="48"/>
                </a:cubicBezTo>
                <a:cubicBezTo>
                  <a:pt x="150" y="81"/>
                  <a:pt x="150" y="81"/>
                  <a:pt x="150" y="81"/>
                </a:cubicBezTo>
                <a:lnTo>
                  <a:pt x="145" y="76"/>
                </a:lnTo>
                <a:close/>
                <a:moveTo>
                  <a:pt x="277" y="185"/>
                </a:moveTo>
                <a:cubicBezTo>
                  <a:pt x="269" y="214"/>
                  <a:pt x="250" y="240"/>
                  <a:pt x="226" y="258"/>
                </a:cubicBezTo>
                <a:cubicBezTo>
                  <a:pt x="208" y="197"/>
                  <a:pt x="208" y="197"/>
                  <a:pt x="208" y="197"/>
                </a:cubicBezTo>
                <a:cubicBezTo>
                  <a:pt x="198" y="195"/>
                  <a:pt x="198" y="195"/>
                  <a:pt x="198" y="195"/>
                </a:cubicBezTo>
                <a:cubicBezTo>
                  <a:pt x="177" y="195"/>
                  <a:pt x="177" y="195"/>
                  <a:pt x="177" y="195"/>
                </a:cubicBezTo>
                <a:cubicBezTo>
                  <a:pt x="164" y="187"/>
                  <a:pt x="164" y="187"/>
                  <a:pt x="164" y="187"/>
                </a:cubicBezTo>
                <a:cubicBezTo>
                  <a:pt x="165" y="172"/>
                  <a:pt x="165" y="172"/>
                  <a:pt x="165" y="172"/>
                </a:cubicBezTo>
                <a:cubicBezTo>
                  <a:pt x="182" y="139"/>
                  <a:pt x="182" y="139"/>
                  <a:pt x="182" y="139"/>
                </a:cubicBezTo>
                <a:cubicBezTo>
                  <a:pt x="181" y="132"/>
                  <a:pt x="181" y="132"/>
                  <a:pt x="181" y="132"/>
                </a:cubicBezTo>
                <a:cubicBezTo>
                  <a:pt x="182" y="126"/>
                  <a:pt x="182" y="126"/>
                  <a:pt x="182" y="126"/>
                </a:cubicBezTo>
                <a:cubicBezTo>
                  <a:pt x="193" y="121"/>
                  <a:pt x="193" y="121"/>
                  <a:pt x="193" y="121"/>
                </a:cubicBezTo>
                <a:cubicBezTo>
                  <a:pt x="193" y="118"/>
                  <a:pt x="193" y="118"/>
                  <a:pt x="193" y="118"/>
                </a:cubicBezTo>
                <a:cubicBezTo>
                  <a:pt x="191" y="115"/>
                  <a:pt x="191" y="115"/>
                  <a:pt x="191" y="115"/>
                </a:cubicBezTo>
                <a:cubicBezTo>
                  <a:pt x="190" y="112"/>
                  <a:pt x="190" y="112"/>
                  <a:pt x="190" y="112"/>
                </a:cubicBezTo>
                <a:cubicBezTo>
                  <a:pt x="216" y="93"/>
                  <a:pt x="216" y="93"/>
                  <a:pt x="216" y="93"/>
                </a:cubicBezTo>
                <a:cubicBezTo>
                  <a:pt x="216" y="90"/>
                  <a:pt x="216" y="90"/>
                  <a:pt x="216" y="90"/>
                </a:cubicBezTo>
                <a:cubicBezTo>
                  <a:pt x="207" y="83"/>
                  <a:pt x="207" y="83"/>
                  <a:pt x="207" y="83"/>
                </a:cubicBezTo>
                <a:cubicBezTo>
                  <a:pt x="206" y="79"/>
                  <a:pt x="206" y="79"/>
                  <a:pt x="206" y="79"/>
                </a:cubicBezTo>
                <a:cubicBezTo>
                  <a:pt x="226" y="53"/>
                  <a:pt x="226" y="53"/>
                  <a:pt x="226" y="53"/>
                </a:cubicBezTo>
                <a:cubicBezTo>
                  <a:pt x="233" y="49"/>
                  <a:pt x="233" y="49"/>
                  <a:pt x="233" y="49"/>
                </a:cubicBezTo>
                <a:cubicBezTo>
                  <a:pt x="237" y="50"/>
                  <a:pt x="237" y="50"/>
                  <a:pt x="237" y="50"/>
                </a:cubicBezTo>
                <a:cubicBezTo>
                  <a:pt x="242" y="54"/>
                  <a:pt x="247" y="59"/>
                  <a:pt x="251" y="64"/>
                </a:cubicBezTo>
                <a:cubicBezTo>
                  <a:pt x="249" y="64"/>
                  <a:pt x="249" y="64"/>
                  <a:pt x="249" y="64"/>
                </a:cubicBezTo>
                <a:cubicBezTo>
                  <a:pt x="254" y="69"/>
                  <a:pt x="254" y="69"/>
                  <a:pt x="254" y="69"/>
                </a:cubicBezTo>
                <a:cubicBezTo>
                  <a:pt x="255" y="69"/>
                  <a:pt x="255" y="69"/>
                  <a:pt x="255" y="69"/>
                </a:cubicBezTo>
                <a:cubicBezTo>
                  <a:pt x="266" y="84"/>
                  <a:pt x="275" y="101"/>
                  <a:pt x="279" y="121"/>
                </a:cubicBezTo>
                <a:cubicBezTo>
                  <a:pt x="278" y="122"/>
                  <a:pt x="278" y="122"/>
                  <a:pt x="278" y="122"/>
                </a:cubicBezTo>
                <a:cubicBezTo>
                  <a:pt x="279" y="123"/>
                  <a:pt x="279" y="123"/>
                  <a:pt x="279" y="123"/>
                </a:cubicBezTo>
                <a:cubicBezTo>
                  <a:pt x="281" y="131"/>
                  <a:pt x="282" y="140"/>
                  <a:pt x="282" y="148"/>
                </a:cubicBezTo>
                <a:cubicBezTo>
                  <a:pt x="282" y="160"/>
                  <a:pt x="280" y="172"/>
                  <a:pt x="277" y="183"/>
                </a:cubicBezTo>
                <a:cubicBezTo>
                  <a:pt x="276" y="184"/>
                  <a:pt x="276" y="184"/>
                  <a:pt x="276" y="184"/>
                </a:cubicBezTo>
                <a:lnTo>
                  <a:pt x="277" y="18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50000"/>
              </a:lnSpc>
            </a:pPr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" name="原创设计师QQ598969553      _1"/>
          <p:cNvSpPr/>
          <p:nvPr/>
        </p:nvSpPr>
        <p:spPr bwMode="auto">
          <a:xfrm>
            <a:off x="354" y="0"/>
            <a:ext cx="453157" cy="904082"/>
          </a:xfrm>
          <a:custGeom>
            <a:avLst/>
            <a:gdLst>
              <a:gd name="T0" fmla="*/ 0 w 286"/>
              <a:gd name="T1" fmla="*/ 0 h 571"/>
              <a:gd name="T2" fmla="*/ 286 w 286"/>
              <a:gd name="T3" fmla="*/ 287 h 571"/>
              <a:gd name="T4" fmla="*/ 0 w 286"/>
              <a:gd name="T5" fmla="*/ 571 h 571"/>
              <a:gd name="T6" fmla="*/ 0 w 286"/>
              <a:gd name="T7" fmla="*/ 0 h 5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86" h="571">
                <a:moveTo>
                  <a:pt x="0" y="0"/>
                </a:moveTo>
                <a:lnTo>
                  <a:pt x="286" y="287"/>
                </a:lnTo>
                <a:lnTo>
                  <a:pt x="0" y="571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 w="6350" cap="flat">
            <a:noFill/>
            <a:prstDash val="solid"/>
            <a:miter lim="800000"/>
          </a:ln>
        </p:spPr>
        <p:txBody>
          <a:bodyPr/>
          <a:lstStyle/>
          <a:p>
            <a:pPr>
              <a:defRPr/>
            </a:pPr>
            <a:endParaRPr lang="zh-CN" altLang="en-US" sz="2669"/>
          </a:p>
        </p:txBody>
      </p:sp>
      <p:sp>
        <p:nvSpPr>
          <p:cNvPr id="37" name="原创设计师QQ598969553      _2"/>
          <p:cNvSpPr>
            <a:spLocks/>
          </p:cNvSpPr>
          <p:nvPr/>
        </p:nvSpPr>
        <p:spPr bwMode="auto">
          <a:xfrm>
            <a:off x="140988" y="316987"/>
            <a:ext cx="303593" cy="609418"/>
          </a:xfrm>
          <a:custGeom>
            <a:avLst/>
            <a:gdLst>
              <a:gd name="T0" fmla="*/ 0 w 278"/>
              <a:gd name="T1" fmla="*/ 0 h 557"/>
              <a:gd name="T2" fmla="*/ 2147483646 w 278"/>
              <a:gd name="T3" fmla="*/ 2147483646 h 557"/>
              <a:gd name="T4" fmla="*/ 0 w 278"/>
              <a:gd name="T5" fmla="*/ 2147483646 h 557"/>
              <a:gd name="T6" fmla="*/ 0 w 278"/>
              <a:gd name="T7" fmla="*/ 0 h 557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78" h="557">
                <a:moveTo>
                  <a:pt x="0" y="0"/>
                </a:moveTo>
                <a:lnTo>
                  <a:pt x="278" y="278"/>
                </a:lnTo>
                <a:lnTo>
                  <a:pt x="0" y="557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zh-CN" altLang="en-US" sz="2669"/>
          </a:p>
        </p:txBody>
      </p:sp>
      <p:sp>
        <p:nvSpPr>
          <p:cNvPr id="38" name="原创设计师QQ598969553      _3"/>
          <p:cNvSpPr>
            <a:spLocks noChangeArrowheads="1"/>
          </p:cNvSpPr>
          <p:nvPr/>
        </p:nvSpPr>
        <p:spPr bwMode="auto">
          <a:xfrm>
            <a:off x="605607" y="291903"/>
            <a:ext cx="2154436" cy="4049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US" altLang="zh-CN" sz="24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788376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switch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500"/>
                            </p:stCondLst>
                            <p:childTnLst>
                              <p:par>
                                <p:cTn id="3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000"/>
                            </p:stCondLst>
                            <p:childTnLst>
                              <p:par>
                                <p:cTn id="3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500"/>
                            </p:stCondLst>
                            <p:childTnLst>
                              <p:par>
                                <p:cTn id="4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0"/>
                            </p:stCondLst>
                            <p:childTnLst>
                              <p:par>
                                <p:cTn id="4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50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6000"/>
                            </p:stCondLst>
                            <p:childTnLst>
                              <p:par>
                                <p:cTn id="5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6500"/>
                            </p:stCondLst>
                            <p:childTnLst>
                              <p:par>
                                <p:cTn id="5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7000"/>
                            </p:stCondLst>
                            <p:childTnLst>
                              <p:par>
                                <p:cTn id="6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7500"/>
                            </p:stCondLst>
                            <p:childTnLst>
                              <p:par>
                                <p:cTn id="6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8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8000"/>
                            </p:stCondLst>
                            <p:childTnLst>
                              <p:par>
                                <p:cTn id="7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8500"/>
                            </p:stCondLst>
                            <p:childTnLst>
                              <p:par>
                                <p:cTn id="7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9000"/>
                            </p:stCondLst>
                            <p:childTnLst>
                              <p:par>
                                <p:cTn id="7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9500"/>
                            </p:stCondLst>
                            <p:childTnLst>
                              <p:par>
                                <p:cTn id="8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4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10000"/>
                            </p:stCondLst>
                            <p:childTnLst>
                              <p:par>
                                <p:cTn id="8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8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10500"/>
                            </p:stCondLst>
                            <p:childTnLst>
                              <p:par>
                                <p:cTn id="9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2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60" grpId="0"/>
      <p:bldP spid="2" grpId="0" animBg="1"/>
      <p:bldP spid="45" grpId="0" animBg="1"/>
      <p:bldP spid="50" grpId="0" animBg="1"/>
      <p:bldP spid="56" grpId="0" animBg="1"/>
      <p:bldP spid="64" grpId="0"/>
      <p:bldP spid="65" grpId="0"/>
      <p:bldP spid="66" grpId="0"/>
      <p:bldP spid="67" grpId="0"/>
      <p:bldP spid="68" grpId="0"/>
      <p:bldP spid="69" grpId="0"/>
      <p:bldP spid="70" grpId="0"/>
      <p:bldP spid="7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94" y="-8561"/>
            <a:ext cx="12857163" cy="72407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29" tIns="45714" rIns="91429" bIns="4571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" name="等腰三角形 3"/>
          <p:cNvSpPr/>
          <p:nvPr/>
        </p:nvSpPr>
        <p:spPr>
          <a:xfrm flipV="1">
            <a:off x="994184" y="-8561"/>
            <a:ext cx="6378321" cy="5510623"/>
          </a:xfrm>
          <a:prstGeom prst="triangle">
            <a:avLst/>
          </a:prstGeom>
          <a:solidFill>
            <a:schemeClr val="accent2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TextBox 4"/>
          <p:cNvSpPr txBox="1"/>
          <p:nvPr/>
        </p:nvSpPr>
        <p:spPr>
          <a:xfrm>
            <a:off x="1893432" y="2320342"/>
            <a:ext cx="4657187" cy="18233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1249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02</a:t>
            </a:r>
            <a:endParaRPr lang="zh-CN" altLang="en-US" sz="11249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585778" y="3184387"/>
            <a:ext cx="6347091" cy="9684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693" dirty="0">
                <a:solidFill>
                  <a:schemeClr val="bg1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单击此处添加标题</a:t>
            </a:r>
          </a:p>
        </p:txBody>
      </p:sp>
    </p:spTree>
    <p:extLst>
      <p:ext uri="{BB962C8B-B14F-4D97-AF65-F5344CB8AC3E}">
        <p14:creationId xmlns:p14="http://schemas.microsoft.com/office/powerpoint/2010/main" val="29624211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switch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3" presetClass="entr" presetSubtype="3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3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65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  <p:bldP spid="9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COURSE_ID" val="1849E944-516E-4B30-AB28-375C4C3C675A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SCORM_RATE_SLIDES" val="1"/>
  <p:tag name="ISPRINGONLINEFOLDERID" val="0"/>
  <p:tag name="ISPRINGONLINEFOLDERPATH" val="Content List"/>
  <p:tag name="ISPRINGCLOUDFOLDERID" val="0"/>
  <p:tag name="ISPRINGCLOUDFOLDERPATH" val="Repository"/>
  <p:tag name="ISPRING_PLAYERS_CUSTOMIZATION" val="UEsDBBQAAgAIAEOUV0cNwDEewAEAANoDAAAPAAAAbm9uZS9wbGF5ZXIueG1spZJPb9QwEMXPW6nfIfK9dpYKUa0cekDKiaJKC4jbyptME1PHDp4Ju/vtmfzZpFuQQOKQaPIy72fPs/X9sXHJT4hog8/EWqYiAV+E0voqE18+5zd34v799ZVunTlBTGyZCR88iKQELKJtiX2PhupMvBAkQ0XCL4+bI9pM1ETtRqnD4SAPtzLESr1J07X69vBxW9TQmBvrkYwvmLvs5VYkbbQhWjpl4l0qrq9WA/ICZ5F7fIXBdf3KKIvQqDYCgieIatz2bN3Q3838NMErOrWAgkdfDbPvTfH8EMrOAfbaSo9tWyDqCYO20rSx6zufYCwyMTbsGkA0FaB0vhJq9Ko/mPWTM1hPHLzA9ty22zuLNYsjfejeLerubBmyVxNHXYJ0M0wwnGLeOZeDoS5CKZIIPzrLVd5jv85HkK7FuJzn7h0+Wy/xULDGVW4KCvH0gR18JFOUco5ejtHLwdTbh+ITF49TnNsFMgezhKBratzbf86j7/6fOEp4Mp0jcV7B+hKOueW/BA2PQsAz9pqk1sl+tTOVd9ftmxdX40Iadzdl8R1FQiZWwNewNGTUos8w9Zqm1fg5JTTHotXv91JPRC5/AVBLAQIAABQAAgAIAEOUV0cNwDEewAEAANoDAAAPAAAAAAAAAAEAAAAAAAAAAABub25lL3BsYXllci54bWxQSwUGAAAAAAEAAQA9AAAA7QEAAAAA"/>
  <p:tag name="ISPRING_OUTPUT_FOLDER" val="C:\Users\Administrator\Desktop"/>
  <p:tag name="ISPRING_PRESENTATION_TITLE" val="411"/>
</p:tagLst>
</file>

<file path=ppt/theme/theme1.xml><?xml version="1.0" encoding="utf-8"?>
<a:theme xmlns:a="http://schemas.openxmlformats.org/drawingml/2006/main" name="第一PPT，www.1ppt.com">
  <a:themeElements>
    <a:clrScheme name="自定义 251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1766E"/>
      </a:accent1>
      <a:accent2>
        <a:srgbClr val="B1CC17"/>
      </a:accent2>
      <a:accent3>
        <a:srgbClr val="019892"/>
      </a:accent3>
      <a:accent4>
        <a:srgbClr val="01766E"/>
      </a:accent4>
      <a:accent5>
        <a:srgbClr val="B1CC17"/>
      </a:accent5>
      <a:accent6>
        <a:srgbClr val="019892"/>
      </a:accent6>
      <a:hlink>
        <a:srgbClr val="01766E"/>
      </a:hlink>
      <a:folHlink>
        <a:srgbClr val="B1CC17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5052</Words>
  <Application>Microsoft Office PowerPoint</Application>
  <PresentationFormat>自定义</PresentationFormat>
  <Paragraphs>284</Paragraphs>
  <Slides>27</Slides>
  <Notes>26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9" baseType="lpstr">
      <vt:lpstr>Lato Black</vt:lpstr>
      <vt:lpstr>Lato Regular</vt:lpstr>
      <vt:lpstr>Source Sans Pro ExtraLight</vt:lpstr>
      <vt:lpstr>等线</vt:lpstr>
      <vt:lpstr>等线 Light</vt:lpstr>
      <vt:lpstr>方正粗谭黑简体</vt:lpstr>
      <vt:lpstr>方正兰亭黑简体</vt:lpstr>
      <vt:lpstr>宋体</vt:lpstr>
      <vt:lpstr>微软雅黑</vt:lpstr>
      <vt:lpstr>Arial</vt:lpstr>
      <vt:lpstr>Calibri</vt:lpstr>
      <vt:lpstr>第一PPT，www.1ppt.com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user</dc:title>
  <dc:creator>user</dc:creator>
  <cp:keywords>user</cp:keywords>
  <cp:lastModifiedBy>阳光 男孩</cp:lastModifiedBy>
  <cp:revision>4</cp:revision>
  <dcterms:created xsi:type="dcterms:W3CDTF">2016-10-17T14:00:15Z</dcterms:created>
  <dcterms:modified xsi:type="dcterms:W3CDTF">2019-03-30T13:52:03Z</dcterms:modified>
</cp:coreProperties>
</file>