
<file path=[Content_Types].xml><?xml version="1.0" encoding="utf-8"?>
<Types xmlns="http://schemas.openxmlformats.org/package/2006/content-types">
  <Default Extension="png" ContentType="image/png"/>
  <Default Extension="mp3" ContentType="audio/mpe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handoutMasterIdLst>
    <p:handoutMasterId r:id="rId40"/>
  </p:handoutMasterIdLst>
  <p:sldIdLst>
    <p:sldId id="348" r:id="rId2"/>
    <p:sldId id="355" r:id="rId3"/>
    <p:sldId id="349" r:id="rId4"/>
    <p:sldId id="350" r:id="rId5"/>
    <p:sldId id="345" r:id="rId6"/>
    <p:sldId id="346" r:id="rId7"/>
    <p:sldId id="352" r:id="rId8"/>
    <p:sldId id="311" r:id="rId9"/>
    <p:sldId id="312" r:id="rId10"/>
    <p:sldId id="353" r:id="rId11"/>
    <p:sldId id="313" r:id="rId12"/>
    <p:sldId id="314" r:id="rId13"/>
    <p:sldId id="316" r:id="rId14"/>
    <p:sldId id="315" r:id="rId15"/>
    <p:sldId id="317" r:id="rId16"/>
    <p:sldId id="319" r:id="rId17"/>
    <p:sldId id="354" r:id="rId18"/>
    <p:sldId id="320" r:id="rId19"/>
    <p:sldId id="351" r:id="rId20"/>
    <p:sldId id="321" r:id="rId21"/>
    <p:sldId id="318" r:id="rId22"/>
    <p:sldId id="322" r:id="rId23"/>
    <p:sldId id="323" r:id="rId24"/>
    <p:sldId id="324" r:id="rId25"/>
    <p:sldId id="325" r:id="rId26"/>
    <p:sldId id="326" r:id="rId27"/>
    <p:sldId id="327" r:id="rId28"/>
    <p:sldId id="328" r:id="rId29"/>
    <p:sldId id="331" r:id="rId30"/>
    <p:sldId id="329" r:id="rId31"/>
    <p:sldId id="330" r:id="rId32"/>
    <p:sldId id="332" r:id="rId33"/>
    <p:sldId id="335" r:id="rId34"/>
    <p:sldId id="333" r:id="rId35"/>
    <p:sldId id="334" r:id="rId36"/>
    <p:sldId id="336" r:id="rId37"/>
    <p:sldId id="356" r:id="rId38"/>
  </p:sldIdLst>
  <p:sldSz cx="9144000" cy="5143500" type="screen16x9"/>
  <p:notesSz cx="6858000" cy="9144000"/>
  <p:custDataLst>
    <p:tags r:id="rId4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082"/>
    <a:srgbClr val="0082B0"/>
    <a:srgbClr val="00CC00"/>
    <a:srgbClr val="003300"/>
    <a:srgbClr val="3B4149"/>
    <a:srgbClr val="888A8D"/>
    <a:srgbClr val="FDFDFD"/>
    <a:srgbClr val="808284"/>
    <a:srgbClr val="252A2D"/>
    <a:srgbClr val="3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118" autoAdjust="0"/>
    <p:restoredTop sz="94660"/>
  </p:normalViewPr>
  <p:slideViewPr>
    <p:cSldViewPr showGuides="1">
      <p:cViewPr varScale="1">
        <p:scale>
          <a:sx n="137" d="100"/>
          <a:sy n="137" d="100"/>
        </p:scale>
        <p:origin x="110" y="562"/>
      </p:cViewPr>
      <p:guideLst>
        <p:guide orient="horz" pos="1620"/>
        <p:guide pos="2880"/>
      </p:guideLst>
    </p:cSldViewPr>
  </p:slideViewPr>
  <p:notesTextViewPr>
    <p:cViewPr>
      <p:scale>
        <a:sx n="1" d="1"/>
        <a:sy n="1" d="1"/>
      </p:scale>
      <p:origin x="0" y="0"/>
    </p:cViewPr>
  </p:notesTextViewPr>
  <p:sorterViewPr>
    <p:cViewPr>
      <p:scale>
        <a:sx n="100" d="100"/>
        <a:sy n="100" d="100"/>
      </p:scale>
      <p:origin x="0" y="0"/>
    </p:cViewPr>
  </p:sorterViewPr>
  <p:notesViewPr>
    <p:cSldViewPr>
      <p:cViewPr varScale="1">
        <p:scale>
          <a:sx n="67" d="100"/>
          <a:sy n="67" d="100"/>
        </p:scale>
        <p:origin x="-3288" y="-11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tags" Target="tags/tag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28EBA38-EA2C-42D1-8F86-514E6DF385C0}" type="datetimeFigureOut">
              <a:rPr lang="zh-CN" altLang="en-US" smtClean="0"/>
              <a:pPr/>
              <a:t>2019/3/31</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E6C7D27-EA8B-477B-A9A4-4E61A006AAA5}" type="slidenum">
              <a:rPr lang="zh-CN" altLang="en-US" smtClean="0"/>
              <a:pPr/>
              <a:t>‹#›</a:t>
            </a:fld>
            <a:endParaRPr lang="zh-CN" altLang="en-US"/>
          </a:p>
        </p:txBody>
      </p:sp>
    </p:spTree>
    <p:extLst>
      <p:ext uri="{BB962C8B-B14F-4D97-AF65-F5344CB8AC3E}">
        <p14:creationId xmlns:p14="http://schemas.microsoft.com/office/powerpoint/2010/main" val="389354595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CC37F76-4B4F-4D6B-908C-63B35D00F6B9}" type="datetimeFigureOut">
              <a:rPr lang="zh-CN" altLang="en-US" smtClean="0"/>
              <a:pPr/>
              <a:t>2019/3/31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C0172E5-4CCA-47DA-BDF6-E60416005BC8}" type="slidenum">
              <a:rPr lang="zh-CN" altLang="en-US" smtClean="0"/>
              <a:pPr/>
              <a:t>‹#›</a:t>
            </a:fld>
            <a:endParaRPr lang="zh-CN" altLang="en-US"/>
          </a:p>
        </p:txBody>
      </p:sp>
    </p:spTree>
    <p:extLst>
      <p:ext uri="{BB962C8B-B14F-4D97-AF65-F5344CB8AC3E}">
        <p14:creationId xmlns:p14="http://schemas.microsoft.com/office/powerpoint/2010/main" val="32808016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亮亮图文旗舰店</a:t>
            </a:r>
            <a:r>
              <a:rPr lang="en-US" altLang="zh-CN" dirty="0" smtClean="0"/>
              <a:t>https://liangliangtuwen.tmall.com</a:t>
            </a:r>
            <a:endParaRPr lang="zh-CN" altLang="en-US" dirty="0"/>
          </a:p>
        </p:txBody>
      </p:sp>
      <p:sp>
        <p:nvSpPr>
          <p:cNvPr id="4" name="灯片编号占位符 3"/>
          <p:cNvSpPr>
            <a:spLocks noGrp="1"/>
          </p:cNvSpPr>
          <p:nvPr>
            <p:ph type="sldNum" sz="quarter" idx="10"/>
          </p:nvPr>
        </p:nvSpPr>
        <p:spPr/>
        <p:txBody>
          <a:bodyPr/>
          <a:lstStyle/>
          <a:p>
            <a:fld id="{9C0172E5-4CCA-47DA-BDF6-E60416005BC8}" type="slidenum">
              <a:rPr lang="zh-CN" altLang="en-US" smtClean="0"/>
              <a:pPr/>
              <a:t>1</a:t>
            </a:fld>
            <a:endParaRPr lang="zh-CN" altLang="en-US"/>
          </a:p>
        </p:txBody>
      </p:sp>
    </p:spTree>
    <p:extLst>
      <p:ext uri="{BB962C8B-B14F-4D97-AF65-F5344CB8AC3E}">
        <p14:creationId xmlns:p14="http://schemas.microsoft.com/office/powerpoint/2010/main" val="21845952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BBDA6A-CC39-40F4-8EF6-E087FFFBCB8A}" type="slidenum">
              <a:rPr lang="zh-CN" altLang="en-US" smtClean="0"/>
              <a:pPr/>
              <a:t>18</a:t>
            </a:fld>
            <a:endParaRPr lang="zh-CN" altLang="en-US"/>
          </a:p>
        </p:txBody>
      </p:sp>
    </p:spTree>
    <p:extLst>
      <p:ext uri="{BB962C8B-B14F-4D97-AF65-F5344CB8AC3E}">
        <p14:creationId xmlns:p14="http://schemas.microsoft.com/office/powerpoint/2010/main" val="31169397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BBDA6A-CC39-40F4-8EF6-E087FFFBCB8A}" type="slidenum">
              <a:rPr lang="zh-CN" altLang="en-US" smtClean="0"/>
              <a:pPr/>
              <a:t>20</a:t>
            </a:fld>
            <a:endParaRPr lang="zh-CN" altLang="en-US"/>
          </a:p>
        </p:txBody>
      </p:sp>
    </p:spTree>
    <p:extLst>
      <p:ext uri="{BB962C8B-B14F-4D97-AF65-F5344CB8AC3E}">
        <p14:creationId xmlns:p14="http://schemas.microsoft.com/office/powerpoint/2010/main" val="20772374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BBDA6A-CC39-40F4-8EF6-E087FFFBCB8A}" type="slidenum">
              <a:rPr lang="zh-CN" altLang="en-US" smtClean="0"/>
              <a:pPr/>
              <a:t>21</a:t>
            </a:fld>
            <a:endParaRPr lang="zh-CN" altLang="en-US"/>
          </a:p>
        </p:txBody>
      </p:sp>
    </p:spTree>
    <p:extLst>
      <p:ext uri="{BB962C8B-B14F-4D97-AF65-F5344CB8AC3E}">
        <p14:creationId xmlns:p14="http://schemas.microsoft.com/office/powerpoint/2010/main" val="11306802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BBDA6A-CC39-40F4-8EF6-E087FFFBCB8A}" type="slidenum">
              <a:rPr lang="zh-CN" altLang="en-US" smtClean="0"/>
              <a:pPr/>
              <a:t>22</a:t>
            </a:fld>
            <a:endParaRPr lang="zh-CN" altLang="en-US"/>
          </a:p>
        </p:txBody>
      </p:sp>
    </p:spTree>
    <p:extLst>
      <p:ext uri="{BB962C8B-B14F-4D97-AF65-F5344CB8AC3E}">
        <p14:creationId xmlns:p14="http://schemas.microsoft.com/office/powerpoint/2010/main" val="24964042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BBDA6A-CC39-40F4-8EF6-E087FFFBCB8A}" type="slidenum">
              <a:rPr lang="zh-CN" altLang="en-US" smtClean="0"/>
              <a:pPr/>
              <a:t>23</a:t>
            </a:fld>
            <a:endParaRPr lang="zh-CN" altLang="en-US"/>
          </a:p>
        </p:txBody>
      </p:sp>
    </p:spTree>
    <p:extLst>
      <p:ext uri="{BB962C8B-B14F-4D97-AF65-F5344CB8AC3E}">
        <p14:creationId xmlns:p14="http://schemas.microsoft.com/office/powerpoint/2010/main" val="3099790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BBDA6A-CC39-40F4-8EF6-E087FFFBCB8A}" type="slidenum">
              <a:rPr lang="zh-CN" altLang="en-US" smtClean="0"/>
              <a:pPr/>
              <a:t>24</a:t>
            </a:fld>
            <a:endParaRPr lang="zh-CN" altLang="en-US"/>
          </a:p>
        </p:txBody>
      </p:sp>
    </p:spTree>
    <p:extLst>
      <p:ext uri="{BB962C8B-B14F-4D97-AF65-F5344CB8AC3E}">
        <p14:creationId xmlns:p14="http://schemas.microsoft.com/office/powerpoint/2010/main" val="28110890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BBDA6A-CC39-40F4-8EF6-E087FFFBCB8A}" type="slidenum">
              <a:rPr lang="zh-CN" altLang="en-US" smtClean="0"/>
              <a:pPr/>
              <a:t>25</a:t>
            </a:fld>
            <a:endParaRPr lang="zh-CN" altLang="en-US"/>
          </a:p>
        </p:txBody>
      </p:sp>
    </p:spTree>
    <p:extLst>
      <p:ext uri="{BB962C8B-B14F-4D97-AF65-F5344CB8AC3E}">
        <p14:creationId xmlns:p14="http://schemas.microsoft.com/office/powerpoint/2010/main" val="11485042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BBDA6A-CC39-40F4-8EF6-E087FFFBCB8A}" type="slidenum">
              <a:rPr lang="zh-CN" altLang="en-US" smtClean="0"/>
              <a:pPr/>
              <a:t>26</a:t>
            </a:fld>
            <a:endParaRPr lang="zh-CN" altLang="en-US"/>
          </a:p>
        </p:txBody>
      </p:sp>
    </p:spTree>
    <p:extLst>
      <p:ext uri="{BB962C8B-B14F-4D97-AF65-F5344CB8AC3E}">
        <p14:creationId xmlns:p14="http://schemas.microsoft.com/office/powerpoint/2010/main" val="14198337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BBDA6A-CC39-40F4-8EF6-E087FFFBCB8A}" type="slidenum">
              <a:rPr lang="zh-CN" altLang="en-US" smtClean="0"/>
              <a:pPr/>
              <a:t>27</a:t>
            </a:fld>
            <a:endParaRPr lang="zh-CN" altLang="en-US"/>
          </a:p>
        </p:txBody>
      </p:sp>
    </p:spTree>
    <p:extLst>
      <p:ext uri="{BB962C8B-B14F-4D97-AF65-F5344CB8AC3E}">
        <p14:creationId xmlns:p14="http://schemas.microsoft.com/office/powerpoint/2010/main" val="32067580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BBDA6A-CC39-40F4-8EF6-E087FFFBCB8A}" type="slidenum">
              <a:rPr lang="zh-CN" altLang="en-US" smtClean="0"/>
              <a:pPr/>
              <a:t>28</a:t>
            </a:fld>
            <a:endParaRPr lang="zh-CN" altLang="en-US"/>
          </a:p>
        </p:txBody>
      </p:sp>
    </p:spTree>
    <p:extLst>
      <p:ext uri="{BB962C8B-B14F-4D97-AF65-F5344CB8AC3E}">
        <p14:creationId xmlns:p14="http://schemas.microsoft.com/office/powerpoint/2010/main" val="13079370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BBDA6A-CC39-40F4-8EF6-E087FFFBCB8A}" type="slidenum">
              <a:rPr lang="zh-CN" altLang="en-US" smtClean="0"/>
              <a:pPr/>
              <a:t>8</a:t>
            </a:fld>
            <a:endParaRPr lang="zh-CN" altLang="en-US"/>
          </a:p>
        </p:txBody>
      </p:sp>
    </p:spTree>
    <p:extLst>
      <p:ext uri="{BB962C8B-B14F-4D97-AF65-F5344CB8AC3E}">
        <p14:creationId xmlns:p14="http://schemas.microsoft.com/office/powerpoint/2010/main" val="356554774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BBDA6A-CC39-40F4-8EF6-E087FFFBCB8A}" type="slidenum">
              <a:rPr lang="zh-CN" altLang="en-US" smtClean="0"/>
              <a:pPr/>
              <a:t>29</a:t>
            </a:fld>
            <a:endParaRPr lang="zh-CN" altLang="en-US"/>
          </a:p>
        </p:txBody>
      </p:sp>
    </p:spTree>
    <p:extLst>
      <p:ext uri="{BB962C8B-B14F-4D97-AF65-F5344CB8AC3E}">
        <p14:creationId xmlns:p14="http://schemas.microsoft.com/office/powerpoint/2010/main" val="33424293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BBDA6A-CC39-40F4-8EF6-E087FFFBCB8A}" type="slidenum">
              <a:rPr lang="zh-CN" altLang="en-US" smtClean="0"/>
              <a:pPr/>
              <a:t>30</a:t>
            </a:fld>
            <a:endParaRPr lang="zh-CN" altLang="en-US"/>
          </a:p>
        </p:txBody>
      </p:sp>
    </p:spTree>
    <p:extLst>
      <p:ext uri="{BB962C8B-B14F-4D97-AF65-F5344CB8AC3E}">
        <p14:creationId xmlns:p14="http://schemas.microsoft.com/office/powerpoint/2010/main" val="23733423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BBDA6A-CC39-40F4-8EF6-E087FFFBCB8A}" type="slidenum">
              <a:rPr lang="zh-CN" altLang="en-US" smtClean="0"/>
              <a:pPr/>
              <a:t>31</a:t>
            </a:fld>
            <a:endParaRPr lang="zh-CN" altLang="en-US"/>
          </a:p>
        </p:txBody>
      </p:sp>
    </p:spTree>
    <p:extLst>
      <p:ext uri="{BB962C8B-B14F-4D97-AF65-F5344CB8AC3E}">
        <p14:creationId xmlns:p14="http://schemas.microsoft.com/office/powerpoint/2010/main" val="170372472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BBDA6A-CC39-40F4-8EF6-E087FFFBCB8A}" type="slidenum">
              <a:rPr lang="zh-CN" altLang="en-US" smtClean="0"/>
              <a:pPr/>
              <a:t>32</a:t>
            </a:fld>
            <a:endParaRPr lang="zh-CN" altLang="en-US"/>
          </a:p>
        </p:txBody>
      </p:sp>
    </p:spTree>
    <p:extLst>
      <p:ext uri="{BB962C8B-B14F-4D97-AF65-F5344CB8AC3E}">
        <p14:creationId xmlns:p14="http://schemas.microsoft.com/office/powerpoint/2010/main" val="183488213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BBDA6A-CC39-40F4-8EF6-E087FFFBCB8A}" type="slidenum">
              <a:rPr lang="zh-CN" altLang="en-US" smtClean="0"/>
              <a:pPr/>
              <a:t>33</a:t>
            </a:fld>
            <a:endParaRPr lang="zh-CN" altLang="en-US"/>
          </a:p>
        </p:txBody>
      </p:sp>
    </p:spTree>
    <p:extLst>
      <p:ext uri="{BB962C8B-B14F-4D97-AF65-F5344CB8AC3E}">
        <p14:creationId xmlns:p14="http://schemas.microsoft.com/office/powerpoint/2010/main" val="48484717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BBDA6A-CC39-40F4-8EF6-E087FFFBCB8A}" type="slidenum">
              <a:rPr lang="zh-CN" altLang="en-US" smtClean="0"/>
              <a:pPr/>
              <a:t>34</a:t>
            </a:fld>
            <a:endParaRPr lang="zh-CN" altLang="en-US"/>
          </a:p>
        </p:txBody>
      </p:sp>
    </p:spTree>
    <p:extLst>
      <p:ext uri="{BB962C8B-B14F-4D97-AF65-F5344CB8AC3E}">
        <p14:creationId xmlns:p14="http://schemas.microsoft.com/office/powerpoint/2010/main" val="56769785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BBDA6A-CC39-40F4-8EF6-E087FFFBCB8A}" type="slidenum">
              <a:rPr lang="zh-CN" altLang="en-US" smtClean="0"/>
              <a:pPr/>
              <a:t>35</a:t>
            </a:fld>
            <a:endParaRPr lang="zh-CN" altLang="en-US"/>
          </a:p>
        </p:txBody>
      </p:sp>
    </p:spTree>
    <p:extLst>
      <p:ext uri="{BB962C8B-B14F-4D97-AF65-F5344CB8AC3E}">
        <p14:creationId xmlns:p14="http://schemas.microsoft.com/office/powerpoint/2010/main" val="164478208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亮亮图文旗舰店</a:t>
            </a:r>
            <a:r>
              <a:rPr lang="en-US" altLang="zh-CN" smtClean="0"/>
              <a:t>https://liangliangtuwen.tmall.com</a:t>
            </a:r>
            <a:endParaRPr lang="zh-CN" altLang="en-US"/>
          </a:p>
        </p:txBody>
      </p:sp>
      <p:sp>
        <p:nvSpPr>
          <p:cNvPr id="4" name="灯片编号占位符 3"/>
          <p:cNvSpPr>
            <a:spLocks noGrp="1"/>
          </p:cNvSpPr>
          <p:nvPr>
            <p:ph type="sldNum" sz="quarter" idx="10"/>
          </p:nvPr>
        </p:nvSpPr>
        <p:spPr/>
        <p:txBody>
          <a:bodyPr/>
          <a:lstStyle/>
          <a:p>
            <a:fld id="{F2BBDA6A-CC39-40F4-8EF6-E087FFFBCB8A}" type="slidenum">
              <a:rPr lang="zh-CN" altLang="en-US" smtClean="0"/>
              <a:pPr/>
              <a:t>36</a:t>
            </a:fld>
            <a:endParaRPr lang="zh-CN" altLang="en-US"/>
          </a:p>
        </p:txBody>
      </p:sp>
    </p:spTree>
    <p:extLst>
      <p:ext uri="{BB962C8B-B14F-4D97-AF65-F5344CB8AC3E}">
        <p14:creationId xmlns:p14="http://schemas.microsoft.com/office/powerpoint/2010/main" val="6503088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BBDA6A-CC39-40F4-8EF6-E087FFFBCB8A}" type="slidenum">
              <a:rPr lang="zh-CN" altLang="en-US" smtClean="0"/>
              <a:pPr/>
              <a:t>9</a:t>
            </a:fld>
            <a:endParaRPr lang="zh-CN" altLang="en-US"/>
          </a:p>
        </p:txBody>
      </p:sp>
    </p:spTree>
    <p:extLst>
      <p:ext uri="{BB962C8B-B14F-4D97-AF65-F5344CB8AC3E}">
        <p14:creationId xmlns:p14="http://schemas.microsoft.com/office/powerpoint/2010/main" val="22180192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BBDA6A-CC39-40F4-8EF6-E087FFFBCB8A}" type="slidenum">
              <a:rPr lang="zh-CN" altLang="en-US" smtClean="0"/>
              <a:pPr/>
              <a:t>11</a:t>
            </a:fld>
            <a:endParaRPr lang="zh-CN" altLang="en-US"/>
          </a:p>
        </p:txBody>
      </p:sp>
    </p:spTree>
    <p:extLst>
      <p:ext uri="{BB962C8B-B14F-4D97-AF65-F5344CB8AC3E}">
        <p14:creationId xmlns:p14="http://schemas.microsoft.com/office/powerpoint/2010/main" val="39569484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BBDA6A-CC39-40F4-8EF6-E087FFFBCB8A}" type="slidenum">
              <a:rPr lang="zh-CN" altLang="en-US" smtClean="0"/>
              <a:pPr/>
              <a:t>12</a:t>
            </a:fld>
            <a:endParaRPr lang="zh-CN" altLang="en-US"/>
          </a:p>
        </p:txBody>
      </p:sp>
    </p:spTree>
    <p:extLst>
      <p:ext uri="{BB962C8B-B14F-4D97-AF65-F5344CB8AC3E}">
        <p14:creationId xmlns:p14="http://schemas.microsoft.com/office/powerpoint/2010/main" val="13215052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BBDA6A-CC39-40F4-8EF6-E087FFFBCB8A}" type="slidenum">
              <a:rPr lang="zh-CN" altLang="en-US" smtClean="0"/>
              <a:pPr/>
              <a:t>13</a:t>
            </a:fld>
            <a:endParaRPr lang="zh-CN" altLang="en-US"/>
          </a:p>
        </p:txBody>
      </p:sp>
    </p:spTree>
    <p:extLst>
      <p:ext uri="{BB962C8B-B14F-4D97-AF65-F5344CB8AC3E}">
        <p14:creationId xmlns:p14="http://schemas.microsoft.com/office/powerpoint/2010/main" val="18952116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BBDA6A-CC39-40F4-8EF6-E087FFFBCB8A}" type="slidenum">
              <a:rPr lang="zh-CN" altLang="en-US" smtClean="0"/>
              <a:pPr/>
              <a:t>14</a:t>
            </a:fld>
            <a:endParaRPr lang="zh-CN" altLang="en-US"/>
          </a:p>
        </p:txBody>
      </p:sp>
    </p:spTree>
    <p:extLst>
      <p:ext uri="{BB962C8B-B14F-4D97-AF65-F5344CB8AC3E}">
        <p14:creationId xmlns:p14="http://schemas.microsoft.com/office/powerpoint/2010/main" val="5213465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BBDA6A-CC39-40F4-8EF6-E087FFFBCB8A}" type="slidenum">
              <a:rPr lang="zh-CN" altLang="en-US" smtClean="0"/>
              <a:pPr/>
              <a:t>15</a:t>
            </a:fld>
            <a:endParaRPr lang="zh-CN" altLang="en-US"/>
          </a:p>
        </p:txBody>
      </p:sp>
    </p:spTree>
    <p:extLst>
      <p:ext uri="{BB962C8B-B14F-4D97-AF65-F5344CB8AC3E}">
        <p14:creationId xmlns:p14="http://schemas.microsoft.com/office/powerpoint/2010/main" val="36296786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BBDA6A-CC39-40F4-8EF6-E087FFFBCB8A}" type="slidenum">
              <a:rPr lang="zh-CN" altLang="en-US" smtClean="0"/>
              <a:pPr/>
              <a:t>16</a:t>
            </a:fld>
            <a:endParaRPr lang="zh-CN" altLang="en-US"/>
          </a:p>
        </p:txBody>
      </p:sp>
    </p:spTree>
    <p:extLst>
      <p:ext uri="{BB962C8B-B14F-4D97-AF65-F5344CB8AC3E}">
        <p14:creationId xmlns:p14="http://schemas.microsoft.com/office/powerpoint/2010/main" val="32670389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FB4DB78-5210-4E0E-8B58-5A3C12DE4DC8}" type="datetimeFigureOut">
              <a:rPr lang="zh-CN" altLang="en-US" smtClean="0"/>
              <a:pPr/>
              <a:t>2019/3/31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2069358-4D5A-4C7C-95F7-3C3D4121E119}" type="slidenum">
              <a:rPr lang="zh-CN" altLang="en-US" smtClean="0"/>
              <a:pPr/>
              <a:t>‹#›</a:t>
            </a:fld>
            <a:endParaRPr lang="zh-CN" altLang="en-US"/>
          </a:p>
        </p:txBody>
      </p:sp>
    </p:spTree>
    <p:extLst>
      <p:ext uri="{BB962C8B-B14F-4D97-AF65-F5344CB8AC3E}">
        <p14:creationId xmlns:p14="http://schemas.microsoft.com/office/powerpoint/2010/main" val="3806083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FB4DB78-5210-4E0E-8B58-5A3C12DE4DC8}" type="datetimeFigureOut">
              <a:rPr lang="zh-CN" altLang="en-US" smtClean="0"/>
              <a:pPr/>
              <a:t>2019/3/31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2069358-4D5A-4C7C-95F7-3C3D4121E119}" type="slidenum">
              <a:rPr lang="zh-CN" altLang="en-US" smtClean="0"/>
              <a:pPr/>
              <a:t>‹#›</a:t>
            </a:fld>
            <a:endParaRPr lang="zh-CN" altLang="en-US"/>
          </a:p>
        </p:txBody>
      </p:sp>
    </p:spTree>
    <p:extLst>
      <p:ext uri="{BB962C8B-B14F-4D97-AF65-F5344CB8AC3E}">
        <p14:creationId xmlns:p14="http://schemas.microsoft.com/office/powerpoint/2010/main" val="3624784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FB4DB78-5210-4E0E-8B58-5A3C12DE4DC8}" type="datetimeFigureOut">
              <a:rPr lang="zh-CN" altLang="en-US" smtClean="0"/>
              <a:pPr/>
              <a:t>2019/3/31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2069358-4D5A-4C7C-95F7-3C3D4121E119}" type="slidenum">
              <a:rPr lang="zh-CN" altLang="en-US" smtClean="0"/>
              <a:pPr/>
              <a:t>‹#›</a:t>
            </a:fld>
            <a:endParaRPr lang="zh-CN" altLang="en-US"/>
          </a:p>
        </p:txBody>
      </p:sp>
    </p:spTree>
    <p:extLst>
      <p:ext uri="{BB962C8B-B14F-4D97-AF65-F5344CB8AC3E}">
        <p14:creationId xmlns:p14="http://schemas.microsoft.com/office/powerpoint/2010/main" val="204178297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cSld name="1_仅标题">
    <p:bg>
      <p:bgPr>
        <a:blipFill dpi="0" rotWithShape="1">
          <a:blip r:embed="rId2" cstate="print">
            <a:lum/>
          </a:blip>
          <a:srcRect/>
          <a:stretch>
            <a:fillRect t="-4000" b="-4000"/>
          </a:stretch>
        </a:blipFill>
        <a:effectLst/>
      </p:bgPr>
    </p:bg>
    <p:spTree>
      <p:nvGrpSpPr>
        <p:cNvPr id="1" name=""/>
        <p:cNvGrpSpPr/>
        <p:nvPr/>
      </p:nvGrpSpPr>
      <p:grpSpPr>
        <a:xfrm>
          <a:off x="0" y="0"/>
          <a:ext cx="0" cy="0"/>
          <a:chOff x="0" y="0"/>
          <a:chExt cx="0" cy="0"/>
        </a:xfrm>
      </p:grpSpPr>
      <p:sp>
        <p:nvSpPr>
          <p:cNvPr id="7" name="矩形 6"/>
          <p:cNvSpPr/>
          <p:nvPr userDrawn="1"/>
        </p:nvSpPr>
        <p:spPr>
          <a:xfrm>
            <a:off x="129276" y="638420"/>
            <a:ext cx="8892480" cy="4392488"/>
          </a:xfrm>
          <a:prstGeom prst="rect">
            <a:avLst/>
          </a:prstGeom>
          <a:solidFill>
            <a:schemeClr val="bg1">
              <a:alpha val="70000"/>
            </a:schemeClr>
          </a:solidFill>
          <a:ln>
            <a:noFill/>
          </a:ln>
          <a:effectLst>
            <a:softEdge rad="31750"/>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innerShdw blurRad="63500" dist="50800" dir="5400000">
                  <a:prstClr val="black">
                    <a:alpha val="50000"/>
                  </a:prstClr>
                </a:innerShdw>
              </a:effectLst>
            </a:endParaRPr>
          </a:p>
        </p:txBody>
      </p:sp>
      <p:sp>
        <p:nvSpPr>
          <p:cNvPr id="2" name="标题 1"/>
          <p:cNvSpPr>
            <a:spLocks noGrp="1"/>
          </p:cNvSpPr>
          <p:nvPr>
            <p:ph type="title"/>
          </p:nvPr>
        </p:nvSpPr>
        <p:spPr>
          <a:xfrm>
            <a:off x="179512" y="123478"/>
            <a:ext cx="7668500" cy="523220"/>
          </a:xfrm>
          <a:noFill/>
        </p:spPr>
        <p:txBody>
          <a:bodyPr wrap="square" rtlCol="0">
            <a:spAutoFit/>
          </a:bodyPr>
          <a:lstStyle>
            <a:lvl1pPr algn="l">
              <a:defRPr lang="zh-CN" altLang="en-US" sz="2800" b="1">
                <a:solidFill>
                  <a:schemeClr val="bg1"/>
                </a:solidFill>
                <a:effectLst>
                  <a:outerShdw blurRad="38100" dist="38100" dir="2700000" algn="tl">
                    <a:srgbClr val="000000">
                      <a:alpha val="43137"/>
                    </a:srgbClr>
                  </a:outerShdw>
                </a:effectLst>
                <a:latin typeface="+mn-lt"/>
                <a:ea typeface="+mn-ea"/>
                <a:cs typeface="+mn-cs"/>
              </a:defRPr>
            </a:lvl1pPr>
          </a:lstStyle>
          <a:p>
            <a:pPr marL="0" lvl="0" algn="l"/>
            <a:r>
              <a:rPr lang="zh-CN" altLang="en-US" dirty="0" smtClean="0"/>
              <a:t>单击此处编辑母版标题样式</a:t>
            </a:r>
            <a:endParaRPr lang="zh-CN" altLang="en-US" dirty="0"/>
          </a:p>
        </p:txBody>
      </p:sp>
      <p:sp>
        <p:nvSpPr>
          <p:cNvPr id="3" name="日期占位符 2"/>
          <p:cNvSpPr>
            <a:spLocks noGrp="1"/>
          </p:cNvSpPr>
          <p:nvPr>
            <p:ph type="dt" sz="half" idx="10"/>
          </p:nvPr>
        </p:nvSpPr>
        <p:spPr/>
        <p:txBody>
          <a:bodyPr/>
          <a:lstStyle/>
          <a:p>
            <a:fld id="{8FB4DB78-5210-4E0E-8B58-5A3C12DE4DC8}" type="datetimeFigureOut">
              <a:rPr lang="zh-CN" altLang="en-US" smtClean="0"/>
              <a:pPr/>
              <a:t>2019/3/31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2069358-4D5A-4C7C-95F7-3C3D4121E119}" type="slidenum">
              <a:rPr lang="zh-CN" altLang="en-US" smtClean="0"/>
              <a:pPr/>
              <a:t>‹#›</a:t>
            </a:fld>
            <a:endParaRPr lang="zh-CN" altLang="en-US"/>
          </a:p>
        </p:txBody>
      </p:sp>
    </p:spTree>
    <p:extLst>
      <p:ext uri="{BB962C8B-B14F-4D97-AF65-F5344CB8AC3E}">
        <p14:creationId xmlns:p14="http://schemas.microsoft.com/office/powerpoint/2010/main" val="4941858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ppt_x</p:attrName>
                                        </p:attrNameLst>
                                      </p:cBhvr>
                                      <p:tavLst>
                                        <p:tav tm="0">
                                          <p:val>
                                            <p:strVal val="#ppt_x-#ppt_w*1.125000"/>
                                          </p:val>
                                        </p:tav>
                                        <p:tav tm="100000">
                                          <p:val>
                                            <p:strVal val="#ppt_x"/>
                                          </p:val>
                                        </p:tav>
                                      </p:tavLst>
                                    </p:anim>
                                    <p:animEffect transition="in" filter="wipe(right)">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1_标题幻灯片">
    <p:bg>
      <p:bgPr>
        <a:blipFill dpi="0" rotWithShape="1">
          <a:blip r:embed="rId2" cstate="print">
            <a:lum/>
          </a:blip>
          <a:srcRect/>
          <a:stretch>
            <a:fillRect t="-10000" b="-10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09631576"/>
      </p:ext>
    </p:extLst>
  </p:cSld>
  <p:clrMapOvr>
    <a:masterClrMapping/>
  </p:clrMapOvr>
  <p:transition spd="med" advClick="0" advTm="1000">
    <p:cove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FB4DB78-5210-4E0E-8B58-5A3C12DE4DC8}" type="datetimeFigureOut">
              <a:rPr lang="zh-CN" altLang="en-US" smtClean="0"/>
              <a:pPr/>
              <a:t>2019/3/31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2069358-4D5A-4C7C-95F7-3C3D4121E119}" type="slidenum">
              <a:rPr lang="zh-CN" altLang="en-US" smtClean="0"/>
              <a:pPr/>
              <a:t>‹#›</a:t>
            </a:fld>
            <a:endParaRPr lang="zh-CN" altLang="en-US"/>
          </a:p>
        </p:txBody>
      </p:sp>
    </p:spTree>
    <p:extLst>
      <p:ext uri="{BB962C8B-B14F-4D97-AF65-F5344CB8AC3E}">
        <p14:creationId xmlns:p14="http://schemas.microsoft.com/office/powerpoint/2010/main" val="333975746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FB4DB78-5210-4E0E-8B58-5A3C12DE4DC8}" type="datetimeFigureOut">
              <a:rPr lang="zh-CN" altLang="en-US" smtClean="0"/>
              <a:pPr/>
              <a:t>2019/3/31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2069358-4D5A-4C7C-95F7-3C3D4121E119}" type="slidenum">
              <a:rPr lang="zh-CN" altLang="en-US" smtClean="0"/>
              <a:pPr/>
              <a:t>‹#›</a:t>
            </a:fld>
            <a:endParaRPr lang="zh-CN" altLang="en-US"/>
          </a:p>
        </p:txBody>
      </p:sp>
    </p:spTree>
    <p:extLst>
      <p:ext uri="{BB962C8B-B14F-4D97-AF65-F5344CB8AC3E}">
        <p14:creationId xmlns:p14="http://schemas.microsoft.com/office/powerpoint/2010/main" val="30252699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FB4DB78-5210-4E0E-8B58-5A3C12DE4DC8}" type="datetimeFigureOut">
              <a:rPr lang="zh-CN" altLang="en-US" smtClean="0"/>
              <a:pPr/>
              <a:t>2019/3/31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2069358-4D5A-4C7C-95F7-3C3D4121E119}" type="slidenum">
              <a:rPr lang="zh-CN" altLang="en-US" smtClean="0"/>
              <a:pPr/>
              <a:t>‹#›</a:t>
            </a:fld>
            <a:endParaRPr lang="zh-CN" altLang="en-US"/>
          </a:p>
        </p:txBody>
      </p:sp>
    </p:spTree>
    <p:extLst>
      <p:ext uri="{BB962C8B-B14F-4D97-AF65-F5344CB8AC3E}">
        <p14:creationId xmlns:p14="http://schemas.microsoft.com/office/powerpoint/2010/main" val="6060490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FB4DB78-5210-4E0E-8B58-5A3C12DE4DC8}" type="datetimeFigureOut">
              <a:rPr lang="zh-CN" altLang="en-US" smtClean="0"/>
              <a:pPr/>
              <a:t>2019/3/31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2069358-4D5A-4C7C-95F7-3C3D4121E119}" type="slidenum">
              <a:rPr lang="zh-CN" altLang="en-US" smtClean="0"/>
              <a:pPr/>
              <a:t>‹#›</a:t>
            </a:fld>
            <a:endParaRPr lang="zh-CN" altLang="en-US"/>
          </a:p>
        </p:txBody>
      </p:sp>
    </p:spTree>
    <p:extLst>
      <p:ext uri="{BB962C8B-B14F-4D97-AF65-F5344CB8AC3E}">
        <p14:creationId xmlns:p14="http://schemas.microsoft.com/office/powerpoint/2010/main" val="3730757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仅标题">
    <p:bg>
      <p:bgPr>
        <a:blipFill dpi="0" rotWithShape="1">
          <a:blip r:embed="rId2" cstate="print">
            <a:lum/>
          </a:blip>
          <a:srcRect/>
          <a:stretch>
            <a:fillRect l="-8000" r="-8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97130500"/>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FB4DB78-5210-4E0E-8B58-5A3C12DE4DC8}" type="datetimeFigureOut">
              <a:rPr lang="zh-CN" altLang="en-US" smtClean="0"/>
              <a:pPr/>
              <a:t>2019/3/31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2069358-4D5A-4C7C-95F7-3C3D4121E119}" type="slidenum">
              <a:rPr lang="zh-CN" altLang="en-US" smtClean="0"/>
              <a:pPr/>
              <a:t>‹#›</a:t>
            </a:fld>
            <a:endParaRPr lang="zh-CN" altLang="en-US"/>
          </a:p>
        </p:txBody>
      </p:sp>
    </p:spTree>
    <p:extLst>
      <p:ext uri="{BB962C8B-B14F-4D97-AF65-F5344CB8AC3E}">
        <p14:creationId xmlns:p14="http://schemas.microsoft.com/office/powerpoint/2010/main" val="138806327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FB4DB78-5210-4E0E-8B58-5A3C12DE4DC8}" type="datetimeFigureOut">
              <a:rPr lang="zh-CN" altLang="en-US" smtClean="0"/>
              <a:pPr/>
              <a:t>2019/3/31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2069358-4D5A-4C7C-95F7-3C3D4121E119}" type="slidenum">
              <a:rPr lang="zh-CN" altLang="en-US" smtClean="0"/>
              <a:pPr/>
              <a:t>‹#›</a:t>
            </a:fld>
            <a:endParaRPr lang="zh-CN" altLang="en-US"/>
          </a:p>
        </p:txBody>
      </p:sp>
    </p:spTree>
    <p:extLst>
      <p:ext uri="{BB962C8B-B14F-4D97-AF65-F5344CB8AC3E}">
        <p14:creationId xmlns:p14="http://schemas.microsoft.com/office/powerpoint/2010/main" val="21377692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FB4DB78-5210-4E0E-8B58-5A3C12DE4DC8}" type="datetimeFigureOut">
              <a:rPr lang="zh-CN" altLang="en-US" smtClean="0"/>
              <a:pPr/>
              <a:t>2019/3/31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2069358-4D5A-4C7C-95F7-3C3D4121E119}" type="slidenum">
              <a:rPr lang="zh-CN" altLang="en-US" smtClean="0"/>
              <a:pPr/>
              <a:t>‹#›</a:t>
            </a:fld>
            <a:endParaRPr lang="zh-CN" altLang="en-US"/>
          </a:p>
        </p:txBody>
      </p:sp>
    </p:spTree>
    <p:extLst>
      <p:ext uri="{BB962C8B-B14F-4D97-AF65-F5344CB8AC3E}">
        <p14:creationId xmlns:p14="http://schemas.microsoft.com/office/powerpoint/2010/main" val="14627337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8FB4DB78-5210-4E0E-8B58-5A3C12DE4DC8}" type="datetimeFigureOut">
              <a:rPr lang="zh-CN" altLang="en-US" smtClean="0"/>
              <a:pPr/>
              <a:t>2019/3/31</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E2069358-4D5A-4C7C-95F7-3C3D4121E119}" type="slidenum">
              <a:rPr lang="zh-CN" altLang="en-US" smtClean="0"/>
              <a:pPr/>
              <a:t>‹#›</a:t>
            </a:fld>
            <a:endParaRPr lang="zh-CN" altLang="en-US"/>
          </a:p>
        </p:txBody>
      </p:sp>
    </p:spTree>
    <p:extLst>
      <p:ext uri="{BB962C8B-B14F-4D97-AF65-F5344CB8AC3E}">
        <p14:creationId xmlns:p14="http://schemas.microsoft.com/office/powerpoint/2010/main" val="12644563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2.xml"/><Relationship Id="rId7" Type="http://schemas.openxmlformats.org/officeDocument/2006/relationships/image" Target="../media/image5.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5" Type="http://schemas.openxmlformats.org/officeDocument/2006/relationships/image" Target="../media/image2.png"/><Relationship Id="rId4" Type="http://schemas.openxmlformats.org/officeDocument/2006/relationships/notesSlide" Target="../notesSlides/notesSlide1.xml"/><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7.xml"/><Relationship Id="rId1" Type="http://schemas.openxmlformats.org/officeDocument/2006/relationships/slideLayout" Target="../slideLayouts/slideLayout12.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2.xml"/><Relationship Id="rId6" Type="http://schemas.openxmlformats.org/officeDocument/2006/relationships/image" Target="../media/image11.png"/><Relationship Id="rId5" Type="http://schemas.openxmlformats.org/officeDocument/2006/relationships/image" Target="../media/image15.jpeg"/><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5" cstate="print">
            <a:lum/>
          </a:blip>
          <a:srcRect/>
          <a:stretch>
            <a:fillRect t="-4000" b="-4000"/>
          </a:stretch>
        </a:blip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1600" y="-492928"/>
            <a:ext cx="9347200" cy="5656966"/>
          </a:xfrm>
          <a:prstGeom prst="rect">
            <a:avLst/>
          </a:prstGeom>
        </p:spPr>
      </p:pic>
      <p:pic>
        <p:nvPicPr>
          <p:cNvPr id="5" name="图片 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394343" y="3067138"/>
            <a:ext cx="6462724" cy="2138688"/>
          </a:xfrm>
          <a:prstGeom prst="rect">
            <a:avLst/>
          </a:prstGeom>
        </p:spPr>
      </p:pic>
      <p:pic>
        <p:nvPicPr>
          <p:cNvPr id="49" name="Picture 15" descr="PPECLOGO-eff2-1-3"/>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752897" y="-2965895"/>
            <a:ext cx="1034377" cy="868670"/>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15" descr="PPECLOGO-eff2-1-3"/>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196354" y="-3044899"/>
            <a:ext cx="860362" cy="722532"/>
          </a:xfrm>
          <a:prstGeom prst="rect">
            <a:avLst/>
          </a:prstGeom>
          <a:noFill/>
          <a:extLst>
            <a:ext uri="{909E8E84-426E-40DD-AFC4-6F175D3DCCD1}">
              <a14:hiddenFill xmlns:a14="http://schemas.microsoft.com/office/drawing/2010/main">
                <a:solidFill>
                  <a:srgbClr val="FFFFFF"/>
                </a:solidFill>
              </a14:hiddenFill>
            </a:ext>
          </a:extLst>
        </p:spPr>
      </p:pic>
      <p:pic>
        <p:nvPicPr>
          <p:cNvPr id="51" name="Picture 15" descr="PPECLOGO-eff2-1-3"/>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103870" y="-3061979"/>
            <a:ext cx="860362" cy="722532"/>
          </a:xfrm>
          <a:prstGeom prst="rect">
            <a:avLst/>
          </a:prstGeom>
          <a:noFill/>
          <a:extLst>
            <a:ext uri="{909E8E84-426E-40DD-AFC4-6F175D3DCCD1}">
              <a14:hiddenFill xmlns:a14="http://schemas.microsoft.com/office/drawing/2010/main">
                <a:solidFill>
                  <a:srgbClr val="FFFFFF"/>
                </a:solidFill>
              </a14:hiddenFill>
            </a:ext>
          </a:extLst>
        </p:spPr>
      </p:pic>
      <p:grpSp>
        <p:nvGrpSpPr>
          <p:cNvPr id="52" name="Group 550"/>
          <p:cNvGrpSpPr>
            <a:grpSpLocks/>
          </p:cNvGrpSpPr>
          <p:nvPr/>
        </p:nvGrpSpPr>
        <p:grpSpPr bwMode="auto">
          <a:xfrm>
            <a:off x="4566013" y="312412"/>
            <a:ext cx="976462" cy="975768"/>
            <a:chOff x="295" y="3475"/>
            <a:chExt cx="1407" cy="1407"/>
          </a:xfrm>
        </p:grpSpPr>
        <p:sp>
          <p:nvSpPr>
            <p:cNvPr id="53"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a:extLst/>
          </p:spPr>
          <p:txBody>
            <a:bodyPr wrap="none" anchor="ctr"/>
            <a:lstStyle/>
            <a:p>
              <a:pPr>
                <a:defRPr/>
              </a:pPr>
              <a:endParaRPr lang="zh-CN" altLang="en-US">
                <a:solidFill>
                  <a:schemeClr val="bg1"/>
                </a:solidFill>
              </a:endParaRPr>
            </a:p>
          </p:txBody>
        </p:sp>
        <p:grpSp>
          <p:nvGrpSpPr>
            <p:cNvPr id="54" name="Group 552"/>
            <p:cNvGrpSpPr>
              <a:grpSpLocks/>
            </p:cNvGrpSpPr>
            <p:nvPr/>
          </p:nvGrpSpPr>
          <p:grpSpPr bwMode="auto">
            <a:xfrm>
              <a:off x="476" y="3657"/>
              <a:ext cx="1051" cy="1051"/>
              <a:chOff x="-6064" y="-2209"/>
              <a:chExt cx="2212" cy="2211"/>
            </a:xfrm>
          </p:grpSpPr>
          <p:sp>
            <p:nvSpPr>
              <p:cNvPr id="55" name="Oval 553"/>
              <p:cNvSpPr>
                <a:spLocks noChangeArrowheads="1"/>
              </p:cNvSpPr>
              <p:nvPr/>
            </p:nvSpPr>
            <p:spPr bwMode="auto">
              <a:xfrm>
                <a:off x="-6064" y="-2133"/>
                <a:ext cx="2134" cy="2133"/>
              </a:xfrm>
              <a:prstGeom prst="ellipse">
                <a:avLst/>
              </a:prstGeom>
              <a:gradFill rotWithShape="1">
                <a:gsLst>
                  <a:gs pos="0">
                    <a:schemeClr val="bg1"/>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solidFill>
                    <a:schemeClr val="bg1"/>
                  </a:solidFill>
                </a:endParaRPr>
              </a:p>
            </p:txBody>
          </p:sp>
          <p:grpSp>
            <p:nvGrpSpPr>
              <p:cNvPr id="56" name="Group 554"/>
              <p:cNvGrpSpPr>
                <a:grpSpLocks/>
              </p:cNvGrpSpPr>
              <p:nvPr/>
            </p:nvGrpSpPr>
            <p:grpSpPr bwMode="auto">
              <a:xfrm>
                <a:off x="-6059" y="-2209"/>
                <a:ext cx="2207" cy="2211"/>
                <a:chOff x="-4063" y="-880"/>
                <a:chExt cx="2207" cy="2211"/>
              </a:xfrm>
            </p:grpSpPr>
            <p:grpSp>
              <p:nvGrpSpPr>
                <p:cNvPr id="57" name="Group 555"/>
                <p:cNvGrpSpPr>
                  <a:grpSpLocks/>
                </p:cNvGrpSpPr>
                <p:nvPr/>
              </p:nvGrpSpPr>
              <p:grpSpPr bwMode="auto">
                <a:xfrm>
                  <a:off x="-4063" y="-880"/>
                  <a:ext cx="2207" cy="2211"/>
                  <a:chOff x="-3927" y="-789"/>
                  <a:chExt cx="2207" cy="2211"/>
                </a:xfrm>
              </p:grpSpPr>
              <p:grpSp>
                <p:nvGrpSpPr>
                  <p:cNvPr id="73" name="Group 556"/>
                  <p:cNvGrpSpPr>
                    <a:grpSpLocks noChangeAspect="1"/>
                  </p:cNvGrpSpPr>
                  <p:nvPr/>
                </p:nvGrpSpPr>
                <p:grpSpPr bwMode="auto">
                  <a:xfrm>
                    <a:off x="-3927" y="-789"/>
                    <a:ext cx="2207" cy="2205"/>
                    <a:chOff x="165" y="695"/>
                    <a:chExt cx="1428" cy="1431"/>
                  </a:xfrm>
                </p:grpSpPr>
                <p:grpSp>
                  <p:nvGrpSpPr>
                    <p:cNvPr id="81" name="Group 557"/>
                    <p:cNvGrpSpPr>
                      <a:grpSpLocks noChangeAspect="1"/>
                    </p:cNvGrpSpPr>
                    <p:nvPr/>
                  </p:nvGrpSpPr>
                  <p:grpSpPr bwMode="auto">
                    <a:xfrm>
                      <a:off x="848" y="695"/>
                      <a:ext cx="56" cy="1431"/>
                      <a:chOff x="839" y="695"/>
                      <a:chExt cx="56" cy="1431"/>
                    </a:xfrm>
                  </p:grpSpPr>
                  <p:sp>
                    <p:nvSpPr>
                      <p:cNvPr id="85" name="AutoShape 558"/>
                      <p:cNvSpPr>
                        <a:spLocks noChangeAspect="1" noChangeArrowheads="1"/>
                      </p:cNvSpPr>
                      <p:nvPr/>
                    </p:nvSpPr>
                    <p:spPr bwMode="auto">
                      <a:xfrm>
                        <a:off x="839" y="695"/>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chemeClr val="bg1"/>
                          </a:solidFill>
                        </a:endParaRPr>
                      </a:p>
                    </p:txBody>
                  </p:sp>
                  <p:sp>
                    <p:nvSpPr>
                      <p:cNvPr id="86" name="AutoShape 559"/>
                      <p:cNvSpPr>
                        <a:spLocks noChangeAspect="1" noChangeArrowheads="1"/>
                      </p:cNvSpPr>
                      <p:nvPr/>
                    </p:nvSpPr>
                    <p:spPr bwMode="auto">
                      <a:xfrm flipV="1">
                        <a:off x="839" y="141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chemeClr val="bg1"/>
                          </a:solidFill>
                        </a:endParaRPr>
                      </a:p>
                    </p:txBody>
                  </p:sp>
                </p:grpSp>
                <p:grpSp>
                  <p:nvGrpSpPr>
                    <p:cNvPr id="82" name="Group 560"/>
                    <p:cNvGrpSpPr>
                      <a:grpSpLocks noChangeAspect="1"/>
                    </p:cNvGrpSpPr>
                    <p:nvPr/>
                  </p:nvGrpSpPr>
                  <p:grpSpPr bwMode="auto">
                    <a:xfrm rot="5400000">
                      <a:off x="850" y="697"/>
                      <a:ext cx="57" cy="1428"/>
                      <a:chOff x="842" y="704"/>
                      <a:chExt cx="57" cy="1428"/>
                    </a:xfrm>
                  </p:grpSpPr>
                  <p:sp>
                    <p:nvSpPr>
                      <p:cNvPr id="83" name="AutoShape 561"/>
                      <p:cNvSpPr>
                        <a:spLocks noChangeAspect="1" noChangeArrowheads="1"/>
                      </p:cNvSpPr>
                      <p:nvPr/>
                    </p:nvSpPr>
                    <p:spPr bwMode="auto">
                      <a:xfrm>
                        <a:off x="842" y="70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chemeClr val="bg1"/>
                          </a:solidFill>
                        </a:endParaRPr>
                      </a:p>
                    </p:txBody>
                  </p:sp>
                  <p:sp>
                    <p:nvSpPr>
                      <p:cNvPr id="84" name="AutoShape 562"/>
                      <p:cNvSpPr>
                        <a:spLocks noChangeAspect="1" noChangeArrowheads="1"/>
                      </p:cNvSpPr>
                      <p:nvPr/>
                    </p:nvSpPr>
                    <p:spPr bwMode="auto">
                      <a:xfrm flipV="1">
                        <a:off x="843" y="1416"/>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chemeClr val="bg1"/>
                          </a:solidFill>
                        </a:endParaRPr>
                      </a:p>
                    </p:txBody>
                  </p:sp>
                </p:grpSp>
              </p:grpSp>
              <p:grpSp>
                <p:nvGrpSpPr>
                  <p:cNvPr id="74" name="Group 563"/>
                  <p:cNvGrpSpPr>
                    <a:grpSpLocks noChangeAspect="1"/>
                  </p:cNvGrpSpPr>
                  <p:nvPr/>
                </p:nvGrpSpPr>
                <p:grpSpPr bwMode="auto">
                  <a:xfrm rot="2700000">
                    <a:off x="-3929" y="-784"/>
                    <a:ext cx="2209" cy="2203"/>
                    <a:chOff x="167" y="697"/>
                    <a:chExt cx="1430" cy="1430"/>
                  </a:xfrm>
                </p:grpSpPr>
                <p:grpSp>
                  <p:nvGrpSpPr>
                    <p:cNvPr id="75" name="Group 564"/>
                    <p:cNvGrpSpPr>
                      <a:grpSpLocks noChangeAspect="1"/>
                    </p:cNvGrpSpPr>
                    <p:nvPr/>
                  </p:nvGrpSpPr>
                  <p:grpSpPr bwMode="auto">
                    <a:xfrm>
                      <a:off x="852" y="697"/>
                      <a:ext cx="56" cy="1430"/>
                      <a:chOff x="843" y="697"/>
                      <a:chExt cx="56" cy="1430"/>
                    </a:xfrm>
                  </p:grpSpPr>
                  <p:sp>
                    <p:nvSpPr>
                      <p:cNvPr id="79" name="AutoShape 565"/>
                      <p:cNvSpPr>
                        <a:spLocks noChangeAspect="1" noChangeArrowheads="1"/>
                      </p:cNvSpPr>
                      <p:nvPr/>
                    </p:nvSpPr>
                    <p:spPr bwMode="auto">
                      <a:xfrm>
                        <a:off x="843" y="697"/>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chemeClr val="bg1"/>
                          </a:solidFill>
                        </a:endParaRPr>
                      </a:p>
                    </p:txBody>
                  </p:sp>
                  <p:sp>
                    <p:nvSpPr>
                      <p:cNvPr id="80" name="AutoShape 566"/>
                      <p:cNvSpPr>
                        <a:spLocks noChangeAspect="1" noChangeArrowheads="1"/>
                      </p:cNvSpPr>
                      <p:nvPr/>
                    </p:nvSpPr>
                    <p:spPr bwMode="auto">
                      <a:xfrm flipV="1">
                        <a:off x="843" y="1412"/>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chemeClr val="bg1"/>
                          </a:solidFill>
                        </a:endParaRPr>
                      </a:p>
                    </p:txBody>
                  </p:sp>
                </p:grpSp>
                <p:grpSp>
                  <p:nvGrpSpPr>
                    <p:cNvPr id="76" name="Group 567"/>
                    <p:cNvGrpSpPr>
                      <a:grpSpLocks noChangeAspect="1"/>
                    </p:cNvGrpSpPr>
                    <p:nvPr/>
                  </p:nvGrpSpPr>
                  <p:grpSpPr bwMode="auto">
                    <a:xfrm rot="5400000">
                      <a:off x="853" y="698"/>
                      <a:ext cx="58" cy="1430"/>
                      <a:chOff x="843" y="700"/>
                      <a:chExt cx="58" cy="1430"/>
                    </a:xfrm>
                  </p:grpSpPr>
                  <p:sp>
                    <p:nvSpPr>
                      <p:cNvPr id="77" name="AutoShape 568"/>
                      <p:cNvSpPr>
                        <a:spLocks noChangeAspect="1" noChangeArrowheads="1"/>
                      </p:cNvSpPr>
                      <p:nvPr/>
                    </p:nvSpPr>
                    <p:spPr bwMode="auto">
                      <a:xfrm>
                        <a:off x="843" y="70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chemeClr val="bg1"/>
                          </a:solidFill>
                        </a:endParaRPr>
                      </a:p>
                    </p:txBody>
                  </p:sp>
                  <p:sp>
                    <p:nvSpPr>
                      <p:cNvPr id="78" name="AutoShape 569"/>
                      <p:cNvSpPr>
                        <a:spLocks noChangeAspect="1" noChangeArrowheads="1"/>
                      </p:cNvSpPr>
                      <p:nvPr/>
                    </p:nvSpPr>
                    <p:spPr bwMode="auto">
                      <a:xfrm flipV="1">
                        <a:off x="845" y="141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chemeClr val="bg1"/>
                          </a:solidFill>
                        </a:endParaRPr>
                      </a:p>
                    </p:txBody>
                  </p:sp>
                </p:grpSp>
              </p:grpSp>
            </p:grpSp>
            <p:grpSp>
              <p:nvGrpSpPr>
                <p:cNvPr id="58" name="Group 570"/>
                <p:cNvGrpSpPr>
                  <a:grpSpLocks/>
                </p:cNvGrpSpPr>
                <p:nvPr/>
              </p:nvGrpSpPr>
              <p:grpSpPr bwMode="auto">
                <a:xfrm rot="1320000">
                  <a:off x="-3744" y="-520"/>
                  <a:ext cx="1545" cy="1546"/>
                  <a:chOff x="-3929" y="-783"/>
                  <a:chExt cx="2208" cy="2208"/>
                </a:xfrm>
              </p:grpSpPr>
              <p:grpSp>
                <p:nvGrpSpPr>
                  <p:cNvPr id="59" name="Group 571"/>
                  <p:cNvGrpSpPr>
                    <a:grpSpLocks noChangeAspect="1"/>
                  </p:cNvGrpSpPr>
                  <p:nvPr/>
                </p:nvGrpSpPr>
                <p:grpSpPr bwMode="auto">
                  <a:xfrm>
                    <a:off x="-3928" y="-783"/>
                    <a:ext cx="2207" cy="2202"/>
                    <a:chOff x="165" y="699"/>
                    <a:chExt cx="1429" cy="1429"/>
                  </a:xfrm>
                </p:grpSpPr>
                <p:grpSp>
                  <p:nvGrpSpPr>
                    <p:cNvPr id="67" name="Group 572"/>
                    <p:cNvGrpSpPr>
                      <a:grpSpLocks noChangeAspect="1"/>
                    </p:cNvGrpSpPr>
                    <p:nvPr/>
                  </p:nvGrpSpPr>
                  <p:grpSpPr bwMode="auto">
                    <a:xfrm>
                      <a:off x="849" y="699"/>
                      <a:ext cx="57" cy="1429"/>
                      <a:chOff x="840" y="699"/>
                      <a:chExt cx="57" cy="1429"/>
                    </a:xfrm>
                  </p:grpSpPr>
                  <p:sp>
                    <p:nvSpPr>
                      <p:cNvPr id="71" name="AutoShape 573"/>
                      <p:cNvSpPr>
                        <a:spLocks noChangeAspect="1" noChangeArrowheads="1"/>
                      </p:cNvSpPr>
                      <p:nvPr/>
                    </p:nvSpPr>
                    <p:spPr bwMode="auto">
                      <a:xfrm>
                        <a:off x="841" y="699"/>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chemeClr val="bg1"/>
                          </a:solidFill>
                        </a:endParaRPr>
                      </a:p>
                    </p:txBody>
                  </p:sp>
                  <p:sp>
                    <p:nvSpPr>
                      <p:cNvPr id="72" name="AutoShape 574"/>
                      <p:cNvSpPr>
                        <a:spLocks noChangeAspect="1" noChangeArrowheads="1"/>
                      </p:cNvSpPr>
                      <p:nvPr/>
                    </p:nvSpPr>
                    <p:spPr bwMode="auto">
                      <a:xfrm flipV="1">
                        <a:off x="840" y="1413"/>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chemeClr val="bg1"/>
                          </a:solidFill>
                        </a:endParaRPr>
                      </a:p>
                    </p:txBody>
                  </p:sp>
                </p:grpSp>
                <p:grpSp>
                  <p:nvGrpSpPr>
                    <p:cNvPr id="68" name="Group 575"/>
                    <p:cNvGrpSpPr>
                      <a:grpSpLocks noChangeAspect="1"/>
                    </p:cNvGrpSpPr>
                    <p:nvPr/>
                  </p:nvGrpSpPr>
                  <p:grpSpPr bwMode="auto">
                    <a:xfrm rot="5400000">
                      <a:off x="851" y="699"/>
                      <a:ext cx="57" cy="1429"/>
                      <a:chOff x="845" y="702"/>
                      <a:chExt cx="57" cy="1429"/>
                    </a:xfrm>
                  </p:grpSpPr>
                  <p:sp>
                    <p:nvSpPr>
                      <p:cNvPr id="69" name="AutoShape 576"/>
                      <p:cNvSpPr>
                        <a:spLocks noChangeAspect="1" noChangeArrowheads="1"/>
                      </p:cNvSpPr>
                      <p:nvPr/>
                    </p:nvSpPr>
                    <p:spPr bwMode="auto">
                      <a:xfrm>
                        <a:off x="845" y="702"/>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chemeClr val="bg1"/>
                          </a:solidFill>
                        </a:endParaRPr>
                      </a:p>
                    </p:txBody>
                  </p:sp>
                  <p:sp>
                    <p:nvSpPr>
                      <p:cNvPr id="70" name="AutoShape 577"/>
                      <p:cNvSpPr>
                        <a:spLocks noChangeAspect="1" noChangeArrowheads="1"/>
                      </p:cNvSpPr>
                      <p:nvPr/>
                    </p:nvSpPr>
                    <p:spPr bwMode="auto">
                      <a:xfrm flipV="1">
                        <a:off x="846" y="1415"/>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chemeClr val="bg1"/>
                          </a:solidFill>
                        </a:endParaRPr>
                      </a:p>
                    </p:txBody>
                  </p:sp>
                </p:grpSp>
              </p:grpSp>
              <p:grpSp>
                <p:nvGrpSpPr>
                  <p:cNvPr id="60" name="Group 578"/>
                  <p:cNvGrpSpPr>
                    <a:grpSpLocks noChangeAspect="1"/>
                  </p:cNvGrpSpPr>
                  <p:nvPr/>
                </p:nvGrpSpPr>
                <p:grpSpPr bwMode="auto">
                  <a:xfrm rot="2700000">
                    <a:off x="-3931" y="-781"/>
                    <a:ext cx="2208" cy="2204"/>
                    <a:chOff x="168" y="700"/>
                    <a:chExt cx="1429" cy="1430"/>
                  </a:xfrm>
                </p:grpSpPr>
                <p:grpSp>
                  <p:nvGrpSpPr>
                    <p:cNvPr id="61" name="Group 579"/>
                    <p:cNvGrpSpPr>
                      <a:grpSpLocks noChangeAspect="1"/>
                    </p:cNvGrpSpPr>
                    <p:nvPr/>
                  </p:nvGrpSpPr>
                  <p:grpSpPr bwMode="auto">
                    <a:xfrm>
                      <a:off x="852" y="700"/>
                      <a:ext cx="56" cy="1430"/>
                      <a:chOff x="843" y="700"/>
                      <a:chExt cx="56" cy="1430"/>
                    </a:xfrm>
                  </p:grpSpPr>
                  <p:sp>
                    <p:nvSpPr>
                      <p:cNvPr id="65" name="AutoShape 580"/>
                      <p:cNvSpPr>
                        <a:spLocks noChangeAspect="1" noChangeArrowheads="1"/>
                      </p:cNvSpPr>
                      <p:nvPr/>
                    </p:nvSpPr>
                    <p:spPr bwMode="auto">
                      <a:xfrm>
                        <a:off x="843" y="70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chemeClr val="bg1"/>
                          </a:solidFill>
                        </a:endParaRPr>
                      </a:p>
                    </p:txBody>
                  </p:sp>
                  <p:sp>
                    <p:nvSpPr>
                      <p:cNvPr id="66" name="AutoShape 581"/>
                      <p:cNvSpPr>
                        <a:spLocks noChangeAspect="1" noChangeArrowheads="1"/>
                      </p:cNvSpPr>
                      <p:nvPr/>
                    </p:nvSpPr>
                    <p:spPr bwMode="auto">
                      <a:xfrm flipV="1">
                        <a:off x="843" y="141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chemeClr val="bg1"/>
                          </a:solidFill>
                        </a:endParaRPr>
                      </a:p>
                    </p:txBody>
                  </p:sp>
                </p:grpSp>
                <p:grpSp>
                  <p:nvGrpSpPr>
                    <p:cNvPr id="62" name="Group 582"/>
                    <p:cNvGrpSpPr>
                      <a:grpSpLocks noChangeAspect="1"/>
                    </p:cNvGrpSpPr>
                    <p:nvPr/>
                  </p:nvGrpSpPr>
                  <p:grpSpPr bwMode="auto">
                    <a:xfrm rot="5400000">
                      <a:off x="854" y="701"/>
                      <a:ext cx="57" cy="1429"/>
                      <a:chOff x="847" y="699"/>
                      <a:chExt cx="57" cy="1429"/>
                    </a:xfrm>
                  </p:grpSpPr>
                  <p:sp>
                    <p:nvSpPr>
                      <p:cNvPr id="63" name="AutoShape 583"/>
                      <p:cNvSpPr>
                        <a:spLocks noChangeAspect="1" noChangeArrowheads="1"/>
                      </p:cNvSpPr>
                      <p:nvPr/>
                    </p:nvSpPr>
                    <p:spPr bwMode="auto">
                      <a:xfrm>
                        <a:off x="847" y="699"/>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chemeClr val="bg1"/>
                          </a:solidFill>
                        </a:endParaRPr>
                      </a:p>
                    </p:txBody>
                  </p:sp>
                  <p:sp>
                    <p:nvSpPr>
                      <p:cNvPr id="64" name="AutoShape 584"/>
                      <p:cNvSpPr>
                        <a:spLocks noChangeAspect="1" noChangeArrowheads="1"/>
                      </p:cNvSpPr>
                      <p:nvPr/>
                    </p:nvSpPr>
                    <p:spPr bwMode="auto">
                      <a:xfrm flipV="1">
                        <a:off x="848" y="1413"/>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chemeClr val="bg1"/>
                          </a:solidFill>
                        </a:endParaRPr>
                      </a:p>
                    </p:txBody>
                  </p:sp>
                </p:grpSp>
              </p:grpSp>
            </p:grpSp>
          </p:grpSp>
        </p:grpSp>
      </p:grpSp>
      <p:grpSp>
        <p:nvGrpSpPr>
          <p:cNvPr id="87" name="Group 550"/>
          <p:cNvGrpSpPr>
            <a:grpSpLocks/>
          </p:cNvGrpSpPr>
          <p:nvPr/>
        </p:nvGrpSpPr>
        <p:grpSpPr bwMode="auto">
          <a:xfrm>
            <a:off x="1639279" y="1641209"/>
            <a:ext cx="1464465" cy="1463424"/>
            <a:chOff x="295" y="3475"/>
            <a:chExt cx="1407" cy="1407"/>
          </a:xfrm>
        </p:grpSpPr>
        <p:sp>
          <p:nvSpPr>
            <p:cNvPr id="88"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a:extLst/>
          </p:spPr>
          <p:txBody>
            <a:bodyPr wrap="none" anchor="ctr"/>
            <a:lstStyle/>
            <a:p>
              <a:pPr>
                <a:defRPr/>
              </a:pPr>
              <a:endParaRPr lang="zh-CN" altLang="en-US">
                <a:solidFill>
                  <a:schemeClr val="bg1"/>
                </a:solidFill>
              </a:endParaRPr>
            </a:p>
          </p:txBody>
        </p:sp>
        <p:grpSp>
          <p:nvGrpSpPr>
            <p:cNvPr id="89" name="Group 552"/>
            <p:cNvGrpSpPr>
              <a:grpSpLocks/>
            </p:cNvGrpSpPr>
            <p:nvPr/>
          </p:nvGrpSpPr>
          <p:grpSpPr bwMode="auto">
            <a:xfrm>
              <a:off x="476" y="3657"/>
              <a:ext cx="1051" cy="1051"/>
              <a:chOff x="-6064" y="-2209"/>
              <a:chExt cx="2212" cy="2211"/>
            </a:xfrm>
          </p:grpSpPr>
          <p:sp>
            <p:nvSpPr>
              <p:cNvPr id="90" name="Oval 553"/>
              <p:cNvSpPr>
                <a:spLocks noChangeArrowheads="1"/>
              </p:cNvSpPr>
              <p:nvPr/>
            </p:nvSpPr>
            <p:spPr bwMode="auto">
              <a:xfrm>
                <a:off x="-6064" y="-2133"/>
                <a:ext cx="2134" cy="2133"/>
              </a:xfrm>
              <a:prstGeom prst="ellipse">
                <a:avLst/>
              </a:prstGeom>
              <a:gradFill rotWithShape="1">
                <a:gsLst>
                  <a:gs pos="0">
                    <a:schemeClr val="bg1"/>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solidFill>
                    <a:schemeClr val="bg1"/>
                  </a:solidFill>
                </a:endParaRPr>
              </a:p>
            </p:txBody>
          </p:sp>
          <p:grpSp>
            <p:nvGrpSpPr>
              <p:cNvPr id="91" name="Group 554"/>
              <p:cNvGrpSpPr>
                <a:grpSpLocks/>
              </p:cNvGrpSpPr>
              <p:nvPr/>
            </p:nvGrpSpPr>
            <p:grpSpPr bwMode="auto">
              <a:xfrm>
                <a:off x="-6059" y="-2209"/>
                <a:ext cx="2207" cy="2211"/>
                <a:chOff x="-4063" y="-880"/>
                <a:chExt cx="2207" cy="2211"/>
              </a:xfrm>
            </p:grpSpPr>
            <p:grpSp>
              <p:nvGrpSpPr>
                <p:cNvPr id="92" name="Group 555"/>
                <p:cNvGrpSpPr>
                  <a:grpSpLocks/>
                </p:cNvGrpSpPr>
                <p:nvPr/>
              </p:nvGrpSpPr>
              <p:grpSpPr bwMode="auto">
                <a:xfrm>
                  <a:off x="-4063" y="-880"/>
                  <a:ext cx="2207" cy="2211"/>
                  <a:chOff x="-3927" y="-789"/>
                  <a:chExt cx="2207" cy="2211"/>
                </a:xfrm>
              </p:grpSpPr>
              <p:grpSp>
                <p:nvGrpSpPr>
                  <p:cNvPr id="108" name="Group 556"/>
                  <p:cNvGrpSpPr>
                    <a:grpSpLocks noChangeAspect="1"/>
                  </p:cNvGrpSpPr>
                  <p:nvPr/>
                </p:nvGrpSpPr>
                <p:grpSpPr bwMode="auto">
                  <a:xfrm>
                    <a:off x="-3927" y="-789"/>
                    <a:ext cx="2207" cy="2205"/>
                    <a:chOff x="165" y="695"/>
                    <a:chExt cx="1428" cy="1431"/>
                  </a:xfrm>
                </p:grpSpPr>
                <p:grpSp>
                  <p:nvGrpSpPr>
                    <p:cNvPr id="116" name="Group 557"/>
                    <p:cNvGrpSpPr>
                      <a:grpSpLocks noChangeAspect="1"/>
                    </p:cNvGrpSpPr>
                    <p:nvPr/>
                  </p:nvGrpSpPr>
                  <p:grpSpPr bwMode="auto">
                    <a:xfrm>
                      <a:off x="848" y="695"/>
                      <a:ext cx="56" cy="1431"/>
                      <a:chOff x="839" y="695"/>
                      <a:chExt cx="56" cy="1431"/>
                    </a:xfrm>
                  </p:grpSpPr>
                  <p:sp>
                    <p:nvSpPr>
                      <p:cNvPr id="120" name="AutoShape 558"/>
                      <p:cNvSpPr>
                        <a:spLocks noChangeAspect="1" noChangeArrowheads="1"/>
                      </p:cNvSpPr>
                      <p:nvPr/>
                    </p:nvSpPr>
                    <p:spPr bwMode="auto">
                      <a:xfrm>
                        <a:off x="839" y="695"/>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chemeClr val="bg1"/>
                          </a:solidFill>
                        </a:endParaRPr>
                      </a:p>
                    </p:txBody>
                  </p:sp>
                  <p:sp>
                    <p:nvSpPr>
                      <p:cNvPr id="121" name="AutoShape 559"/>
                      <p:cNvSpPr>
                        <a:spLocks noChangeAspect="1" noChangeArrowheads="1"/>
                      </p:cNvSpPr>
                      <p:nvPr/>
                    </p:nvSpPr>
                    <p:spPr bwMode="auto">
                      <a:xfrm flipV="1">
                        <a:off x="839" y="141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chemeClr val="bg1"/>
                          </a:solidFill>
                        </a:endParaRPr>
                      </a:p>
                    </p:txBody>
                  </p:sp>
                </p:grpSp>
                <p:grpSp>
                  <p:nvGrpSpPr>
                    <p:cNvPr id="117" name="Group 560"/>
                    <p:cNvGrpSpPr>
                      <a:grpSpLocks noChangeAspect="1"/>
                    </p:cNvGrpSpPr>
                    <p:nvPr/>
                  </p:nvGrpSpPr>
                  <p:grpSpPr bwMode="auto">
                    <a:xfrm rot="5400000">
                      <a:off x="850" y="697"/>
                      <a:ext cx="57" cy="1428"/>
                      <a:chOff x="842" y="704"/>
                      <a:chExt cx="57" cy="1428"/>
                    </a:xfrm>
                  </p:grpSpPr>
                  <p:sp>
                    <p:nvSpPr>
                      <p:cNvPr id="118" name="AutoShape 561"/>
                      <p:cNvSpPr>
                        <a:spLocks noChangeAspect="1" noChangeArrowheads="1"/>
                      </p:cNvSpPr>
                      <p:nvPr/>
                    </p:nvSpPr>
                    <p:spPr bwMode="auto">
                      <a:xfrm>
                        <a:off x="842" y="70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chemeClr val="bg1"/>
                          </a:solidFill>
                        </a:endParaRPr>
                      </a:p>
                    </p:txBody>
                  </p:sp>
                  <p:sp>
                    <p:nvSpPr>
                      <p:cNvPr id="119" name="AutoShape 562"/>
                      <p:cNvSpPr>
                        <a:spLocks noChangeAspect="1" noChangeArrowheads="1"/>
                      </p:cNvSpPr>
                      <p:nvPr/>
                    </p:nvSpPr>
                    <p:spPr bwMode="auto">
                      <a:xfrm flipV="1">
                        <a:off x="843" y="1416"/>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chemeClr val="bg1"/>
                          </a:solidFill>
                        </a:endParaRPr>
                      </a:p>
                    </p:txBody>
                  </p:sp>
                </p:grpSp>
              </p:grpSp>
              <p:grpSp>
                <p:nvGrpSpPr>
                  <p:cNvPr id="109" name="Group 563"/>
                  <p:cNvGrpSpPr>
                    <a:grpSpLocks noChangeAspect="1"/>
                  </p:cNvGrpSpPr>
                  <p:nvPr/>
                </p:nvGrpSpPr>
                <p:grpSpPr bwMode="auto">
                  <a:xfrm rot="2700000">
                    <a:off x="-3929" y="-784"/>
                    <a:ext cx="2209" cy="2203"/>
                    <a:chOff x="167" y="697"/>
                    <a:chExt cx="1430" cy="1430"/>
                  </a:xfrm>
                </p:grpSpPr>
                <p:grpSp>
                  <p:nvGrpSpPr>
                    <p:cNvPr id="110" name="Group 564"/>
                    <p:cNvGrpSpPr>
                      <a:grpSpLocks noChangeAspect="1"/>
                    </p:cNvGrpSpPr>
                    <p:nvPr/>
                  </p:nvGrpSpPr>
                  <p:grpSpPr bwMode="auto">
                    <a:xfrm>
                      <a:off x="852" y="697"/>
                      <a:ext cx="56" cy="1430"/>
                      <a:chOff x="843" y="697"/>
                      <a:chExt cx="56" cy="1430"/>
                    </a:xfrm>
                  </p:grpSpPr>
                  <p:sp>
                    <p:nvSpPr>
                      <p:cNvPr id="114" name="AutoShape 565"/>
                      <p:cNvSpPr>
                        <a:spLocks noChangeAspect="1" noChangeArrowheads="1"/>
                      </p:cNvSpPr>
                      <p:nvPr/>
                    </p:nvSpPr>
                    <p:spPr bwMode="auto">
                      <a:xfrm>
                        <a:off x="843" y="697"/>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chemeClr val="bg1"/>
                          </a:solidFill>
                        </a:endParaRPr>
                      </a:p>
                    </p:txBody>
                  </p:sp>
                  <p:sp>
                    <p:nvSpPr>
                      <p:cNvPr id="115" name="AutoShape 566"/>
                      <p:cNvSpPr>
                        <a:spLocks noChangeAspect="1" noChangeArrowheads="1"/>
                      </p:cNvSpPr>
                      <p:nvPr/>
                    </p:nvSpPr>
                    <p:spPr bwMode="auto">
                      <a:xfrm flipV="1">
                        <a:off x="843" y="1412"/>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chemeClr val="bg1"/>
                          </a:solidFill>
                        </a:endParaRPr>
                      </a:p>
                    </p:txBody>
                  </p:sp>
                </p:grpSp>
                <p:grpSp>
                  <p:nvGrpSpPr>
                    <p:cNvPr id="111" name="Group 567"/>
                    <p:cNvGrpSpPr>
                      <a:grpSpLocks noChangeAspect="1"/>
                    </p:cNvGrpSpPr>
                    <p:nvPr/>
                  </p:nvGrpSpPr>
                  <p:grpSpPr bwMode="auto">
                    <a:xfrm rot="5400000">
                      <a:off x="853" y="698"/>
                      <a:ext cx="58" cy="1430"/>
                      <a:chOff x="843" y="700"/>
                      <a:chExt cx="58" cy="1430"/>
                    </a:xfrm>
                  </p:grpSpPr>
                  <p:sp>
                    <p:nvSpPr>
                      <p:cNvPr id="112" name="AutoShape 568"/>
                      <p:cNvSpPr>
                        <a:spLocks noChangeAspect="1" noChangeArrowheads="1"/>
                      </p:cNvSpPr>
                      <p:nvPr/>
                    </p:nvSpPr>
                    <p:spPr bwMode="auto">
                      <a:xfrm>
                        <a:off x="843" y="70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chemeClr val="bg1"/>
                          </a:solidFill>
                        </a:endParaRPr>
                      </a:p>
                    </p:txBody>
                  </p:sp>
                  <p:sp>
                    <p:nvSpPr>
                      <p:cNvPr id="113" name="AutoShape 569"/>
                      <p:cNvSpPr>
                        <a:spLocks noChangeAspect="1" noChangeArrowheads="1"/>
                      </p:cNvSpPr>
                      <p:nvPr/>
                    </p:nvSpPr>
                    <p:spPr bwMode="auto">
                      <a:xfrm flipV="1">
                        <a:off x="845" y="141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chemeClr val="bg1"/>
                          </a:solidFill>
                        </a:endParaRPr>
                      </a:p>
                    </p:txBody>
                  </p:sp>
                </p:grpSp>
              </p:grpSp>
            </p:grpSp>
            <p:grpSp>
              <p:nvGrpSpPr>
                <p:cNvPr id="93" name="Group 570"/>
                <p:cNvGrpSpPr>
                  <a:grpSpLocks/>
                </p:cNvGrpSpPr>
                <p:nvPr/>
              </p:nvGrpSpPr>
              <p:grpSpPr bwMode="auto">
                <a:xfrm rot="1320000">
                  <a:off x="-3744" y="-520"/>
                  <a:ext cx="1545" cy="1546"/>
                  <a:chOff x="-3929" y="-783"/>
                  <a:chExt cx="2208" cy="2208"/>
                </a:xfrm>
              </p:grpSpPr>
              <p:grpSp>
                <p:nvGrpSpPr>
                  <p:cNvPr id="94" name="Group 571"/>
                  <p:cNvGrpSpPr>
                    <a:grpSpLocks noChangeAspect="1"/>
                  </p:cNvGrpSpPr>
                  <p:nvPr/>
                </p:nvGrpSpPr>
                <p:grpSpPr bwMode="auto">
                  <a:xfrm>
                    <a:off x="-3928" y="-783"/>
                    <a:ext cx="2207" cy="2202"/>
                    <a:chOff x="165" y="699"/>
                    <a:chExt cx="1429" cy="1429"/>
                  </a:xfrm>
                </p:grpSpPr>
                <p:grpSp>
                  <p:nvGrpSpPr>
                    <p:cNvPr id="102" name="Group 572"/>
                    <p:cNvGrpSpPr>
                      <a:grpSpLocks noChangeAspect="1"/>
                    </p:cNvGrpSpPr>
                    <p:nvPr/>
                  </p:nvGrpSpPr>
                  <p:grpSpPr bwMode="auto">
                    <a:xfrm>
                      <a:off x="849" y="699"/>
                      <a:ext cx="57" cy="1429"/>
                      <a:chOff x="840" y="699"/>
                      <a:chExt cx="57" cy="1429"/>
                    </a:xfrm>
                  </p:grpSpPr>
                  <p:sp>
                    <p:nvSpPr>
                      <p:cNvPr id="106" name="AutoShape 573"/>
                      <p:cNvSpPr>
                        <a:spLocks noChangeAspect="1" noChangeArrowheads="1"/>
                      </p:cNvSpPr>
                      <p:nvPr/>
                    </p:nvSpPr>
                    <p:spPr bwMode="auto">
                      <a:xfrm>
                        <a:off x="841" y="699"/>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chemeClr val="bg1"/>
                          </a:solidFill>
                        </a:endParaRPr>
                      </a:p>
                    </p:txBody>
                  </p:sp>
                  <p:sp>
                    <p:nvSpPr>
                      <p:cNvPr id="107" name="AutoShape 574"/>
                      <p:cNvSpPr>
                        <a:spLocks noChangeAspect="1" noChangeArrowheads="1"/>
                      </p:cNvSpPr>
                      <p:nvPr/>
                    </p:nvSpPr>
                    <p:spPr bwMode="auto">
                      <a:xfrm flipV="1">
                        <a:off x="840" y="1413"/>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chemeClr val="bg1"/>
                          </a:solidFill>
                        </a:endParaRPr>
                      </a:p>
                    </p:txBody>
                  </p:sp>
                </p:grpSp>
                <p:grpSp>
                  <p:nvGrpSpPr>
                    <p:cNvPr id="103" name="Group 575"/>
                    <p:cNvGrpSpPr>
                      <a:grpSpLocks noChangeAspect="1"/>
                    </p:cNvGrpSpPr>
                    <p:nvPr/>
                  </p:nvGrpSpPr>
                  <p:grpSpPr bwMode="auto">
                    <a:xfrm rot="5400000">
                      <a:off x="851" y="699"/>
                      <a:ext cx="57" cy="1429"/>
                      <a:chOff x="845" y="702"/>
                      <a:chExt cx="57" cy="1429"/>
                    </a:xfrm>
                  </p:grpSpPr>
                  <p:sp>
                    <p:nvSpPr>
                      <p:cNvPr id="104" name="AutoShape 576"/>
                      <p:cNvSpPr>
                        <a:spLocks noChangeAspect="1" noChangeArrowheads="1"/>
                      </p:cNvSpPr>
                      <p:nvPr/>
                    </p:nvSpPr>
                    <p:spPr bwMode="auto">
                      <a:xfrm>
                        <a:off x="845" y="702"/>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chemeClr val="bg1"/>
                          </a:solidFill>
                        </a:endParaRPr>
                      </a:p>
                    </p:txBody>
                  </p:sp>
                  <p:sp>
                    <p:nvSpPr>
                      <p:cNvPr id="105" name="AutoShape 577"/>
                      <p:cNvSpPr>
                        <a:spLocks noChangeAspect="1" noChangeArrowheads="1"/>
                      </p:cNvSpPr>
                      <p:nvPr/>
                    </p:nvSpPr>
                    <p:spPr bwMode="auto">
                      <a:xfrm flipV="1">
                        <a:off x="846" y="1415"/>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chemeClr val="bg1"/>
                          </a:solidFill>
                        </a:endParaRPr>
                      </a:p>
                    </p:txBody>
                  </p:sp>
                </p:grpSp>
              </p:grpSp>
              <p:grpSp>
                <p:nvGrpSpPr>
                  <p:cNvPr id="95" name="Group 578"/>
                  <p:cNvGrpSpPr>
                    <a:grpSpLocks noChangeAspect="1"/>
                  </p:cNvGrpSpPr>
                  <p:nvPr/>
                </p:nvGrpSpPr>
                <p:grpSpPr bwMode="auto">
                  <a:xfrm rot="2700000">
                    <a:off x="-3931" y="-781"/>
                    <a:ext cx="2208" cy="2204"/>
                    <a:chOff x="168" y="700"/>
                    <a:chExt cx="1429" cy="1430"/>
                  </a:xfrm>
                </p:grpSpPr>
                <p:grpSp>
                  <p:nvGrpSpPr>
                    <p:cNvPr id="96" name="Group 579"/>
                    <p:cNvGrpSpPr>
                      <a:grpSpLocks noChangeAspect="1"/>
                    </p:cNvGrpSpPr>
                    <p:nvPr/>
                  </p:nvGrpSpPr>
                  <p:grpSpPr bwMode="auto">
                    <a:xfrm>
                      <a:off x="852" y="700"/>
                      <a:ext cx="56" cy="1430"/>
                      <a:chOff x="843" y="700"/>
                      <a:chExt cx="56" cy="1430"/>
                    </a:xfrm>
                  </p:grpSpPr>
                  <p:sp>
                    <p:nvSpPr>
                      <p:cNvPr id="100" name="AutoShape 580"/>
                      <p:cNvSpPr>
                        <a:spLocks noChangeAspect="1" noChangeArrowheads="1"/>
                      </p:cNvSpPr>
                      <p:nvPr/>
                    </p:nvSpPr>
                    <p:spPr bwMode="auto">
                      <a:xfrm>
                        <a:off x="843" y="70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chemeClr val="bg1"/>
                          </a:solidFill>
                        </a:endParaRPr>
                      </a:p>
                    </p:txBody>
                  </p:sp>
                  <p:sp>
                    <p:nvSpPr>
                      <p:cNvPr id="101" name="AutoShape 581"/>
                      <p:cNvSpPr>
                        <a:spLocks noChangeAspect="1" noChangeArrowheads="1"/>
                      </p:cNvSpPr>
                      <p:nvPr/>
                    </p:nvSpPr>
                    <p:spPr bwMode="auto">
                      <a:xfrm flipV="1">
                        <a:off x="843" y="141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chemeClr val="bg1"/>
                          </a:solidFill>
                        </a:endParaRPr>
                      </a:p>
                    </p:txBody>
                  </p:sp>
                </p:grpSp>
                <p:grpSp>
                  <p:nvGrpSpPr>
                    <p:cNvPr id="97" name="Group 582"/>
                    <p:cNvGrpSpPr>
                      <a:grpSpLocks noChangeAspect="1"/>
                    </p:cNvGrpSpPr>
                    <p:nvPr/>
                  </p:nvGrpSpPr>
                  <p:grpSpPr bwMode="auto">
                    <a:xfrm rot="5400000">
                      <a:off x="854" y="701"/>
                      <a:ext cx="57" cy="1429"/>
                      <a:chOff x="847" y="699"/>
                      <a:chExt cx="57" cy="1429"/>
                    </a:xfrm>
                  </p:grpSpPr>
                  <p:sp>
                    <p:nvSpPr>
                      <p:cNvPr id="98" name="AutoShape 583"/>
                      <p:cNvSpPr>
                        <a:spLocks noChangeAspect="1" noChangeArrowheads="1"/>
                      </p:cNvSpPr>
                      <p:nvPr/>
                    </p:nvSpPr>
                    <p:spPr bwMode="auto">
                      <a:xfrm>
                        <a:off x="847" y="699"/>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chemeClr val="bg1"/>
                          </a:solidFill>
                        </a:endParaRPr>
                      </a:p>
                    </p:txBody>
                  </p:sp>
                  <p:sp>
                    <p:nvSpPr>
                      <p:cNvPr id="99" name="AutoShape 584"/>
                      <p:cNvSpPr>
                        <a:spLocks noChangeAspect="1" noChangeArrowheads="1"/>
                      </p:cNvSpPr>
                      <p:nvPr/>
                    </p:nvSpPr>
                    <p:spPr bwMode="auto">
                      <a:xfrm flipV="1">
                        <a:off x="848" y="1413"/>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chemeClr val="bg1"/>
                          </a:solidFill>
                        </a:endParaRPr>
                      </a:p>
                    </p:txBody>
                  </p:sp>
                </p:grpSp>
              </p:grpSp>
            </p:grpSp>
          </p:grpSp>
        </p:grpSp>
      </p:grpSp>
      <p:grpSp>
        <p:nvGrpSpPr>
          <p:cNvPr id="122" name="Group 550"/>
          <p:cNvGrpSpPr>
            <a:grpSpLocks/>
          </p:cNvGrpSpPr>
          <p:nvPr/>
        </p:nvGrpSpPr>
        <p:grpSpPr bwMode="auto">
          <a:xfrm>
            <a:off x="950375" y="2741755"/>
            <a:ext cx="1464465" cy="1463424"/>
            <a:chOff x="295" y="3475"/>
            <a:chExt cx="1407" cy="1407"/>
          </a:xfrm>
        </p:grpSpPr>
        <p:sp>
          <p:nvSpPr>
            <p:cNvPr id="123"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a:extLst/>
          </p:spPr>
          <p:txBody>
            <a:bodyPr wrap="none" anchor="ctr"/>
            <a:lstStyle/>
            <a:p>
              <a:pPr>
                <a:defRPr/>
              </a:pPr>
              <a:endParaRPr lang="zh-CN" altLang="en-US">
                <a:solidFill>
                  <a:schemeClr val="bg1"/>
                </a:solidFill>
              </a:endParaRPr>
            </a:p>
          </p:txBody>
        </p:sp>
        <p:grpSp>
          <p:nvGrpSpPr>
            <p:cNvPr id="124" name="Group 552"/>
            <p:cNvGrpSpPr>
              <a:grpSpLocks/>
            </p:cNvGrpSpPr>
            <p:nvPr/>
          </p:nvGrpSpPr>
          <p:grpSpPr bwMode="auto">
            <a:xfrm>
              <a:off x="476" y="3657"/>
              <a:ext cx="1051" cy="1051"/>
              <a:chOff x="-6064" y="-2209"/>
              <a:chExt cx="2212" cy="2211"/>
            </a:xfrm>
          </p:grpSpPr>
          <p:sp>
            <p:nvSpPr>
              <p:cNvPr id="125" name="Oval 553"/>
              <p:cNvSpPr>
                <a:spLocks noChangeArrowheads="1"/>
              </p:cNvSpPr>
              <p:nvPr/>
            </p:nvSpPr>
            <p:spPr bwMode="auto">
              <a:xfrm>
                <a:off x="-6064" y="-2133"/>
                <a:ext cx="2134" cy="2133"/>
              </a:xfrm>
              <a:prstGeom prst="ellipse">
                <a:avLst/>
              </a:prstGeom>
              <a:gradFill rotWithShape="1">
                <a:gsLst>
                  <a:gs pos="0">
                    <a:schemeClr val="bg1"/>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solidFill>
                    <a:schemeClr val="bg1"/>
                  </a:solidFill>
                </a:endParaRPr>
              </a:p>
            </p:txBody>
          </p:sp>
          <p:grpSp>
            <p:nvGrpSpPr>
              <p:cNvPr id="126" name="Group 554"/>
              <p:cNvGrpSpPr>
                <a:grpSpLocks/>
              </p:cNvGrpSpPr>
              <p:nvPr/>
            </p:nvGrpSpPr>
            <p:grpSpPr bwMode="auto">
              <a:xfrm>
                <a:off x="-6059" y="-2209"/>
                <a:ext cx="2207" cy="2211"/>
                <a:chOff x="-4063" y="-880"/>
                <a:chExt cx="2207" cy="2211"/>
              </a:xfrm>
            </p:grpSpPr>
            <p:grpSp>
              <p:nvGrpSpPr>
                <p:cNvPr id="127" name="Group 555"/>
                <p:cNvGrpSpPr>
                  <a:grpSpLocks/>
                </p:cNvGrpSpPr>
                <p:nvPr/>
              </p:nvGrpSpPr>
              <p:grpSpPr bwMode="auto">
                <a:xfrm>
                  <a:off x="-4063" y="-880"/>
                  <a:ext cx="2207" cy="2211"/>
                  <a:chOff x="-3927" y="-789"/>
                  <a:chExt cx="2207" cy="2211"/>
                </a:xfrm>
              </p:grpSpPr>
              <p:grpSp>
                <p:nvGrpSpPr>
                  <p:cNvPr id="143" name="Group 556"/>
                  <p:cNvGrpSpPr>
                    <a:grpSpLocks noChangeAspect="1"/>
                  </p:cNvGrpSpPr>
                  <p:nvPr/>
                </p:nvGrpSpPr>
                <p:grpSpPr bwMode="auto">
                  <a:xfrm>
                    <a:off x="-3927" y="-789"/>
                    <a:ext cx="2207" cy="2205"/>
                    <a:chOff x="165" y="695"/>
                    <a:chExt cx="1428" cy="1431"/>
                  </a:xfrm>
                </p:grpSpPr>
                <p:grpSp>
                  <p:nvGrpSpPr>
                    <p:cNvPr id="151" name="Group 557"/>
                    <p:cNvGrpSpPr>
                      <a:grpSpLocks noChangeAspect="1"/>
                    </p:cNvGrpSpPr>
                    <p:nvPr/>
                  </p:nvGrpSpPr>
                  <p:grpSpPr bwMode="auto">
                    <a:xfrm>
                      <a:off x="848" y="695"/>
                      <a:ext cx="56" cy="1431"/>
                      <a:chOff x="839" y="695"/>
                      <a:chExt cx="56" cy="1431"/>
                    </a:xfrm>
                  </p:grpSpPr>
                  <p:sp>
                    <p:nvSpPr>
                      <p:cNvPr id="155" name="AutoShape 558"/>
                      <p:cNvSpPr>
                        <a:spLocks noChangeAspect="1" noChangeArrowheads="1"/>
                      </p:cNvSpPr>
                      <p:nvPr/>
                    </p:nvSpPr>
                    <p:spPr bwMode="auto">
                      <a:xfrm>
                        <a:off x="839" y="695"/>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chemeClr val="bg1"/>
                          </a:solidFill>
                        </a:endParaRPr>
                      </a:p>
                    </p:txBody>
                  </p:sp>
                  <p:sp>
                    <p:nvSpPr>
                      <p:cNvPr id="156" name="AutoShape 559"/>
                      <p:cNvSpPr>
                        <a:spLocks noChangeAspect="1" noChangeArrowheads="1"/>
                      </p:cNvSpPr>
                      <p:nvPr/>
                    </p:nvSpPr>
                    <p:spPr bwMode="auto">
                      <a:xfrm flipV="1">
                        <a:off x="839" y="141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chemeClr val="bg1"/>
                          </a:solidFill>
                        </a:endParaRPr>
                      </a:p>
                    </p:txBody>
                  </p:sp>
                </p:grpSp>
                <p:grpSp>
                  <p:nvGrpSpPr>
                    <p:cNvPr id="152" name="Group 560"/>
                    <p:cNvGrpSpPr>
                      <a:grpSpLocks noChangeAspect="1"/>
                    </p:cNvGrpSpPr>
                    <p:nvPr/>
                  </p:nvGrpSpPr>
                  <p:grpSpPr bwMode="auto">
                    <a:xfrm rot="5400000">
                      <a:off x="850" y="697"/>
                      <a:ext cx="57" cy="1428"/>
                      <a:chOff x="842" y="704"/>
                      <a:chExt cx="57" cy="1428"/>
                    </a:xfrm>
                  </p:grpSpPr>
                  <p:sp>
                    <p:nvSpPr>
                      <p:cNvPr id="153" name="AutoShape 561"/>
                      <p:cNvSpPr>
                        <a:spLocks noChangeAspect="1" noChangeArrowheads="1"/>
                      </p:cNvSpPr>
                      <p:nvPr/>
                    </p:nvSpPr>
                    <p:spPr bwMode="auto">
                      <a:xfrm>
                        <a:off x="842" y="70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chemeClr val="bg1"/>
                          </a:solidFill>
                        </a:endParaRPr>
                      </a:p>
                    </p:txBody>
                  </p:sp>
                  <p:sp>
                    <p:nvSpPr>
                      <p:cNvPr id="154" name="AutoShape 562"/>
                      <p:cNvSpPr>
                        <a:spLocks noChangeAspect="1" noChangeArrowheads="1"/>
                      </p:cNvSpPr>
                      <p:nvPr/>
                    </p:nvSpPr>
                    <p:spPr bwMode="auto">
                      <a:xfrm flipV="1">
                        <a:off x="843" y="1416"/>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chemeClr val="bg1"/>
                          </a:solidFill>
                        </a:endParaRPr>
                      </a:p>
                    </p:txBody>
                  </p:sp>
                </p:grpSp>
              </p:grpSp>
              <p:grpSp>
                <p:nvGrpSpPr>
                  <p:cNvPr id="144" name="Group 563"/>
                  <p:cNvGrpSpPr>
                    <a:grpSpLocks noChangeAspect="1"/>
                  </p:cNvGrpSpPr>
                  <p:nvPr/>
                </p:nvGrpSpPr>
                <p:grpSpPr bwMode="auto">
                  <a:xfrm rot="2700000">
                    <a:off x="-3929" y="-784"/>
                    <a:ext cx="2209" cy="2203"/>
                    <a:chOff x="167" y="697"/>
                    <a:chExt cx="1430" cy="1430"/>
                  </a:xfrm>
                </p:grpSpPr>
                <p:grpSp>
                  <p:nvGrpSpPr>
                    <p:cNvPr id="145" name="Group 564"/>
                    <p:cNvGrpSpPr>
                      <a:grpSpLocks noChangeAspect="1"/>
                    </p:cNvGrpSpPr>
                    <p:nvPr/>
                  </p:nvGrpSpPr>
                  <p:grpSpPr bwMode="auto">
                    <a:xfrm>
                      <a:off x="852" y="697"/>
                      <a:ext cx="56" cy="1430"/>
                      <a:chOff x="843" y="697"/>
                      <a:chExt cx="56" cy="1430"/>
                    </a:xfrm>
                  </p:grpSpPr>
                  <p:sp>
                    <p:nvSpPr>
                      <p:cNvPr id="149" name="AutoShape 565"/>
                      <p:cNvSpPr>
                        <a:spLocks noChangeAspect="1" noChangeArrowheads="1"/>
                      </p:cNvSpPr>
                      <p:nvPr/>
                    </p:nvSpPr>
                    <p:spPr bwMode="auto">
                      <a:xfrm>
                        <a:off x="843" y="697"/>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chemeClr val="bg1"/>
                          </a:solidFill>
                        </a:endParaRPr>
                      </a:p>
                    </p:txBody>
                  </p:sp>
                  <p:sp>
                    <p:nvSpPr>
                      <p:cNvPr id="150" name="AutoShape 566"/>
                      <p:cNvSpPr>
                        <a:spLocks noChangeAspect="1" noChangeArrowheads="1"/>
                      </p:cNvSpPr>
                      <p:nvPr/>
                    </p:nvSpPr>
                    <p:spPr bwMode="auto">
                      <a:xfrm flipV="1">
                        <a:off x="843" y="1412"/>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chemeClr val="bg1"/>
                          </a:solidFill>
                        </a:endParaRPr>
                      </a:p>
                    </p:txBody>
                  </p:sp>
                </p:grpSp>
                <p:grpSp>
                  <p:nvGrpSpPr>
                    <p:cNvPr id="146" name="Group 567"/>
                    <p:cNvGrpSpPr>
                      <a:grpSpLocks noChangeAspect="1"/>
                    </p:cNvGrpSpPr>
                    <p:nvPr/>
                  </p:nvGrpSpPr>
                  <p:grpSpPr bwMode="auto">
                    <a:xfrm rot="5400000">
                      <a:off x="853" y="698"/>
                      <a:ext cx="58" cy="1430"/>
                      <a:chOff x="843" y="700"/>
                      <a:chExt cx="58" cy="1430"/>
                    </a:xfrm>
                  </p:grpSpPr>
                  <p:sp>
                    <p:nvSpPr>
                      <p:cNvPr id="147" name="AutoShape 568"/>
                      <p:cNvSpPr>
                        <a:spLocks noChangeAspect="1" noChangeArrowheads="1"/>
                      </p:cNvSpPr>
                      <p:nvPr/>
                    </p:nvSpPr>
                    <p:spPr bwMode="auto">
                      <a:xfrm>
                        <a:off x="843" y="70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chemeClr val="bg1"/>
                          </a:solidFill>
                        </a:endParaRPr>
                      </a:p>
                    </p:txBody>
                  </p:sp>
                  <p:sp>
                    <p:nvSpPr>
                      <p:cNvPr id="148" name="AutoShape 569"/>
                      <p:cNvSpPr>
                        <a:spLocks noChangeAspect="1" noChangeArrowheads="1"/>
                      </p:cNvSpPr>
                      <p:nvPr/>
                    </p:nvSpPr>
                    <p:spPr bwMode="auto">
                      <a:xfrm flipV="1">
                        <a:off x="845" y="141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chemeClr val="bg1"/>
                          </a:solidFill>
                        </a:endParaRPr>
                      </a:p>
                    </p:txBody>
                  </p:sp>
                </p:grpSp>
              </p:grpSp>
            </p:grpSp>
            <p:grpSp>
              <p:nvGrpSpPr>
                <p:cNvPr id="128" name="Group 570"/>
                <p:cNvGrpSpPr>
                  <a:grpSpLocks/>
                </p:cNvGrpSpPr>
                <p:nvPr/>
              </p:nvGrpSpPr>
              <p:grpSpPr bwMode="auto">
                <a:xfrm rot="1320000">
                  <a:off x="-3744" y="-520"/>
                  <a:ext cx="1545" cy="1546"/>
                  <a:chOff x="-3929" y="-783"/>
                  <a:chExt cx="2208" cy="2208"/>
                </a:xfrm>
              </p:grpSpPr>
              <p:grpSp>
                <p:nvGrpSpPr>
                  <p:cNvPr id="129" name="Group 571"/>
                  <p:cNvGrpSpPr>
                    <a:grpSpLocks noChangeAspect="1"/>
                  </p:cNvGrpSpPr>
                  <p:nvPr/>
                </p:nvGrpSpPr>
                <p:grpSpPr bwMode="auto">
                  <a:xfrm>
                    <a:off x="-3928" y="-783"/>
                    <a:ext cx="2207" cy="2202"/>
                    <a:chOff x="165" y="699"/>
                    <a:chExt cx="1429" cy="1429"/>
                  </a:xfrm>
                </p:grpSpPr>
                <p:grpSp>
                  <p:nvGrpSpPr>
                    <p:cNvPr id="137" name="Group 572"/>
                    <p:cNvGrpSpPr>
                      <a:grpSpLocks noChangeAspect="1"/>
                    </p:cNvGrpSpPr>
                    <p:nvPr/>
                  </p:nvGrpSpPr>
                  <p:grpSpPr bwMode="auto">
                    <a:xfrm>
                      <a:off x="849" y="699"/>
                      <a:ext cx="57" cy="1429"/>
                      <a:chOff x="840" y="699"/>
                      <a:chExt cx="57" cy="1429"/>
                    </a:xfrm>
                  </p:grpSpPr>
                  <p:sp>
                    <p:nvSpPr>
                      <p:cNvPr id="141" name="AutoShape 573"/>
                      <p:cNvSpPr>
                        <a:spLocks noChangeAspect="1" noChangeArrowheads="1"/>
                      </p:cNvSpPr>
                      <p:nvPr/>
                    </p:nvSpPr>
                    <p:spPr bwMode="auto">
                      <a:xfrm>
                        <a:off x="841" y="699"/>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chemeClr val="bg1"/>
                          </a:solidFill>
                        </a:endParaRPr>
                      </a:p>
                    </p:txBody>
                  </p:sp>
                  <p:sp>
                    <p:nvSpPr>
                      <p:cNvPr id="142" name="AutoShape 574"/>
                      <p:cNvSpPr>
                        <a:spLocks noChangeAspect="1" noChangeArrowheads="1"/>
                      </p:cNvSpPr>
                      <p:nvPr/>
                    </p:nvSpPr>
                    <p:spPr bwMode="auto">
                      <a:xfrm flipV="1">
                        <a:off x="840" y="1413"/>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chemeClr val="bg1"/>
                          </a:solidFill>
                        </a:endParaRPr>
                      </a:p>
                    </p:txBody>
                  </p:sp>
                </p:grpSp>
                <p:grpSp>
                  <p:nvGrpSpPr>
                    <p:cNvPr id="138" name="Group 575"/>
                    <p:cNvGrpSpPr>
                      <a:grpSpLocks noChangeAspect="1"/>
                    </p:cNvGrpSpPr>
                    <p:nvPr/>
                  </p:nvGrpSpPr>
                  <p:grpSpPr bwMode="auto">
                    <a:xfrm rot="5400000">
                      <a:off x="851" y="699"/>
                      <a:ext cx="57" cy="1429"/>
                      <a:chOff x="845" y="702"/>
                      <a:chExt cx="57" cy="1429"/>
                    </a:xfrm>
                  </p:grpSpPr>
                  <p:sp>
                    <p:nvSpPr>
                      <p:cNvPr id="139" name="AutoShape 576"/>
                      <p:cNvSpPr>
                        <a:spLocks noChangeAspect="1" noChangeArrowheads="1"/>
                      </p:cNvSpPr>
                      <p:nvPr/>
                    </p:nvSpPr>
                    <p:spPr bwMode="auto">
                      <a:xfrm>
                        <a:off x="845" y="702"/>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chemeClr val="bg1"/>
                          </a:solidFill>
                        </a:endParaRPr>
                      </a:p>
                    </p:txBody>
                  </p:sp>
                  <p:sp>
                    <p:nvSpPr>
                      <p:cNvPr id="140" name="AutoShape 577"/>
                      <p:cNvSpPr>
                        <a:spLocks noChangeAspect="1" noChangeArrowheads="1"/>
                      </p:cNvSpPr>
                      <p:nvPr/>
                    </p:nvSpPr>
                    <p:spPr bwMode="auto">
                      <a:xfrm flipV="1">
                        <a:off x="846" y="1415"/>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chemeClr val="bg1"/>
                          </a:solidFill>
                        </a:endParaRPr>
                      </a:p>
                    </p:txBody>
                  </p:sp>
                </p:grpSp>
              </p:grpSp>
              <p:grpSp>
                <p:nvGrpSpPr>
                  <p:cNvPr id="130" name="Group 578"/>
                  <p:cNvGrpSpPr>
                    <a:grpSpLocks noChangeAspect="1"/>
                  </p:cNvGrpSpPr>
                  <p:nvPr/>
                </p:nvGrpSpPr>
                <p:grpSpPr bwMode="auto">
                  <a:xfrm rot="2700000">
                    <a:off x="-3931" y="-781"/>
                    <a:ext cx="2208" cy="2204"/>
                    <a:chOff x="168" y="700"/>
                    <a:chExt cx="1429" cy="1430"/>
                  </a:xfrm>
                </p:grpSpPr>
                <p:grpSp>
                  <p:nvGrpSpPr>
                    <p:cNvPr id="131" name="Group 579"/>
                    <p:cNvGrpSpPr>
                      <a:grpSpLocks noChangeAspect="1"/>
                    </p:cNvGrpSpPr>
                    <p:nvPr/>
                  </p:nvGrpSpPr>
                  <p:grpSpPr bwMode="auto">
                    <a:xfrm>
                      <a:off x="852" y="700"/>
                      <a:ext cx="56" cy="1430"/>
                      <a:chOff x="843" y="700"/>
                      <a:chExt cx="56" cy="1430"/>
                    </a:xfrm>
                  </p:grpSpPr>
                  <p:sp>
                    <p:nvSpPr>
                      <p:cNvPr id="135" name="AutoShape 580"/>
                      <p:cNvSpPr>
                        <a:spLocks noChangeAspect="1" noChangeArrowheads="1"/>
                      </p:cNvSpPr>
                      <p:nvPr/>
                    </p:nvSpPr>
                    <p:spPr bwMode="auto">
                      <a:xfrm>
                        <a:off x="843" y="70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chemeClr val="bg1"/>
                          </a:solidFill>
                        </a:endParaRPr>
                      </a:p>
                    </p:txBody>
                  </p:sp>
                  <p:sp>
                    <p:nvSpPr>
                      <p:cNvPr id="136" name="AutoShape 581"/>
                      <p:cNvSpPr>
                        <a:spLocks noChangeAspect="1" noChangeArrowheads="1"/>
                      </p:cNvSpPr>
                      <p:nvPr/>
                    </p:nvSpPr>
                    <p:spPr bwMode="auto">
                      <a:xfrm flipV="1">
                        <a:off x="843" y="141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chemeClr val="bg1"/>
                          </a:solidFill>
                        </a:endParaRPr>
                      </a:p>
                    </p:txBody>
                  </p:sp>
                </p:grpSp>
                <p:grpSp>
                  <p:nvGrpSpPr>
                    <p:cNvPr id="132" name="Group 582"/>
                    <p:cNvGrpSpPr>
                      <a:grpSpLocks noChangeAspect="1"/>
                    </p:cNvGrpSpPr>
                    <p:nvPr/>
                  </p:nvGrpSpPr>
                  <p:grpSpPr bwMode="auto">
                    <a:xfrm rot="5400000">
                      <a:off x="854" y="701"/>
                      <a:ext cx="57" cy="1429"/>
                      <a:chOff x="847" y="699"/>
                      <a:chExt cx="57" cy="1429"/>
                    </a:xfrm>
                  </p:grpSpPr>
                  <p:sp>
                    <p:nvSpPr>
                      <p:cNvPr id="133" name="AutoShape 583"/>
                      <p:cNvSpPr>
                        <a:spLocks noChangeAspect="1" noChangeArrowheads="1"/>
                      </p:cNvSpPr>
                      <p:nvPr/>
                    </p:nvSpPr>
                    <p:spPr bwMode="auto">
                      <a:xfrm>
                        <a:off x="847" y="699"/>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chemeClr val="bg1"/>
                          </a:solidFill>
                        </a:endParaRPr>
                      </a:p>
                    </p:txBody>
                  </p:sp>
                  <p:sp>
                    <p:nvSpPr>
                      <p:cNvPr id="134" name="AutoShape 584"/>
                      <p:cNvSpPr>
                        <a:spLocks noChangeAspect="1" noChangeArrowheads="1"/>
                      </p:cNvSpPr>
                      <p:nvPr/>
                    </p:nvSpPr>
                    <p:spPr bwMode="auto">
                      <a:xfrm flipV="1">
                        <a:off x="848" y="1413"/>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chemeClr val="bg1"/>
                          </a:solidFill>
                        </a:endParaRPr>
                      </a:p>
                    </p:txBody>
                  </p:sp>
                </p:grpSp>
              </p:grpSp>
            </p:grpSp>
          </p:grpSp>
        </p:grpSp>
      </p:grpSp>
      <p:grpSp>
        <p:nvGrpSpPr>
          <p:cNvPr id="157" name="Group 550"/>
          <p:cNvGrpSpPr>
            <a:grpSpLocks/>
          </p:cNvGrpSpPr>
          <p:nvPr/>
        </p:nvGrpSpPr>
        <p:grpSpPr bwMode="auto">
          <a:xfrm>
            <a:off x="5733722" y="-308570"/>
            <a:ext cx="1129249" cy="1128446"/>
            <a:chOff x="295" y="3475"/>
            <a:chExt cx="1407" cy="1407"/>
          </a:xfrm>
        </p:grpSpPr>
        <p:sp>
          <p:nvSpPr>
            <p:cNvPr id="158"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a:extLst/>
          </p:spPr>
          <p:txBody>
            <a:bodyPr wrap="none" anchor="ctr"/>
            <a:lstStyle/>
            <a:p>
              <a:pPr>
                <a:defRPr/>
              </a:pPr>
              <a:endParaRPr lang="zh-CN" altLang="en-US">
                <a:solidFill>
                  <a:schemeClr val="bg1"/>
                </a:solidFill>
              </a:endParaRPr>
            </a:p>
          </p:txBody>
        </p:sp>
        <p:grpSp>
          <p:nvGrpSpPr>
            <p:cNvPr id="159" name="Group 552"/>
            <p:cNvGrpSpPr>
              <a:grpSpLocks/>
            </p:cNvGrpSpPr>
            <p:nvPr/>
          </p:nvGrpSpPr>
          <p:grpSpPr bwMode="auto">
            <a:xfrm>
              <a:off x="476" y="3657"/>
              <a:ext cx="1051" cy="1051"/>
              <a:chOff x="-6064" y="-2209"/>
              <a:chExt cx="2212" cy="2211"/>
            </a:xfrm>
          </p:grpSpPr>
          <p:sp>
            <p:nvSpPr>
              <p:cNvPr id="160" name="Oval 553"/>
              <p:cNvSpPr>
                <a:spLocks noChangeArrowheads="1"/>
              </p:cNvSpPr>
              <p:nvPr/>
            </p:nvSpPr>
            <p:spPr bwMode="auto">
              <a:xfrm>
                <a:off x="-6064" y="-2133"/>
                <a:ext cx="2134" cy="2133"/>
              </a:xfrm>
              <a:prstGeom prst="ellipse">
                <a:avLst/>
              </a:prstGeom>
              <a:gradFill rotWithShape="1">
                <a:gsLst>
                  <a:gs pos="0">
                    <a:schemeClr val="bg1"/>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solidFill>
                    <a:schemeClr val="bg1"/>
                  </a:solidFill>
                </a:endParaRPr>
              </a:p>
            </p:txBody>
          </p:sp>
          <p:grpSp>
            <p:nvGrpSpPr>
              <p:cNvPr id="161" name="Group 554"/>
              <p:cNvGrpSpPr>
                <a:grpSpLocks/>
              </p:cNvGrpSpPr>
              <p:nvPr/>
            </p:nvGrpSpPr>
            <p:grpSpPr bwMode="auto">
              <a:xfrm>
                <a:off x="-6059" y="-2209"/>
                <a:ext cx="2207" cy="2211"/>
                <a:chOff x="-4063" y="-880"/>
                <a:chExt cx="2207" cy="2211"/>
              </a:xfrm>
            </p:grpSpPr>
            <p:grpSp>
              <p:nvGrpSpPr>
                <p:cNvPr id="162" name="Group 555"/>
                <p:cNvGrpSpPr>
                  <a:grpSpLocks/>
                </p:cNvGrpSpPr>
                <p:nvPr/>
              </p:nvGrpSpPr>
              <p:grpSpPr bwMode="auto">
                <a:xfrm>
                  <a:off x="-4063" y="-880"/>
                  <a:ext cx="2207" cy="2211"/>
                  <a:chOff x="-3927" y="-789"/>
                  <a:chExt cx="2207" cy="2211"/>
                </a:xfrm>
              </p:grpSpPr>
              <p:grpSp>
                <p:nvGrpSpPr>
                  <p:cNvPr id="178" name="Group 556"/>
                  <p:cNvGrpSpPr>
                    <a:grpSpLocks noChangeAspect="1"/>
                  </p:cNvGrpSpPr>
                  <p:nvPr/>
                </p:nvGrpSpPr>
                <p:grpSpPr bwMode="auto">
                  <a:xfrm>
                    <a:off x="-3927" y="-789"/>
                    <a:ext cx="2207" cy="2205"/>
                    <a:chOff x="165" y="695"/>
                    <a:chExt cx="1428" cy="1431"/>
                  </a:xfrm>
                </p:grpSpPr>
                <p:grpSp>
                  <p:nvGrpSpPr>
                    <p:cNvPr id="186" name="Group 557"/>
                    <p:cNvGrpSpPr>
                      <a:grpSpLocks noChangeAspect="1"/>
                    </p:cNvGrpSpPr>
                    <p:nvPr/>
                  </p:nvGrpSpPr>
                  <p:grpSpPr bwMode="auto">
                    <a:xfrm>
                      <a:off x="848" y="695"/>
                      <a:ext cx="56" cy="1431"/>
                      <a:chOff x="839" y="695"/>
                      <a:chExt cx="56" cy="1431"/>
                    </a:xfrm>
                  </p:grpSpPr>
                  <p:sp>
                    <p:nvSpPr>
                      <p:cNvPr id="190" name="AutoShape 558"/>
                      <p:cNvSpPr>
                        <a:spLocks noChangeAspect="1" noChangeArrowheads="1"/>
                      </p:cNvSpPr>
                      <p:nvPr/>
                    </p:nvSpPr>
                    <p:spPr bwMode="auto">
                      <a:xfrm>
                        <a:off x="839" y="695"/>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chemeClr val="bg1"/>
                          </a:solidFill>
                        </a:endParaRPr>
                      </a:p>
                    </p:txBody>
                  </p:sp>
                  <p:sp>
                    <p:nvSpPr>
                      <p:cNvPr id="191" name="AutoShape 559"/>
                      <p:cNvSpPr>
                        <a:spLocks noChangeAspect="1" noChangeArrowheads="1"/>
                      </p:cNvSpPr>
                      <p:nvPr/>
                    </p:nvSpPr>
                    <p:spPr bwMode="auto">
                      <a:xfrm flipV="1">
                        <a:off x="839" y="141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chemeClr val="bg1"/>
                          </a:solidFill>
                        </a:endParaRPr>
                      </a:p>
                    </p:txBody>
                  </p:sp>
                </p:grpSp>
                <p:grpSp>
                  <p:nvGrpSpPr>
                    <p:cNvPr id="187" name="Group 560"/>
                    <p:cNvGrpSpPr>
                      <a:grpSpLocks noChangeAspect="1"/>
                    </p:cNvGrpSpPr>
                    <p:nvPr/>
                  </p:nvGrpSpPr>
                  <p:grpSpPr bwMode="auto">
                    <a:xfrm rot="5400000">
                      <a:off x="850" y="697"/>
                      <a:ext cx="57" cy="1428"/>
                      <a:chOff x="842" y="704"/>
                      <a:chExt cx="57" cy="1428"/>
                    </a:xfrm>
                  </p:grpSpPr>
                  <p:sp>
                    <p:nvSpPr>
                      <p:cNvPr id="188" name="AutoShape 561"/>
                      <p:cNvSpPr>
                        <a:spLocks noChangeAspect="1" noChangeArrowheads="1"/>
                      </p:cNvSpPr>
                      <p:nvPr/>
                    </p:nvSpPr>
                    <p:spPr bwMode="auto">
                      <a:xfrm>
                        <a:off x="842" y="70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chemeClr val="bg1"/>
                          </a:solidFill>
                        </a:endParaRPr>
                      </a:p>
                    </p:txBody>
                  </p:sp>
                  <p:sp>
                    <p:nvSpPr>
                      <p:cNvPr id="189" name="AutoShape 562"/>
                      <p:cNvSpPr>
                        <a:spLocks noChangeAspect="1" noChangeArrowheads="1"/>
                      </p:cNvSpPr>
                      <p:nvPr/>
                    </p:nvSpPr>
                    <p:spPr bwMode="auto">
                      <a:xfrm flipV="1">
                        <a:off x="843" y="1416"/>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chemeClr val="bg1"/>
                          </a:solidFill>
                        </a:endParaRPr>
                      </a:p>
                    </p:txBody>
                  </p:sp>
                </p:grpSp>
              </p:grpSp>
              <p:grpSp>
                <p:nvGrpSpPr>
                  <p:cNvPr id="179" name="Group 563"/>
                  <p:cNvGrpSpPr>
                    <a:grpSpLocks noChangeAspect="1"/>
                  </p:cNvGrpSpPr>
                  <p:nvPr/>
                </p:nvGrpSpPr>
                <p:grpSpPr bwMode="auto">
                  <a:xfrm rot="2700000">
                    <a:off x="-3929" y="-784"/>
                    <a:ext cx="2209" cy="2203"/>
                    <a:chOff x="167" y="697"/>
                    <a:chExt cx="1430" cy="1430"/>
                  </a:xfrm>
                </p:grpSpPr>
                <p:grpSp>
                  <p:nvGrpSpPr>
                    <p:cNvPr id="180" name="Group 564"/>
                    <p:cNvGrpSpPr>
                      <a:grpSpLocks noChangeAspect="1"/>
                    </p:cNvGrpSpPr>
                    <p:nvPr/>
                  </p:nvGrpSpPr>
                  <p:grpSpPr bwMode="auto">
                    <a:xfrm>
                      <a:off x="852" y="697"/>
                      <a:ext cx="56" cy="1430"/>
                      <a:chOff x="843" y="697"/>
                      <a:chExt cx="56" cy="1430"/>
                    </a:xfrm>
                  </p:grpSpPr>
                  <p:sp>
                    <p:nvSpPr>
                      <p:cNvPr id="184" name="AutoShape 565"/>
                      <p:cNvSpPr>
                        <a:spLocks noChangeAspect="1" noChangeArrowheads="1"/>
                      </p:cNvSpPr>
                      <p:nvPr/>
                    </p:nvSpPr>
                    <p:spPr bwMode="auto">
                      <a:xfrm>
                        <a:off x="843" y="697"/>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chemeClr val="bg1"/>
                          </a:solidFill>
                        </a:endParaRPr>
                      </a:p>
                    </p:txBody>
                  </p:sp>
                  <p:sp>
                    <p:nvSpPr>
                      <p:cNvPr id="185" name="AutoShape 566"/>
                      <p:cNvSpPr>
                        <a:spLocks noChangeAspect="1" noChangeArrowheads="1"/>
                      </p:cNvSpPr>
                      <p:nvPr/>
                    </p:nvSpPr>
                    <p:spPr bwMode="auto">
                      <a:xfrm flipV="1">
                        <a:off x="843" y="1412"/>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chemeClr val="bg1"/>
                          </a:solidFill>
                        </a:endParaRPr>
                      </a:p>
                    </p:txBody>
                  </p:sp>
                </p:grpSp>
                <p:grpSp>
                  <p:nvGrpSpPr>
                    <p:cNvPr id="181" name="Group 567"/>
                    <p:cNvGrpSpPr>
                      <a:grpSpLocks noChangeAspect="1"/>
                    </p:cNvGrpSpPr>
                    <p:nvPr/>
                  </p:nvGrpSpPr>
                  <p:grpSpPr bwMode="auto">
                    <a:xfrm rot="5400000">
                      <a:off x="853" y="698"/>
                      <a:ext cx="58" cy="1430"/>
                      <a:chOff x="843" y="700"/>
                      <a:chExt cx="58" cy="1430"/>
                    </a:xfrm>
                  </p:grpSpPr>
                  <p:sp>
                    <p:nvSpPr>
                      <p:cNvPr id="182" name="AutoShape 568"/>
                      <p:cNvSpPr>
                        <a:spLocks noChangeAspect="1" noChangeArrowheads="1"/>
                      </p:cNvSpPr>
                      <p:nvPr/>
                    </p:nvSpPr>
                    <p:spPr bwMode="auto">
                      <a:xfrm>
                        <a:off x="843" y="70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chemeClr val="bg1"/>
                          </a:solidFill>
                        </a:endParaRPr>
                      </a:p>
                    </p:txBody>
                  </p:sp>
                  <p:sp>
                    <p:nvSpPr>
                      <p:cNvPr id="183" name="AutoShape 569"/>
                      <p:cNvSpPr>
                        <a:spLocks noChangeAspect="1" noChangeArrowheads="1"/>
                      </p:cNvSpPr>
                      <p:nvPr/>
                    </p:nvSpPr>
                    <p:spPr bwMode="auto">
                      <a:xfrm flipV="1">
                        <a:off x="845" y="141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chemeClr val="bg1"/>
                          </a:solidFill>
                        </a:endParaRPr>
                      </a:p>
                    </p:txBody>
                  </p:sp>
                </p:grpSp>
              </p:grpSp>
            </p:grpSp>
            <p:grpSp>
              <p:nvGrpSpPr>
                <p:cNvPr id="163" name="Group 570"/>
                <p:cNvGrpSpPr>
                  <a:grpSpLocks/>
                </p:cNvGrpSpPr>
                <p:nvPr/>
              </p:nvGrpSpPr>
              <p:grpSpPr bwMode="auto">
                <a:xfrm rot="1320000">
                  <a:off x="-3744" y="-520"/>
                  <a:ext cx="1545" cy="1546"/>
                  <a:chOff x="-3929" y="-783"/>
                  <a:chExt cx="2208" cy="2208"/>
                </a:xfrm>
              </p:grpSpPr>
              <p:grpSp>
                <p:nvGrpSpPr>
                  <p:cNvPr id="164" name="Group 571"/>
                  <p:cNvGrpSpPr>
                    <a:grpSpLocks noChangeAspect="1"/>
                  </p:cNvGrpSpPr>
                  <p:nvPr/>
                </p:nvGrpSpPr>
                <p:grpSpPr bwMode="auto">
                  <a:xfrm>
                    <a:off x="-3928" y="-783"/>
                    <a:ext cx="2207" cy="2202"/>
                    <a:chOff x="165" y="699"/>
                    <a:chExt cx="1429" cy="1429"/>
                  </a:xfrm>
                </p:grpSpPr>
                <p:grpSp>
                  <p:nvGrpSpPr>
                    <p:cNvPr id="172" name="Group 572"/>
                    <p:cNvGrpSpPr>
                      <a:grpSpLocks noChangeAspect="1"/>
                    </p:cNvGrpSpPr>
                    <p:nvPr/>
                  </p:nvGrpSpPr>
                  <p:grpSpPr bwMode="auto">
                    <a:xfrm>
                      <a:off x="849" y="699"/>
                      <a:ext cx="57" cy="1429"/>
                      <a:chOff x="840" y="699"/>
                      <a:chExt cx="57" cy="1429"/>
                    </a:xfrm>
                  </p:grpSpPr>
                  <p:sp>
                    <p:nvSpPr>
                      <p:cNvPr id="176" name="AutoShape 573"/>
                      <p:cNvSpPr>
                        <a:spLocks noChangeAspect="1" noChangeArrowheads="1"/>
                      </p:cNvSpPr>
                      <p:nvPr/>
                    </p:nvSpPr>
                    <p:spPr bwMode="auto">
                      <a:xfrm>
                        <a:off x="841" y="699"/>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chemeClr val="bg1"/>
                          </a:solidFill>
                        </a:endParaRPr>
                      </a:p>
                    </p:txBody>
                  </p:sp>
                  <p:sp>
                    <p:nvSpPr>
                      <p:cNvPr id="177" name="AutoShape 574"/>
                      <p:cNvSpPr>
                        <a:spLocks noChangeAspect="1" noChangeArrowheads="1"/>
                      </p:cNvSpPr>
                      <p:nvPr/>
                    </p:nvSpPr>
                    <p:spPr bwMode="auto">
                      <a:xfrm flipV="1">
                        <a:off x="840" y="1413"/>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chemeClr val="bg1"/>
                          </a:solidFill>
                        </a:endParaRPr>
                      </a:p>
                    </p:txBody>
                  </p:sp>
                </p:grpSp>
                <p:grpSp>
                  <p:nvGrpSpPr>
                    <p:cNvPr id="173" name="Group 575"/>
                    <p:cNvGrpSpPr>
                      <a:grpSpLocks noChangeAspect="1"/>
                    </p:cNvGrpSpPr>
                    <p:nvPr/>
                  </p:nvGrpSpPr>
                  <p:grpSpPr bwMode="auto">
                    <a:xfrm rot="5400000">
                      <a:off x="851" y="699"/>
                      <a:ext cx="57" cy="1429"/>
                      <a:chOff x="845" y="702"/>
                      <a:chExt cx="57" cy="1429"/>
                    </a:xfrm>
                  </p:grpSpPr>
                  <p:sp>
                    <p:nvSpPr>
                      <p:cNvPr id="174" name="AutoShape 576"/>
                      <p:cNvSpPr>
                        <a:spLocks noChangeAspect="1" noChangeArrowheads="1"/>
                      </p:cNvSpPr>
                      <p:nvPr/>
                    </p:nvSpPr>
                    <p:spPr bwMode="auto">
                      <a:xfrm>
                        <a:off x="845" y="702"/>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chemeClr val="bg1"/>
                          </a:solidFill>
                        </a:endParaRPr>
                      </a:p>
                    </p:txBody>
                  </p:sp>
                  <p:sp>
                    <p:nvSpPr>
                      <p:cNvPr id="175" name="AutoShape 577"/>
                      <p:cNvSpPr>
                        <a:spLocks noChangeAspect="1" noChangeArrowheads="1"/>
                      </p:cNvSpPr>
                      <p:nvPr/>
                    </p:nvSpPr>
                    <p:spPr bwMode="auto">
                      <a:xfrm flipV="1">
                        <a:off x="846" y="1415"/>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chemeClr val="bg1"/>
                          </a:solidFill>
                        </a:endParaRPr>
                      </a:p>
                    </p:txBody>
                  </p:sp>
                </p:grpSp>
              </p:grpSp>
              <p:grpSp>
                <p:nvGrpSpPr>
                  <p:cNvPr id="165" name="Group 578"/>
                  <p:cNvGrpSpPr>
                    <a:grpSpLocks noChangeAspect="1"/>
                  </p:cNvGrpSpPr>
                  <p:nvPr/>
                </p:nvGrpSpPr>
                <p:grpSpPr bwMode="auto">
                  <a:xfrm rot="2700000">
                    <a:off x="-3931" y="-781"/>
                    <a:ext cx="2208" cy="2204"/>
                    <a:chOff x="168" y="700"/>
                    <a:chExt cx="1429" cy="1430"/>
                  </a:xfrm>
                </p:grpSpPr>
                <p:grpSp>
                  <p:nvGrpSpPr>
                    <p:cNvPr id="166" name="Group 579"/>
                    <p:cNvGrpSpPr>
                      <a:grpSpLocks noChangeAspect="1"/>
                    </p:cNvGrpSpPr>
                    <p:nvPr/>
                  </p:nvGrpSpPr>
                  <p:grpSpPr bwMode="auto">
                    <a:xfrm>
                      <a:off x="852" y="700"/>
                      <a:ext cx="56" cy="1430"/>
                      <a:chOff x="843" y="700"/>
                      <a:chExt cx="56" cy="1430"/>
                    </a:xfrm>
                  </p:grpSpPr>
                  <p:sp>
                    <p:nvSpPr>
                      <p:cNvPr id="170" name="AutoShape 580"/>
                      <p:cNvSpPr>
                        <a:spLocks noChangeAspect="1" noChangeArrowheads="1"/>
                      </p:cNvSpPr>
                      <p:nvPr/>
                    </p:nvSpPr>
                    <p:spPr bwMode="auto">
                      <a:xfrm>
                        <a:off x="843" y="70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chemeClr val="bg1"/>
                          </a:solidFill>
                        </a:endParaRPr>
                      </a:p>
                    </p:txBody>
                  </p:sp>
                  <p:sp>
                    <p:nvSpPr>
                      <p:cNvPr id="171" name="AutoShape 581"/>
                      <p:cNvSpPr>
                        <a:spLocks noChangeAspect="1" noChangeArrowheads="1"/>
                      </p:cNvSpPr>
                      <p:nvPr/>
                    </p:nvSpPr>
                    <p:spPr bwMode="auto">
                      <a:xfrm flipV="1">
                        <a:off x="843" y="141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chemeClr val="bg1"/>
                          </a:solidFill>
                        </a:endParaRPr>
                      </a:p>
                    </p:txBody>
                  </p:sp>
                </p:grpSp>
                <p:grpSp>
                  <p:nvGrpSpPr>
                    <p:cNvPr id="167" name="Group 582"/>
                    <p:cNvGrpSpPr>
                      <a:grpSpLocks noChangeAspect="1"/>
                    </p:cNvGrpSpPr>
                    <p:nvPr/>
                  </p:nvGrpSpPr>
                  <p:grpSpPr bwMode="auto">
                    <a:xfrm rot="5400000">
                      <a:off x="854" y="701"/>
                      <a:ext cx="57" cy="1429"/>
                      <a:chOff x="847" y="699"/>
                      <a:chExt cx="57" cy="1429"/>
                    </a:xfrm>
                  </p:grpSpPr>
                  <p:sp>
                    <p:nvSpPr>
                      <p:cNvPr id="168" name="AutoShape 583"/>
                      <p:cNvSpPr>
                        <a:spLocks noChangeAspect="1" noChangeArrowheads="1"/>
                      </p:cNvSpPr>
                      <p:nvPr/>
                    </p:nvSpPr>
                    <p:spPr bwMode="auto">
                      <a:xfrm>
                        <a:off x="847" y="699"/>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chemeClr val="bg1"/>
                          </a:solidFill>
                        </a:endParaRPr>
                      </a:p>
                    </p:txBody>
                  </p:sp>
                  <p:sp>
                    <p:nvSpPr>
                      <p:cNvPr id="169" name="AutoShape 584"/>
                      <p:cNvSpPr>
                        <a:spLocks noChangeAspect="1" noChangeArrowheads="1"/>
                      </p:cNvSpPr>
                      <p:nvPr/>
                    </p:nvSpPr>
                    <p:spPr bwMode="auto">
                      <a:xfrm flipV="1">
                        <a:off x="848" y="1413"/>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chemeClr val="bg1"/>
                          </a:solidFill>
                        </a:endParaRPr>
                      </a:p>
                    </p:txBody>
                  </p:sp>
                </p:grpSp>
              </p:grpSp>
            </p:grpSp>
          </p:grpSp>
        </p:grpSp>
      </p:grpSp>
      <p:grpSp>
        <p:nvGrpSpPr>
          <p:cNvPr id="192" name="Group 550"/>
          <p:cNvGrpSpPr>
            <a:grpSpLocks/>
          </p:cNvGrpSpPr>
          <p:nvPr/>
        </p:nvGrpSpPr>
        <p:grpSpPr bwMode="auto">
          <a:xfrm>
            <a:off x="2310280" y="764699"/>
            <a:ext cx="1464465" cy="1463424"/>
            <a:chOff x="295" y="3475"/>
            <a:chExt cx="1407" cy="1407"/>
          </a:xfrm>
        </p:grpSpPr>
        <p:sp>
          <p:nvSpPr>
            <p:cNvPr id="193"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a:extLst/>
          </p:spPr>
          <p:txBody>
            <a:bodyPr wrap="none" anchor="ctr"/>
            <a:lstStyle/>
            <a:p>
              <a:pPr>
                <a:defRPr/>
              </a:pPr>
              <a:endParaRPr lang="zh-CN" altLang="en-US">
                <a:solidFill>
                  <a:schemeClr val="bg1"/>
                </a:solidFill>
              </a:endParaRPr>
            </a:p>
          </p:txBody>
        </p:sp>
        <p:grpSp>
          <p:nvGrpSpPr>
            <p:cNvPr id="194" name="Group 552"/>
            <p:cNvGrpSpPr>
              <a:grpSpLocks/>
            </p:cNvGrpSpPr>
            <p:nvPr/>
          </p:nvGrpSpPr>
          <p:grpSpPr bwMode="auto">
            <a:xfrm>
              <a:off x="476" y="3657"/>
              <a:ext cx="1051" cy="1051"/>
              <a:chOff x="-6064" y="-2209"/>
              <a:chExt cx="2212" cy="2211"/>
            </a:xfrm>
          </p:grpSpPr>
          <p:sp>
            <p:nvSpPr>
              <p:cNvPr id="195" name="Oval 553"/>
              <p:cNvSpPr>
                <a:spLocks noChangeArrowheads="1"/>
              </p:cNvSpPr>
              <p:nvPr/>
            </p:nvSpPr>
            <p:spPr bwMode="auto">
              <a:xfrm>
                <a:off x="-6064" y="-2133"/>
                <a:ext cx="2134" cy="2133"/>
              </a:xfrm>
              <a:prstGeom prst="ellipse">
                <a:avLst/>
              </a:prstGeom>
              <a:gradFill rotWithShape="1">
                <a:gsLst>
                  <a:gs pos="0">
                    <a:schemeClr val="bg1"/>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solidFill>
                    <a:schemeClr val="bg1"/>
                  </a:solidFill>
                </a:endParaRPr>
              </a:p>
            </p:txBody>
          </p:sp>
          <p:grpSp>
            <p:nvGrpSpPr>
              <p:cNvPr id="196" name="Group 554"/>
              <p:cNvGrpSpPr>
                <a:grpSpLocks/>
              </p:cNvGrpSpPr>
              <p:nvPr/>
            </p:nvGrpSpPr>
            <p:grpSpPr bwMode="auto">
              <a:xfrm>
                <a:off x="-6059" y="-2209"/>
                <a:ext cx="2207" cy="2211"/>
                <a:chOff x="-4063" y="-880"/>
                <a:chExt cx="2207" cy="2211"/>
              </a:xfrm>
            </p:grpSpPr>
            <p:grpSp>
              <p:nvGrpSpPr>
                <p:cNvPr id="197" name="Group 555"/>
                <p:cNvGrpSpPr>
                  <a:grpSpLocks/>
                </p:cNvGrpSpPr>
                <p:nvPr/>
              </p:nvGrpSpPr>
              <p:grpSpPr bwMode="auto">
                <a:xfrm>
                  <a:off x="-4063" y="-880"/>
                  <a:ext cx="2207" cy="2211"/>
                  <a:chOff x="-3927" y="-789"/>
                  <a:chExt cx="2207" cy="2211"/>
                </a:xfrm>
              </p:grpSpPr>
              <p:grpSp>
                <p:nvGrpSpPr>
                  <p:cNvPr id="213" name="Group 556"/>
                  <p:cNvGrpSpPr>
                    <a:grpSpLocks noChangeAspect="1"/>
                  </p:cNvGrpSpPr>
                  <p:nvPr/>
                </p:nvGrpSpPr>
                <p:grpSpPr bwMode="auto">
                  <a:xfrm>
                    <a:off x="-3927" y="-789"/>
                    <a:ext cx="2207" cy="2205"/>
                    <a:chOff x="165" y="695"/>
                    <a:chExt cx="1428" cy="1431"/>
                  </a:xfrm>
                </p:grpSpPr>
                <p:grpSp>
                  <p:nvGrpSpPr>
                    <p:cNvPr id="221" name="Group 557"/>
                    <p:cNvGrpSpPr>
                      <a:grpSpLocks noChangeAspect="1"/>
                    </p:cNvGrpSpPr>
                    <p:nvPr/>
                  </p:nvGrpSpPr>
                  <p:grpSpPr bwMode="auto">
                    <a:xfrm>
                      <a:off x="848" y="695"/>
                      <a:ext cx="56" cy="1431"/>
                      <a:chOff x="839" y="695"/>
                      <a:chExt cx="56" cy="1431"/>
                    </a:xfrm>
                  </p:grpSpPr>
                  <p:sp>
                    <p:nvSpPr>
                      <p:cNvPr id="225" name="AutoShape 558"/>
                      <p:cNvSpPr>
                        <a:spLocks noChangeAspect="1" noChangeArrowheads="1"/>
                      </p:cNvSpPr>
                      <p:nvPr/>
                    </p:nvSpPr>
                    <p:spPr bwMode="auto">
                      <a:xfrm>
                        <a:off x="839" y="695"/>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chemeClr val="bg1"/>
                          </a:solidFill>
                        </a:endParaRPr>
                      </a:p>
                    </p:txBody>
                  </p:sp>
                  <p:sp>
                    <p:nvSpPr>
                      <p:cNvPr id="226" name="AutoShape 559"/>
                      <p:cNvSpPr>
                        <a:spLocks noChangeAspect="1" noChangeArrowheads="1"/>
                      </p:cNvSpPr>
                      <p:nvPr/>
                    </p:nvSpPr>
                    <p:spPr bwMode="auto">
                      <a:xfrm flipV="1">
                        <a:off x="839" y="141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chemeClr val="bg1"/>
                          </a:solidFill>
                        </a:endParaRPr>
                      </a:p>
                    </p:txBody>
                  </p:sp>
                </p:grpSp>
                <p:grpSp>
                  <p:nvGrpSpPr>
                    <p:cNvPr id="222" name="Group 560"/>
                    <p:cNvGrpSpPr>
                      <a:grpSpLocks noChangeAspect="1"/>
                    </p:cNvGrpSpPr>
                    <p:nvPr/>
                  </p:nvGrpSpPr>
                  <p:grpSpPr bwMode="auto">
                    <a:xfrm rot="5400000">
                      <a:off x="850" y="697"/>
                      <a:ext cx="57" cy="1428"/>
                      <a:chOff x="842" y="704"/>
                      <a:chExt cx="57" cy="1428"/>
                    </a:xfrm>
                  </p:grpSpPr>
                  <p:sp>
                    <p:nvSpPr>
                      <p:cNvPr id="223" name="AutoShape 561"/>
                      <p:cNvSpPr>
                        <a:spLocks noChangeAspect="1" noChangeArrowheads="1"/>
                      </p:cNvSpPr>
                      <p:nvPr/>
                    </p:nvSpPr>
                    <p:spPr bwMode="auto">
                      <a:xfrm>
                        <a:off x="842" y="70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chemeClr val="bg1"/>
                          </a:solidFill>
                        </a:endParaRPr>
                      </a:p>
                    </p:txBody>
                  </p:sp>
                  <p:sp>
                    <p:nvSpPr>
                      <p:cNvPr id="224" name="AutoShape 562"/>
                      <p:cNvSpPr>
                        <a:spLocks noChangeAspect="1" noChangeArrowheads="1"/>
                      </p:cNvSpPr>
                      <p:nvPr/>
                    </p:nvSpPr>
                    <p:spPr bwMode="auto">
                      <a:xfrm flipV="1">
                        <a:off x="843" y="1416"/>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chemeClr val="bg1"/>
                          </a:solidFill>
                        </a:endParaRPr>
                      </a:p>
                    </p:txBody>
                  </p:sp>
                </p:grpSp>
              </p:grpSp>
              <p:grpSp>
                <p:nvGrpSpPr>
                  <p:cNvPr id="214" name="Group 563"/>
                  <p:cNvGrpSpPr>
                    <a:grpSpLocks noChangeAspect="1"/>
                  </p:cNvGrpSpPr>
                  <p:nvPr/>
                </p:nvGrpSpPr>
                <p:grpSpPr bwMode="auto">
                  <a:xfrm rot="2700000">
                    <a:off x="-3929" y="-784"/>
                    <a:ext cx="2209" cy="2203"/>
                    <a:chOff x="167" y="697"/>
                    <a:chExt cx="1430" cy="1430"/>
                  </a:xfrm>
                </p:grpSpPr>
                <p:grpSp>
                  <p:nvGrpSpPr>
                    <p:cNvPr id="215" name="Group 564"/>
                    <p:cNvGrpSpPr>
                      <a:grpSpLocks noChangeAspect="1"/>
                    </p:cNvGrpSpPr>
                    <p:nvPr/>
                  </p:nvGrpSpPr>
                  <p:grpSpPr bwMode="auto">
                    <a:xfrm>
                      <a:off x="852" y="697"/>
                      <a:ext cx="56" cy="1430"/>
                      <a:chOff x="843" y="697"/>
                      <a:chExt cx="56" cy="1430"/>
                    </a:xfrm>
                  </p:grpSpPr>
                  <p:sp>
                    <p:nvSpPr>
                      <p:cNvPr id="219" name="AutoShape 565"/>
                      <p:cNvSpPr>
                        <a:spLocks noChangeAspect="1" noChangeArrowheads="1"/>
                      </p:cNvSpPr>
                      <p:nvPr/>
                    </p:nvSpPr>
                    <p:spPr bwMode="auto">
                      <a:xfrm>
                        <a:off x="843" y="697"/>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chemeClr val="bg1"/>
                          </a:solidFill>
                        </a:endParaRPr>
                      </a:p>
                    </p:txBody>
                  </p:sp>
                  <p:sp>
                    <p:nvSpPr>
                      <p:cNvPr id="220" name="AutoShape 566"/>
                      <p:cNvSpPr>
                        <a:spLocks noChangeAspect="1" noChangeArrowheads="1"/>
                      </p:cNvSpPr>
                      <p:nvPr/>
                    </p:nvSpPr>
                    <p:spPr bwMode="auto">
                      <a:xfrm flipV="1">
                        <a:off x="843" y="1412"/>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chemeClr val="bg1"/>
                          </a:solidFill>
                        </a:endParaRPr>
                      </a:p>
                    </p:txBody>
                  </p:sp>
                </p:grpSp>
                <p:grpSp>
                  <p:nvGrpSpPr>
                    <p:cNvPr id="216" name="Group 567"/>
                    <p:cNvGrpSpPr>
                      <a:grpSpLocks noChangeAspect="1"/>
                    </p:cNvGrpSpPr>
                    <p:nvPr/>
                  </p:nvGrpSpPr>
                  <p:grpSpPr bwMode="auto">
                    <a:xfrm rot="5400000">
                      <a:off x="853" y="698"/>
                      <a:ext cx="58" cy="1430"/>
                      <a:chOff x="843" y="700"/>
                      <a:chExt cx="58" cy="1430"/>
                    </a:xfrm>
                  </p:grpSpPr>
                  <p:sp>
                    <p:nvSpPr>
                      <p:cNvPr id="217" name="AutoShape 568"/>
                      <p:cNvSpPr>
                        <a:spLocks noChangeAspect="1" noChangeArrowheads="1"/>
                      </p:cNvSpPr>
                      <p:nvPr/>
                    </p:nvSpPr>
                    <p:spPr bwMode="auto">
                      <a:xfrm>
                        <a:off x="843" y="70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chemeClr val="bg1"/>
                          </a:solidFill>
                        </a:endParaRPr>
                      </a:p>
                    </p:txBody>
                  </p:sp>
                  <p:sp>
                    <p:nvSpPr>
                      <p:cNvPr id="218" name="AutoShape 569"/>
                      <p:cNvSpPr>
                        <a:spLocks noChangeAspect="1" noChangeArrowheads="1"/>
                      </p:cNvSpPr>
                      <p:nvPr/>
                    </p:nvSpPr>
                    <p:spPr bwMode="auto">
                      <a:xfrm flipV="1">
                        <a:off x="845" y="141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chemeClr val="bg1"/>
                          </a:solidFill>
                        </a:endParaRPr>
                      </a:p>
                    </p:txBody>
                  </p:sp>
                </p:grpSp>
              </p:grpSp>
            </p:grpSp>
            <p:grpSp>
              <p:nvGrpSpPr>
                <p:cNvPr id="198" name="Group 570"/>
                <p:cNvGrpSpPr>
                  <a:grpSpLocks/>
                </p:cNvGrpSpPr>
                <p:nvPr/>
              </p:nvGrpSpPr>
              <p:grpSpPr bwMode="auto">
                <a:xfrm rot="1320000">
                  <a:off x="-3744" y="-520"/>
                  <a:ext cx="1545" cy="1546"/>
                  <a:chOff x="-3929" y="-783"/>
                  <a:chExt cx="2208" cy="2208"/>
                </a:xfrm>
              </p:grpSpPr>
              <p:grpSp>
                <p:nvGrpSpPr>
                  <p:cNvPr id="199" name="Group 571"/>
                  <p:cNvGrpSpPr>
                    <a:grpSpLocks noChangeAspect="1"/>
                  </p:cNvGrpSpPr>
                  <p:nvPr/>
                </p:nvGrpSpPr>
                <p:grpSpPr bwMode="auto">
                  <a:xfrm>
                    <a:off x="-3928" y="-783"/>
                    <a:ext cx="2207" cy="2202"/>
                    <a:chOff x="165" y="699"/>
                    <a:chExt cx="1429" cy="1429"/>
                  </a:xfrm>
                </p:grpSpPr>
                <p:grpSp>
                  <p:nvGrpSpPr>
                    <p:cNvPr id="207" name="Group 572"/>
                    <p:cNvGrpSpPr>
                      <a:grpSpLocks noChangeAspect="1"/>
                    </p:cNvGrpSpPr>
                    <p:nvPr/>
                  </p:nvGrpSpPr>
                  <p:grpSpPr bwMode="auto">
                    <a:xfrm>
                      <a:off x="849" y="699"/>
                      <a:ext cx="57" cy="1429"/>
                      <a:chOff x="840" y="699"/>
                      <a:chExt cx="57" cy="1429"/>
                    </a:xfrm>
                  </p:grpSpPr>
                  <p:sp>
                    <p:nvSpPr>
                      <p:cNvPr id="211" name="AutoShape 573"/>
                      <p:cNvSpPr>
                        <a:spLocks noChangeAspect="1" noChangeArrowheads="1"/>
                      </p:cNvSpPr>
                      <p:nvPr/>
                    </p:nvSpPr>
                    <p:spPr bwMode="auto">
                      <a:xfrm>
                        <a:off x="841" y="699"/>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chemeClr val="bg1"/>
                          </a:solidFill>
                        </a:endParaRPr>
                      </a:p>
                    </p:txBody>
                  </p:sp>
                  <p:sp>
                    <p:nvSpPr>
                      <p:cNvPr id="212" name="AutoShape 574"/>
                      <p:cNvSpPr>
                        <a:spLocks noChangeAspect="1" noChangeArrowheads="1"/>
                      </p:cNvSpPr>
                      <p:nvPr/>
                    </p:nvSpPr>
                    <p:spPr bwMode="auto">
                      <a:xfrm flipV="1">
                        <a:off x="840" y="1413"/>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chemeClr val="bg1"/>
                          </a:solidFill>
                        </a:endParaRPr>
                      </a:p>
                    </p:txBody>
                  </p:sp>
                </p:grpSp>
                <p:grpSp>
                  <p:nvGrpSpPr>
                    <p:cNvPr id="208" name="Group 575"/>
                    <p:cNvGrpSpPr>
                      <a:grpSpLocks noChangeAspect="1"/>
                    </p:cNvGrpSpPr>
                    <p:nvPr/>
                  </p:nvGrpSpPr>
                  <p:grpSpPr bwMode="auto">
                    <a:xfrm rot="5400000">
                      <a:off x="851" y="699"/>
                      <a:ext cx="57" cy="1429"/>
                      <a:chOff x="845" y="702"/>
                      <a:chExt cx="57" cy="1429"/>
                    </a:xfrm>
                  </p:grpSpPr>
                  <p:sp>
                    <p:nvSpPr>
                      <p:cNvPr id="209" name="AutoShape 576"/>
                      <p:cNvSpPr>
                        <a:spLocks noChangeAspect="1" noChangeArrowheads="1"/>
                      </p:cNvSpPr>
                      <p:nvPr/>
                    </p:nvSpPr>
                    <p:spPr bwMode="auto">
                      <a:xfrm>
                        <a:off x="845" y="702"/>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chemeClr val="bg1"/>
                          </a:solidFill>
                        </a:endParaRPr>
                      </a:p>
                    </p:txBody>
                  </p:sp>
                  <p:sp>
                    <p:nvSpPr>
                      <p:cNvPr id="210" name="AutoShape 577"/>
                      <p:cNvSpPr>
                        <a:spLocks noChangeAspect="1" noChangeArrowheads="1"/>
                      </p:cNvSpPr>
                      <p:nvPr/>
                    </p:nvSpPr>
                    <p:spPr bwMode="auto">
                      <a:xfrm flipV="1">
                        <a:off x="846" y="1415"/>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chemeClr val="bg1"/>
                          </a:solidFill>
                        </a:endParaRPr>
                      </a:p>
                    </p:txBody>
                  </p:sp>
                </p:grpSp>
              </p:grpSp>
              <p:grpSp>
                <p:nvGrpSpPr>
                  <p:cNvPr id="200" name="Group 578"/>
                  <p:cNvGrpSpPr>
                    <a:grpSpLocks noChangeAspect="1"/>
                  </p:cNvGrpSpPr>
                  <p:nvPr/>
                </p:nvGrpSpPr>
                <p:grpSpPr bwMode="auto">
                  <a:xfrm rot="2700000">
                    <a:off x="-3931" y="-781"/>
                    <a:ext cx="2208" cy="2204"/>
                    <a:chOff x="168" y="700"/>
                    <a:chExt cx="1429" cy="1430"/>
                  </a:xfrm>
                </p:grpSpPr>
                <p:grpSp>
                  <p:nvGrpSpPr>
                    <p:cNvPr id="201" name="Group 579"/>
                    <p:cNvGrpSpPr>
                      <a:grpSpLocks noChangeAspect="1"/>
                    </p:cNvGrpSpPr>
                    <p:nvPr/>
                  </p:nvGrpSpPr>
                  <p:grpSpPr bwMode="auto">
                    <a:xfrm>
                      <a:off x="852" y="700"/>
                      <a:ext cx="56" cy="1430"/>
                      <a:chOff x="843" y="700"/>
                      <a:chExt cx="56" cy="1430"/>
                    </a:xfrm>
                  </p:grpSpPr>
                  <p:sp>
                    <p:nvSpPr>
                      <p:cNvPr id="205" name="AutoShape 580"/>
                      <p:cNvSpPr>
                        <a:spLocks noChangeAspect="1" noChangeArrowheads="1"/>
                      </p:cNvSpPr>
                      <p:nvPr/>
                    </p:nvSpPr>
                    <p:spPr bwMode="auto">
                      <a:xfrm>
                        <a:off x="843" y="70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chemeClr val="bg1"/>
                          </a:solidFill>
                        </a:endParaRPr>
                      </a:p>
                    </p:txBody>
                  </p:sp>
                  <p:sp>
                    <p:nvSpPr>
                      <p:cNvPr id="206" name="AutoShape 581"/>
                      <p:cNvSpPr>
                        <a:spLocks noChangeAspect="1" noChangeArrowheads="1"/>
                      </p:cNvSpPr>
                      <p:nvPr/>
                    </p:nvSpPr>
                    <p:spPr bwMode="auto">
                      <a:xfrm flipV="1">
                        <a:off x="843" y="141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chemeClr val="bg1"/>
                          </a:solidFill>
                        </a:endParaRPr>
                      </a:p>
                    </p:txBody>
                  </p:sp>
                </p:grpSp>
                <p:grpSp>
                  <p:nvGrpSpPr>
                    <p:cNvPr id="202" name="Group 582"/>
                    <p:cNvGrpSpPr>
                      <a:grpSpLocks noChangeAspect="1"/>
                    </p:cNvGrpSpPr>
                    <p:nvPr/>
                  </p:nvGrpSpPr>
                  <p:grpSpPr bwMode="auto">
                    <a:xfrm rot="5400000">
                      <a:off x="854" y="701"/>
                      <a:ext cx="57" cy="1429"/>
                      <a:chOff x="847" y="699"/>
                      <a:chExt cx="57" cy="1429"/>
                    </a:xfrm>
                  </p:grpSpPr>
                  <p:sp>
                    <p:nvSpPr>
                      <p:cNvPr id="203" name="AutoShape 583"/>
                      <p:cNvSpPr>
                        <a:spLocks noChangeAspect="1" noChangeArrowheads="1"/>
                      </p:cNvSpPr>
                      <p:nvPr/>
                    </p:nvSpPr>
                    <p:spPr bwMode="auto">
                      <a:xfrm>
                        <a:off x="847" y="699"/>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chemeClr val="bg1"/>
                          </a:solidFill>
                        </a:endParaRPr>
                      </a:p>
                    </p:txBody>
                  </p:sp>
                  <p:sp>
                    <p:nvSpPr>
                      <p:cNvPr id="204" name="AutoShape 584"/>
                      <p:cNvSpPr>
                        <a:spLocks noChangeAspect="1" noChangeArrowheads="1"/>
                      </p:cNvSpPr>
                      <p:nvPr/>
                    </p:nvSpPr>
                    <p:spPr bwMode="auto">
                      <a:xfrm flipV="1">
                        <a:off x="848" y="1413"/>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chemeClr val="bg1"/>
                          </a:solidFill>
                        </a:endParaRPr>
                      </a:p>
                    </p:txBody>
                  </p:sp>
                </p:grpSp>
              </p:grpSp>
            </p:grpSp>
          </p:grpSp>
        </p:grpSp>
      </p:grpSp>
      <p:grpSp>
        <p:nvGrpSpPr>
          <p:cNvPr id="227" name="Group 550"/>
          <p:cNvGrpSpPr>
            <a:grpSpLocks/>
          </p:cNvGrpSpPr>
          <p:nvPr/>
        </p:nvGrpSpPr>
        <p:grpSpPr bwMode="auto">
          <a:xfrm>
            <a:off x="2812685" y="1302454"/>
            <a:ext cx="1464465" cy="1463424"/>
            <a:chOff x="295" y="3475"/>
            <a:chExt cx="1407" cy="1407"/>
          </a:xfrm>
        </p:grpSpPr>
        <p:sp>
          <p:nvSpPr>
            <p:cNvPr id="228"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a:extLst/>
          </p:spPr>
          <p:txBody>
            <a:bodyPr wrap="none" anchor="ctr"/>
            <a:lstStyle/>
            <a:p>
              <a:pPr>
                <a:defRPr/>
              </a:pPr>
              <a:endParaRPr lang="zh-CN" altLang="en-US">
                <a:solidFill>
                  <a:schemeClr val="bg1"/>
                </a:solidFill>
              </a:endParaRPr>
            </a:p>
          </p:txBody>
        </p:sp>
        <p:grpSp>
          <p:nvGrpSpPr>
            <p:cNvPr id="229" name="Group 552"/>
            <p:cNvGrpSpPr>
              <a:grpSpLocks/>
            </p:cNvGrpSpPr>
            <p:nvPr/>
          </p:nvGrpSpPr>
          <p:grpSpPr bwMode="auto">
            <a:xfrm>
              <a:off x="476" y="3657"/>
              <a:ext cx="1051" cy="1051"/>
              <a:chOff x="-6064" y="-2209"/>
              <a:chExt cx="2212" cy="2211"/>
            </a:xfrm>
          </p:grpSpPr>
          <p:sp>
            <p:nvSpPr>
              <p:cNvPr id="230" name="Oval 553"/>
              <p:cNvSpPr>
                <a:spLocks noChangeArrowheads="1"/>
              </p:cNvSpPr>
              <p:nvPr/>
            </p:nvSpPr>
            <p:spPr bwMode="auto">
              <a:xfrm>
                <a:off x="-6064" y="-2133"/>
                <a:ext cx="2134" cy="2133"/>
              </a:xfrm>
              <a:prstGeom prst="ellipse">
                <a:avLst/>
              </a:prstGeom>
              <a:gradFill rotWithShape="1">
                <a:gsLst>
                  <a:gs pos="0">
                    <a:schemeClr val="bg1"/>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solidFill>
                    <a:schemeClr val="bg1"/>
                  </a:solidFill>
                </a:endParaRPr>
              </a:p>
            </p:txBody>
          </p:sp>
          <p:grpSp>
            <p:nvGrpSpPr>
              <p:cNvPr id="231" name="Group 554"/>
              <p:cNvGrpSpPr>
                <a:grpSpLocks/>
              </p:cNvGrpSpPr>
              <p:nvPr/>
            </p:nvGrpSpPr>
            <p:grpSpPr bwMode="auto">
              <a:xfrm>
                <a:off x="-6059" y="-2209"/>
                <a:ext cx="2207" cy="2211"/>
                <a:chOff x="-4063" y="-880"/>
                <a:chExt cx="2207" cy="2211"/>
              </a:xfrm>
            </p:grpSpPr>
            <p:grpSp>
              <p:nvGrpSpPr>
                <p:cNvPr id="232" name="Group 555"/>
                <p:cNvGrpSpPr>
                  <a:grpSpLocks/>
                </p:cNvGrpSpPr>
                <p:nvPr/>
              </p:nvGrpSpPr>
              <p:grpSpPr bwMode="auto">
                <a:xfrm>
                  <a:off x="-4063" y="-880"/>
                  <a:ext cx="2207" cy="2211"/>
                  <a:chOff x="-3927" y="-789"/>
                  <a:chExt cx="2207" cy="2211"/>
                </a:xfrm>
              </p:grpSpPr>
              <p:grpSp>
                <p:nvGrpSpPr>
                  <p:cNvPr id="248" name="Group 556"/>
                  <p:cNvGrpSpPr>
                    <a:grpSpLocks noChangeAspect="1"/>
                  </p:cNvGrpSpPr>
                  <p:nvPr/>
                </p:nvGrpSpPr>
                <p:grpSpPr bwMode="auto">
                  <a:xfrm>
                    <a:off x="-3927" y="-789"/>
                    <a:ext cx="2207" cy="2205"/>
                    <a:chOff x="165" y="695"/>
                    <a:chExt cx="1428" cy="1431"/>
                  </a:xfrm>
                </p:grpSpPr>
                <p:grpSp>
                  <p:nvGrpSpPr>
                    <p:cNvPr id="256" name="Group 557"/>
                    <p:cNvGrpSpPr>
                      <a:grpSpLocks noChangeAspect="1"/>
                    </p:cNvGrpSpPr>
                    <p:nvPr/>
                  </p:nvGrpSpPr>
                  <p:grpSpPr bwMode="auto">
                    <a:xfrm>
                      <a:off x="848" y="695"/>
                      <a:ext cx="56" cy="1431"/>
                      <a:chOff x="839" y="695"/>
                      <a:chExt cx="56" cy="1431"/>
                    </a:xfrm>
                  </p:grpSpPr>
                  <p:sp>
                    <p:nvSpPr>
                      <p:cNvPr id="260" name="AutoShape 558"/>
                      <p:cNvSpPr>
                        <a:spLocks noChangeAspect="1" noChangeArrowheads="1"/>
                      </p:cNvSpPr>
                      <p:nvPr/>
                    </p:nvSpPr>
                    <p:spPr bwMode="auto">
                      <a:xfrm>
                        <a:off x="839" y="695"/>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chemeClr val="bg1"/>
                          </a:solidFill>
                        </a:endParaRPr>
                      </a:p>
                    </p:txBody>
                  </p:sp>
                  <p:sp>
                    <p:nvSpPr>
                      <p:cNvPr id="261" name="AutoShape 559"/>
                      <p:cNvSpPr>
                        <a:spLocks noChangeAspect="1" noChangeArrowheads="1"/>
                      </p:cNvSpPr>
                      <p:nvPr/>
                    </p:nvSpPr>
                    <p:spPr bwMode="auto">
                      <a:xfrm flipV="1">
                        <a:off x="839" y="141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chemeClr val="bg1"/>
                          </a:solidFill>
                        </a:endParaRPr>
                      </a:p>
                    </p:txBody>
                  </p:sp>
                </p:grpSp>
                <p:grpSp>
                  <p:nvGrpSpPr>
                    <p:cNvPr id="257" name="Group 560"/>
                    <p:cNvGrpSpPr>
                      <a:grpSpLocks noChangeAspect="1"/>
                    </p:cNvGrpSpPr>
                    <p:nvPr/>
                  </p:nvGrpSpPr>
                  <p:grpSpPr bwMode="auto">
                    <a:xfrm rot="5400000">
                      <a:off x="850" y="697"/>
                      <a:ext cx="57" cy="1428"/>
                      <a:chOff x="842" y="704"/>
                      <a:chExt cx="57" cy="1428"/>
                    </a:xfrm>
                  </p:grpSpPr>
                  <p:sp>
                    <p:nvSpPr>
                      <p:cNvPr id="258" name="AutoShape 561"/>
                      <p:cNvSpPr>
                        <a:spLocks noChangeAspect="1" noChangeArrowheads="1"/>
                      </p:cNvSpPr>
                      <p:nvPr/>
                    </p:nvSpPr>
                    <p:spPr bwMode="auto">
                      <a:xfrm>
                        <a:off x="842" y="70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chemeClr val="bg1"/>
                          </a:solidFill>
                        </a:endParaRPr>
                      </a:p>
                    </p:txBody>
                  </p:sp>
                  <p:sp>
                    <p:nvSpPr>
                      <p:cNvPr id="259" name="AutoShape 562"/>
                      <p:cNvSpPr>
                        <a:spLocks noChangeAspect="1" noChangeArrowheads="1"/>
                      </p:cNvSpPr>
                      <p:nvPr/>
                    </p:nvSpPr>
                    <p:spPr bwMode="auto">
                      <a:xfrm flipV="1">
                        <a:off x="843" y="1416"/>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chemeClr val="bg1"/>
                          </a:solidFill>
                        </a:endParaRPr>
                      </a:p>
                    </p:txBody>
                  </p:sp>
                </p:grpSp>
              </p:grpSp>
              <p:grpSp>
                <p:nvGrpSpPr>
                  <p:cNvPr id="249" name="Group 563"/>
                  <p:cNvGrpSpPr>
                    <a:grpSpLocks noChangeAspect="1"/>
                  </p:cNvGrpSpPr>
                  <p:nvPr/>
                </p:nvGrpSpPr>
                <p:grpSpPr bwMode="auto">
                  <a:xfrm rot="2700000">
                    <a:off x="-3929" y="-784"/>
                    <a:ext cx="2209" cy="2203"/>
                    <a:chOff x="167" y="697"/>
                    <a:chExt cx="1430" cy="1430"/>
                  </a:xfrm>
                </p:grpSpPr>
                <p:grpSp>
                  <p:nvGrpSpPr>
                    <p:cNvPr id="250" name="Group 564"/>
                    <p:cNvGrpSpPr>
                      <a:grpSpLocks noChangeAspect="1"/>
                    </p:cNvGrpSpPr>
                    <p:nvPr/>
                  </p:nvGrpSpPr>
                  <p:grpSpPr bwMode="auto">
                    <a:xfrm>
                      <a:off x="852" y="697"/>
                      <a:ext cx="56" cy="1430"/>
                      <a:chOff x="843" y="697"/>
                      <a:chExt cx="56" cy="1430"/>
                    </a:xfrm>
                  </p:grpSpPr>
                  <p:sp>
                    <p:nvSpPr>
                      <p:cNvPr id="254" name="AutoShape 565"/>
                      <p:cNvSpPr>
                        <a:spLocks noChangeAspect="1" noChangeArrowheads="1"/>
                      </p:cNvSpPr>
                      <p:nvPr/>
                    </p:nvSpPr>
                    <p:spPr bwMode="auto">
                      <a:xfrm>
                        <a:off x="843" y="697"/>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chemeClr val="bg1"/>
                          </a:solidFill>
                        </a:endParaRPr>
                      </a:p>
                    </p:txBody>
                  </p:sp>
                  <p:sp>
                    <p:nvSpPr>
                      <p:cNvPr id="255" name="AutoShape 566"/>
                      <p:cNvSpPr>
                        <a:spLocks noChangeAspect="1" noChangeArrowheads="1"/>
                      </p:cNvSpPr>
                      <p:nvPr/>
                    </p:nvSpPr>
                    <p:spPr bwMode="auto">
                      <a:xfrm flipV="1">
                        <a:off x="843" y="1412"/>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chemeClr val="bg1"/>
                          </a:solidFill>
                        </a:endParaRPr>
                      </a:p>
                    </p:txBody>
                  </p:sp>
                </p:grpSp>
                <p:grpSp>
                  <p:nvGrpSpPr>
                    <p:cNvPr id="251" name="Group 567"/>
                    <p:cNvGrpSpPr>
                      <a:grpSpLocks noChangeAspect="1"/>
                    </p:cNvGrpSpPr>
                    <p:nvPr/>
                  </p:nvGrpSpPr>
                  <p:grpSpPr bwMode="auto">
                    <a:xfrm rot="5400000">
                      <a:off x="853" y="698"/>
                      <a:ext cx="58" cy="1430"/>
                      <a:chOff x="843" y="700"/>
                      <a:chExt cx="58" cy="1430"/>
                    </a:xfrm>
                  </p:grpSpPr>
                  <p:sp>
                    <p:nvSpPr>
                      <p:cNvPr id="252" name="AutoShape 568"/>
                      <p:cNvSpPr>
                        <a:spLocks noChangeAspect="1" noChangeArrowheads="1"/>
                      </p:cNvSpPr>
                      <p:nvPr/>
                    </p:nvSpPr>
                    <p:spPr bwMode="auto">
                      <a:xfrm>
                        <a:off x="843" y="70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chemeClr val="bg1"/>
                          </a:solidFill>
                        </a:endParaRPr>
                      </a:p>
                    </p:txBody>
                  </p:sp>
                  <p:sp>
                    <p:nvSpPr>
                      <p:cNvPr id="253" name="AutoShape 569"/>
                      <p:cNvSpPr>
                        <a:spLocks noChangeAspect="1" noChangeArrowheads="1"/>
                      </p:cNvSpPr>
                      <p:nvPr/>
                    </p:nvSpPr>
                    <p:spPr bwMode="auto">
                      <a:xfrm flipV="1">
                        <a:off x="845" y="141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chemeClr val="bg1"/>
                          </a:solidFill>
                        </a:endParaRPr>
                      </a:p>
                    </p:txBody>
                  </p:sp>
                </p:grpSp>
              </p:grpSp>
            </p:grpSp>
            <p:grpSp>
              <p:nvGrpSpPr>
                <p:cNvPr id="233" name="Group 570"/>
                <p:cNvGrpSpPr>
                  <a:grpSpLocks/>
                </p:cNvGrpSpPr>
                <p:nvPr/>
              </p:nvGrpSpPr>
              <p:grpSpPr bwMode="auto">
                <a:xfrm rot="1320000">
                  <a:off x="-3744" y="-520"/>
                  <a:ext cx="1545" cy="1546"/>
                  <a:chOff x="-3929" y="-783"/>
                  <a:chExt cx="2208" cy="2208"/>
                </a:xfrm>
              </p:grpSpPr>
              <p:grpSp>
                <p:nvGrpSpPr>
                  <p:cNvPr id="234" name="Group 571"/>
                  <p:cNvGrpSpPr>
                    <a:grpSpLocks noChangeAspect="1"/>
                  </p:cNvGrpSpPr>
                  <p:nvPr/>
                </p:nvGrpSpPr>
                <p:grpSpPr bwMode="auto">
                  <a:xfrm>
                    <a:off x="-3928" y="-783"/>
                    <a:ext cx="2207" cy="2202"/>
                    <a:chOff x="165" y="699"/>
                    <a:chExt cx="1429" cy="1429"/>
                  </a:xfrm>
                </p:grpSpPr>
                <p:grpSp>
                  <p:nvGrpSpPr>
                    <p:cNvPr id="242" name="Group 572"/>
                    <p:cNvGrpSpPr>
                      <a:grpSpLocks noChangeAspect="1"/>
                    </p:cNvGrpSpPr>
                    <p:nvPr/>
                  </p:nvGrpSpPr>
                  <p:grpSpPr bwMode="auto">
                    <a:xfrm>
                      <a:off x="849" y="699"/>
                      <a:ext cx="57" cy="1429"/>
                      <a:chOff x="840" y="699"/>
                      <a:chExt cx="57" cy="1429"/>
                    </a:xfrm>
                  </p:grpSpPr>
                  <p:sp>
                    <p:nvSpPr>
                      <p:cNvPr id="246" name="AutoShape 573"/>
                      <p:cNvSpPr>
                        <a:spLocks noChangeAspect="1" noChangeArrowheads="1"/>
                      </p:cNvSpPr>
                      <p:nvPr/>
                    </p:nvSpPr>
                    <p:spPr bwMode="auto">
                      <a:xfrm>
                        <a:off x="841" y="699"/>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chemeClr val="bg1"/>
                          </a:solidFill>
                        </a:endParaRPr>
                      </a:p>
                    </p:txBody>
                  </p:sp>
                  <p:sp>
                    <p:nvSpPr>
                      <p:cNvPr id="247" name="AutoShape 574"/>
                      <p:cNvSpPr>
                        <a:spLocks noChangeAspect="1" noChangeArrowheads="1"/>
                      </p:cNvSpPr>
                      <p:nvPr/>
                    </p:nvSpPr>
                    <p:spPr bwMode="auto">
                      <a:xfrm flipV="1">
                        <a:off x="840" y="1413"/>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chemeClr val="bg1"/>
                          </a:solidFill>
                        </a:endParaRPr>
                      </a:p>
                    </p:txBody>
                  </p:sp>
                </p:grpSp>
                <p:grpSp>
                  <p:nvGrpSpPr>
                    <p:cNvPr id="243" name="Group 575"/>
                    <p:cNvGrpSpPr>
                      <a:grpSpLocks noChangeAspect="1"/>
                    </p:cNvGrpSpPr>
                    <p:nvPr/>
                  </p:nvGrpSpPr>
                  <p:grpSpPr bwMode="auto">
                    <a:xfrm rot="5400000">
                      <a:off x="851" y="699"/>
                      <a:ext cx="57" cy="1429"/>
                      <a:chOff x="845" y="702"/>
                      <a:chExt cx="57" cy="1429"/>
                    </a:xfrm>
                  </p:grpSpPr>
                  <p:sp>
                    <p:nvSpPr>
                      <p:cNvPr id="244" name="AutoShape 576"/>
                      <p:cNvSpPr>
                        <a:spLocks noChangeAspect="1" noChangeArrowheads="1"/>
                      </p:cNvSpPr>
                      <p:nvPr/>
                    </p:nvSpPr>
                    <p:spPr bwMode="auto">
                      <a:xfrm>
                        <a:off x="845" y="702"/>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chemeClr val="bg1"/>
                          </a:solidFill>
                        </a:endParaRPr>
                      </a:p>
                    </p:txBody>
                  </p:sp>
                  <p:sp>
                    <p:nvSpPr>
                      <p:cNvPr id="245" name="AutoShape 577"/>
                      <p:cNvSpPr>
                        <a:spLocks noChangeAspect="1" noChangeArrowheads="1"/>
                      </p:cNvSpPr>
                      <p:nvPr/>
                    </p:nvSpPr>
                    <p:spPr bwMode="auto">
                      <a:xfrm flipV="1">
                        <a:off x="846" y="1415"/>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chemeClr val="bg1"/>
                          </a:solidFill>
                        </a:endParaRPr>
                      </a:p>
                    </p:txBody>
                  </p:sp>
                </p:grpSp>
              </p:grpSp>
              <p:grpSp>
                <p:nvGrpSpPr>
                  <p:cNvPr id="235" name="Group 578"/>
                  <p:cNvGrpSpPr>
                    <a:grpSpLocks noChangeAspect="1"/>
                  </p:cNvGrpSpPr>
                  <p:nvPr/>
                </p:nvGrpSpPr>
                <p:grpSpPr bwMode="auto">
                  <a:xfrm rot="2700000">
                    <a:off x="-3931" y="-781"/>
                    <a:ext cx="2208" cy="2204"/>
                    <a:chOff x="168" y="700"/>
                    <a:chExt cx="1429" cy="1430"/>
                  </a:xfrm>
                </p:grpSpPr>
                <p:grpSp>
                  <p:nvGrpSpPr>
                    <p:cNvPr id="236" name="Group 579"/>
                    <p:cNvGrpSpPr>
                      <a:grpSpLocks noChangeAspect="1"/>
                    </p:cNvGrpSpPr>
                    <p:nvPr/>
                  </p:nvGrpSpPr>
                  <p:grpSpPr bwMode="auto">
                    <a:xfrm>
                      <a:off x="852" y="700"/>
                      <a:ext cx="56" cy="1430"/>
                      <a:chOff x="843" y="700"/>
                      <a:chExt cx="56" cy="1430"/>
                    </a:xfrm>
                  </p:grpSpPr>
                  <p:sp>
                    <p:nvSpPr>
                      <p:cNvPr id="240" name="AutoShape 580"/>
                      <p:cNvSpPr>
                        <a:spLocks noChangeAspect="1" noChangeArrowheads="1"/>
                      </p:cNvSpPr>
                      <p:nvPr/>
                    </p:nvSpPr>
                    <p:spPr bwMode="auto">
                      <a:xfrm>
                        <a:off x="843" y="70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chemeClr val="bg1"/>
                          </a:solidFill>
                        </a:endParaRPr>
                      </a:p>
                    </p:txBody>
                  </p:sp>
                  <p:sp>
                    <p:nvSpPr>
                      <p:cNvPr id="241" name="AutoShape 581"/>
                      <p:cNvSpPr>
                        <a:spLocks noChangeAspect="1" noChangeArrowheads="1"/>
                      </p:cNvSpPr>
                      <p:nvPr/>
                    </p:nvSpPr>
                    <p:spPr bwMode="auto">
                      <a:xfrm flipV="1">
                        <a:off x="843" y="141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chemeClr val="bg1"/>
                          </a:solidFill>
                        </a:endParaRPr>
                      </a:p>
                    </p:txBody>
                  </p:sp>
                </p:grpSp>
                <p:grpSp>
                  <p:nvGrpSpPr>
                    <p:cNvPr id="237" name="Group 582"/>
                    <p:cNvGrpSpPr>
                      <a:grpSpLocks noChangeAspect="1"/>
                    </p:cNvGrpSpPr>
                    <p:nvPr/>
                  </p:nvGrpSpPr>
                  <p:grpSpPr bwMode="auto">
                    <a:xfrm rot="5400000">
                      <a:off x="854" y="701"/>
                      <a:ext cx="57" cy="1429"/>
                      <a:chOff x="847" y="699"/>
                      <a:chExt cx="57" cy="1429"/>
                    </a:xfrm>
                  </p:grpSpPr>
                  <p:sp>
                    <p:nvSpPr>
                      <p:cNvPr id="238" name="AutoShape 583"/>
                      <p:cNvSpPr>
                        <a:spLocks noChangeAspect="1" noChangeArrowheads="1"/>
                      </p:cNvSpPr>
                      <p:nvPr/>
                    </p:nvSpPr>
                    <p:spPr bwMode="auto">
                      <a:xfrm>
                        <a:off x="847" y="699"/>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chemeClr val="bg1"/>
                          </a:solidFill>
                        </a:endParaRPr>
                      </a:p>
                    </p:txBody>
                  </p:sp>
                  <p:sp>
                    <p:nvSpPr>
                      <p:cNvPr id="239" name="AutoShape 584"/>
                      <p:cNvSpPr>
                        <a:spLocks noChangeAspect="1" noChangeArrowheads="1"/>
                      </p:cNvSpPr>
                      <p:nvPr/>
                    </p:nvSpPr>
                    <p:spPr bwMode="auto">
                      <a:xfrm flipV="1">
                        <a:off x="848" y="1413"/>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chemeClr val="bg1"/>
                          </a:solidFill>
                        </a:endParaRPr>
                      </a:p>
                    </p:txBody>
                  </p:sp>
                </p:grpSp>
              </p:grpSp>
            </p:grpSp>
          </p:grpSp>
        </p:grpSp>
      </p:grpSp>
      <p:pic>
        <p:nvPicPr>
          <p:cNvPr id="2" name="背景音乐 - 轻快.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cstate="print"/>
          <a:stretch>
            <a:fillRect/>
          </a:stretch>
        </p:blipFill>
        <p:spPr>
          <a:xfrm>
            <a:off x="9140461" y="-4366853"/>
            <a:ext cx="609600" cy="609600"/>
          </a:xfrm>
          <a:prstGeom prst="rect">
            <a:avLst/>
          </a:prstGeom>
        </p:spPr>
      </p:pic>
      <p:grpSp>
        <p:nvGrpSpPr>
          <p:cNvPr id="11" name="Group 550"/>
          <p:cNvGrpSpPr>
            <a:grpSpLocks/>
          </p:cNvGrpSpPr>
          <p:nvPr/>
        </p:nvGrpSpPr>
        <p:grpSpPr bwMode="auto">
          <a:xfrm>
            <a:off x="3412519" y="206025"/>
            <a:ext cx="2233613" cy="2232025"/>
            <a:chOff x="295" y="3475"/>
            <a:chExt cx="1407" cy="1407"/>
          </a:xfrm>
        </p:grpSpPr>
        <p:sp>
          <p:nvSpPr>
            <p:cNvPr id="12"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a:extLst/>
          </p:spPr>
          <p:txBody>
            <a:bodyPr wrap="none" anchor="ctr"/>
            <a:lstStyle/>
            <a:p>
              <a:pPr>
                <a:defRPr/>
              </a:pPr>
              <a:endParaRPr lang="zh-CN" altLang="en-US"/>
            </a:p>
          </p:txBody>
        </p:sp>
        <p:grpSp>
          <p:nvGrpSpPr>
            <p:cNvPr id="13" name="Group 552"/>
            <p:cNvGrpSpPr>
              <a:grpSpLocks/>
            </p:cNvGrpSpPr>
            <p:nvPr/>
          </p:nvGrpSpPr>
          <p:grpSpPr bwMode="auto">
            <a:xfrm>
              <a:off x="476" y="3657"/>
              <a:ext cx="1050" cy="1050"/>
              <a:chOff x="-6056" y="-2208"/>
              <a:chExt cx="2208" cy="2208"/>
            </a:xfrm>
          </p:grpSpPr>
          <p:sp>
            <p:nvSpPr>
              <p:cNvPr id="14" name="Oval 553"/>
              <p:cNvSpPr>
                <a:spLocks noChangeArrowheads="1"/>
              </p:cNvSpPr>
              <p:nvPr/>
            </p:nvSpPr>
            <p:spPr bwMode="auto">
              <a:xfrm>
                <a:off x="-6056" y="-2132"/>
                <a:ext cx="2132" cy="2132"/>
              </a:xfrm>
              <a:prstGeom prst="ellipse">
                <a:avLst/>
              </a:prstGeom>
              <a:gradFill rotWithShape="1">
                <a:gsLst>
                  <a:gs pos="0">
                    <a:schemeClr val="bg1"/>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grpSp>
            <p:nvGrpSpPr>
              <p:cNvPr id="15" name="Group 554"/>
              <p:cNvGrpSpPr>
                <a:grpSpLocks/>
              </p:cNvGrpSpPr>
              <p:nvPr/>
            </p:nvGrpSpPr>
            <p:grpSpPr bwMode="auto">
              <a:xfrm>
                <a:off x="-6056" y="-2208"/>
                <a:ext cx="2208" cy="2208"/>
                <a:chOff x="-4060" y="-879"/>
                <a:chExt cx="2208" cy="2208"/>
              </a:xfrm>
            </p:grpSpPr>
            <p:grpSp>
              <p:nvGrpSpPr>
                <p:cNvPr id="16" name="Group 555"/>
                <p:cNvGrpSpPr>
                  <a:grpSpLocks/>
                </p:cNvGrpSpPr>
                <p:nvPr/>
              </p:nvGrpSpPr>
              <p:grpSpPr bwMode="auto">
                <a:xfrm>
                  <a:off x="-4060" y="-879"/>
                  <a:ext cx="2208" cy="2208"/>
                  <a:chOff x="-3924" y="-788"/>
                  <a:chExt cx="2208" cy="2208"/>
                </a:xfrm>
              </p:grpSpPr>
              <p:grpSp>
                <p:nvGrpSpPr>
                  <p:cNvPr id="32" name="Group 556"/>
                  <p:cNvGrpSpPr>
                    <a:grpSpLocks noChangeAspect="1"/>
                  </p:cNvGrpSpPr>
                  <p:nvPr/>
                </p:nvGrpSpPr>
                <p:grpSpPr bwMode="auto">
                  <a:xfrm>
                    <a:off x="-3924" y="-788"/>
                    <a:ext cx="2208" cy="2202"/>
                    <a:chOff x="168" y="696"/>
                    <a:chExt cx="1429" cy="1429"/>
                  </a:xfrm>
                </p:grpSpPr>
                <p:grpSp>
                  <p:nvGrpSpPr>
                    <p:cNvPr id="40" name="Group 557"/>
                    <p:cNvGrpSpPr>
                      <a:grpSpLocks noChangeAspect="1"/>
                    </p:cNvGrpSpPr>
                    <p:nvPr/>
                  </p:nvGrpSpPr>
                  <p:grpSpPr bwMode="auto">
                    <a:xfrm>
                      <a:off x="854" y="696"/>
                      <a:ext cx="56" cy="1429"/>
                      <a:chOff x="845" y="696"/>
                      <a:chExt cx="56" cy="1429"/>
                    </a:xfrm>
                  </p:grpSpPr>
                  <p:sp>
                    <p:nvSpPr>
                      <p:cNvPr id="47" name="AutoShape 55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48" name="AutoShape 55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44" name="Group 560"/>
                    <p:cNvGrpSpPr>
                      <a:grpSpLocks noChangeAspect="1"/>
                    </p:cNvGrpSpPr>
                    <p:nvPr/>
                  </p:nvGrpSpPr>
                  <p:grpSpPr bwMode="auto">
                    <a:xfrm rot="5400000">
                      <a:off x="855" y="696"/>
                      <a:ext cx="56" cy="1429"/>
                      <a:chOff x="845" y="696"/>
                      <a:chExt cx="56" cy="1429"/>
                    </a:xfrm>
                  </p:grpSpPr>
                  <p:sp>
                    <p:nvSpPr>
                      <p:cNvPr id="45" name="AutoShape 561"/>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46" name="AutoShape 562"/>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nvGrpSpPr>
                  <p:cNvPr id="33" name="Group 563"/>
                  <p:cNvGrpSpPr>
                    <a:grpSpLocks noChangeAspect="1"/>
                  </p:cNvGrpSpPr>
                  <p:nvPr/>
                </p:nvGrpSpPr>
                <p:grpSpPr bwMode="auto">
                  <a:xfrm rot="2700000">
                    <a:off x="-3927" y="-785"/>
                    <a:ext cx="2208" cy="2202"/>
                    <a:chOff x="168" y="696"/>
                    <a:chExt cx="1429" cy="1429"/>
                  </a:xfrm>
                </p:grpSpPr>
                <p:grpSp>
                  <p:nvGrpSpPr>
                    <p:cNvPr id="34" name="Group 564"/>
                    <p:cNvGrpSpPr>
                      <a:grpSpLocks noChangeAspect="1"/>
                    </p:cNvGrpSpPr>
                    <p:nvPr/>
                  </p:nvGrpSpPr>
                  <p:grpSpPr bwMode="auto">
                    <a:xfrm>
                      <a:off x="854" y="696"/>
                      <a:ext cx="56" cy="1429"/>
                      <a:chOff x="845" y="696"/>
                      <a:chExt cx="56" cy="1429"/>
                    </a:xfrm>
                  </p:grpSpPr>
                  <p:sp>
                    <p:nvSpPr>
                      <p:cNvPr id="38" name="AutoShape 565"/>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39" name="AutoShape 566"/>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35" name="Group 567"/>
                    <p:cNvGrpSpPr>
                      <a:grpSpLocks noChangeAspect="1"/>
                    </p:cNvGrpSpPr>
                    <p:nvPr/>
                  </p:nvGrpSpPr>
                  <p:grpSpPr bwMode="auto">
                    <a:xfrm rot="5400000">
                      <a:off x="855" y="696"/>
                      <a:ext cx="56" cy="1429"/>
                      <a:chOff x="845" y="696"/>
                      <a:chExt cx="56" cy="1429"/>
                    </a:xfrm>
                  </p:grpSpPr>
                  <p:sp>
                    <p:nvSpPr>
                      <p:cNvPr id="36" name="AutoShape 56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37" name="AutoShape 56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grpSp>
              <p:nvGrpSpPr>
                <p:cNvPr id="17" name="Group 570"/>
                <p:cNvGrpSpPr>
                  <a:grpSpLocks/>
                </p:cNvGrpSpPr>
                <p:nvPr/>
              </p:nvGrpSpPr>
              <p:grpSpPr bwMode="auto">
                <a:xfrm rot="1320000">
                  <a:off x="-3742" y="-520"/>
                  <a:ext cx="1546" cy="1546"/>
                  <a:chOff x="-3924" y="-788"/>
                  <a:chExt cx="2208" cy="2208"/>
                </a:xfrm>
              </p:grpSpPr>
              <p:grpSp>
                <p:nvGrpSpPr>
                  <p:cNvPr id="18" name="Group 571"/>
                  <p:cNvGrpSpPr>
                    <a:grpSpLocks noChangeAspect="1"/>
                  </p:cNvGrpSpPr>
                  <p:nvPr/>
                </p:nvGrpSpPr>
                <p:grpSpPr bwMode="auto">
                  <a:xfrm>
                    <a:off x="-3924" y="-788"/>
                    <a:ext cx="2208" cy="2202"/>
                    <a:chOff x="168" y="696"/>
                    <a:chExt cx="1429" cy="1429"/>
                  </a:xfrm>
                </p:grpSpPr>
                <p:grpSp>
                  <p:nvGrpSpPr>
                    <p:cNvPr id="26" name="Group 572"/>
                    <p:cNvGrpSpPr>
                      <a:grpSpLocks noChangeAspect="1"/>
                    </p:cNvGrpSpPr>
                    <p:nvPr/>
                  </p:nvGrpSpPr>
                  <p:grpSpPr bwMode="auto">
                    <a:xfrm>
                      <a:off x="854" y="696"/>
                      <a:ext cx="56" cy="1429"/>
                      <a:chOff x="845" y="696"/>
                      <a:chExt cx="56" cy="1429"/>
                    </a:xfrm>
                  </p:grpSpPr>
                  <p:sp>
                    <p:nvSpPr>
                      <p:cNvPr id="30" name="AutoShape 57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31" name="AutoShape 57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27" name="Group 575"/>
                    <p:cNvGrpSpPr>
                      <a:grpSpLocks noChangeAspect="1"/>
                    </p:cNvGrpSpPr>
                    <p:nvPr/>
                  </p:nvGrpSpPr>
                  <p:grpSpPr bwMode="auto">
                    <a:xfrm rot="5400000">
                      <a:off x="855" y="696"/>
                      <a:ext cx="56" cy="1429"/>
                      <a:chOff x="845" y="696"/>
                      <a:chExt cx="56" cy="1429"/>
                    </a:xfrm>
                  </p:grpSpPr>
                  <p:sp>
                    <p:nvSpPr>
                      <p:cNvPr id="28" name="AutoShape 576"/>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9" name="AutoShape 577"/>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nvGrpSpPr>
                  <p:cNvPr id="19" name="Group 578"/>
                  <p:cNvGrpSpPr>
                    <a:grpSpLocks noChangeAspect="1"/>
                  </p:cNvGrpSpPr>
                  <p:nvPr/>
                </p:nvGrpSpPr>
                <p:grpSpPr bwMode="auto">
                  <a:xfrm rot="2700000">
                    <a:off x="-3927" y="-785"/>
                    <a:ext cx="2208" cy="2202"/>
                    <a:chOff x="168" y="696"/>
                    <a:chExt cx="1429" cy="1429"/>
                  </a:xfrm>
                </p:grpSpPr>
                <p:grpSp>
                  <p:nvGrpSpPr>
                    <p:cNvPr id="20" name="Group 579"/>
                    <p:cNvGrpSpPr>
                      <a:grpSpLocks noChangeAspect="1"/>
                    </p:cNvGrpSpPr>
                    <p:nvPr/>
                  </p:nvGrpSpPr>
                  <p:grpSpPr bwMode="auto">
                    <a:xfrm>
                      <a:off x="854" y="696"/>
                      <a:ext cx="56" cy="1429"/>
                      <a:chOff x="845" y="696"/>
                      <a:chExt cx="56" cy="1429"/>
                    </a:xfrm>
                  </p:grpSpPr>
                  <p:sp>
                    <p:nvSpPr>
                      <p:cNvPr id="24" name="AutoShape 580"/>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5" name="AutoShape 581"/>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21" name="Group 582"/>
                    <p:cNvGrpSpPr>
                      <a:grpSpLocks noChangeAspect="1"/>
                    </p:cNvGrpSpPr>
                    <p:nvPr/>
                  </p:nvGrpSpPr>
                  <p:grpSpPr bwMode="auto">
                    <a:xfrm rot="5400000">
                      <a:off x="855" y="696"/>
                      <a:ext cx="56" cy="1429"/>
                      <a:chOff x="845" y="696"/>
                      <a:chExt cx="56" cy="1429"/>
                    </a:xfrm>
                  </p:grpSpPr>
                  <p:sp>
                    <p:nvSpPr>
                      <p:cNvPr id="22" name="AutoShape 58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3" name="AutoShape 58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grpSp>
        </p:grpSp>
      </p:grpSp>
      <p:sp>
        <p:nvSpPr>
          <p:cNvPr id="328" name="Text Box 59"/>
          <p:cNvSpPr txBox="1">
            <a:spLocks noChangeArrowheads="1"/>
          </p:cNvSpPr>
          <p:nvPr/>
        </p:nvSpPr>
        <p:spPr bwMode="ltGray">
          <a:xfrm>
            <a:off x="4252304" y="3867894"/>
            <a:ext cx="504056" cy="646331"/>
          </a:xfrm>
          <a:prstGeom prst="rect">
            <a:avLst/>
          </a:prstGeom>
          <a:noFill/>
          <a:ln>
            <a:noFill/>
          </a:ln>
          <a:effectLst/>
          <a:extLst>
            <a:ext uri="{909E8E84-426E-40DD-AFC4-6F175D3DCCD1}">
              <a14:hiddenFill xmlns:a14="http://schemas.microsoft.com/office/drawing/2010/main">
                <a:gradFill rotWithShape="1">
                  <a:gsLst>
                    <a:gs pos="0">
                      <a:schemeClr val="bg1"/>
                    </a:gs>
                    <a:gs pos="100000">
                      <a:schemeClr val="accent1"/>
                    </a:gs>
                  </a:gsLst>
                  <a:lin ang="0" scaled="1"/>
                </a:gradFill>
              </a14:hiddenFill>
            </a:ext>
            <a:ext uri="{91240B29-F687-4F45-9708-019B960494DF}">
              <a14:hiddenLine xmlns:a14="http://schemas.microsoft.com/office/drawing/2010/main" w="9525" algn="ctr">
                <a:solidFill>
                  <a:schemeClr val="tx1"/>
                </a:solidFill>
                <a:miter lim="800000"/>
                <a:headEnd/>
                <a:tailEnd/>
              </a14:hiddenLine>
            </a:ext>
          </a:extLst>
        </p:spPr>
        <p:txBody>
          <a:bodyPr wrap="square">
            <a:spAutoFit/>
          </a:bodyPr>
          <a:lstStyle/>
          <a:p>
            <a:r>
              <a:rPr lang="en-US" altLang="zh-CN" sz="3600" b="1" dirty="0" smtClean="0">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latin typeface="微软雅黑" pitchFamily="34" charset="-122"/>
                <a:ea typeface="微软雅黑" pitchFamily="34" charset="-122"/>
              </a:rPr>
              <a:t>[</a:t>
            </a:r>
            <a:endParaRPr lang="zh-CN" altLang="en-US" sz="3600" b="1" dirty="0">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latin typeface="微软雅黑" pitchFamily="34" charset="-122"/>
              <a:ea typeface="微软雅黑" pitchFamily="34" charset="-122"/>
            </a:endParaRPr>
          </a:p>
        </p:txBody>
      </p:sp>
      <p:sp>
        <p:nvSpPr>
          <p:cNvPr id="329" name="Text Box 60"/>
          <p:cNvSpPr txBox="1">
            <a:spLocks noChangeArrowheads="1"/>
          </p:cNvSpPr>
          <p:nvPr/>
        </p:nvSpPr>
        <p:spPr bwMode="ltGray">
          <a:xfrm>
            <a:off x="2175188" y="4506674"/>
            <a:ext cx="4876800" cy="338554"/>
          </a:xfrm>
          <a:prstGeom prst="rect">
            <a:avLst/>
          </a:prstGeom>
          <a:noFill/>
          <a:ln>
            <a:noFill/>
          </a:ln>
          <a:effectLst/>
          <a:extLst>
            <a:ext uri="{909E8E84-426E-40DD-AFC4-6F175D3DCCD1}">
              <a14:hiddenFill xmlns:a14="http://schemas.microsoft.com/office/drawing/2010/main">
                <a:gradFill rotWithShape="1">
                  <a:gsLst>
                    <a:gs pos="0">
                      <a:schemeClr val="bg1"/>
                    </a:gs>
                    <a:gs pos="100000">
                      <a:schemeClr val="accent1"/>
                    </a:gs>
                  </a:gsLst>
                  <a:lin ang="0" scaled="1"/>
                </a:gradFill>
              </a14:hiddenFill>
            </a:ext>
            <a:ext uri="{91240B29-F687-4F45-9708-019B960494DF}">
              <a14:hiddenLine xmlns:a14="http://schemas.microsoft.com/office/drawing/2010/main" w="9525" algn="ctr">
                <a:solidFill>
                  <a:schemeClr val="tx1"/>
                </a:solidFill>
                <a:miter lim="800000"/>
                <a:headEnd/>
                <a:tailEnd/>
              </a14:hiddenLine>
            </a:ext>
          </a:extLst>
        </p:spPr>
        <p:txBody>
          <a:bodyPr>
            <a:spAutoFit/>
          </a:bodyPr>
          <a:lstStyle/>
          <a:p>
            <a:pPr algn="ctr">
              <a:spcBef>
                <a:spcPct val="50000"/>
              </a:spcBef>
            </a:pPr>
            <a:r>
              <a:rPr lang="zh-CN" altLang="en-US" sz="1600" dirty="0" smtClean="0">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latin typeface="微软雅黑" pitchFamily="34" charset="-122"/>
                <a:ea typeface="微软雅黑" pitchFamily="34" charset="-122"/>
              </a:rPr>
              <a:t>商务创意</a:t>
            </a:r>
            <a:r>
              <a:rPr lang="en-US" altLang="zh-CN" sz="1600" dirty="0" smtClean="0">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latin typeface="微软雅黑" pitchFamily="34" charset="-122"/>
                <a:ea typeface="微软雅黑" pitchFamily="34" charset="-122"/>
              </a:rPr>
              <a:t>/</a:t>
            </a:r>
            <a:r>
              <a:rPr lang="zh-CN" altLang="en-US" sz="1600" dirty="0" smtClean="0">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latin typeface="微软雅黑" pitchFamily="34" charset="-122"/>
                <a:ea typeface="微软雅黑" pitchFamily="34" charset="-122"/>
              </a:rPr>
              <a:t>工作计划</a:t>
            </a:r>
            <a:r>
              <a:rPr lang="en-US" altLang="zh-CN" sz="1600" dirty="0" smtClean="0">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latin typeface="微软雅黑" pitchFamily="34" charset="-122"/>
                <a:ea typeface="微软雅黑" pitchFamily="34" charset="-122"/>
              </a:rPr>
              <a:t>/</a:t>
            </a:r>
            <a:r>
              <a:rPr lang="zh-CN" altLang="en-US" sz="1600" dirty="0">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latin typeface="微软雅黑" pitchFamily="34" charset="-122"/>
                <a:ea typeface="微软雅黑" pitchFamily="34" charset="-122"/>
              </a:rPr>
              <a:t>总结</a:t>
            </a:r>
            <a:r>
              <a:rPr lang="zh-CN" altLang="en-US" sz="1600" dirty="0" smtClean="0">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latin typeface="微软雅黑" pitchFamily="34" charset="-122"/>
                <a:ea typeface="微软雅黑" pitchFamily="34" charset="-122"/>
              </a:rPr>
              <a:t>动态</a:t>
            </a:r>
            <a:r>
              <a:rPr lang="en-US" altLang="zh-CN" sz="1600" dirty="0">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latin typeface="微软雅黑" pitchFamily="34" charset="-122"/>
                <a:ea typeface="微软雅黑" pitchFamily="34" charset="-122"/>
              </a:rPr>
              <a:t>PPT</a:t>
            </a:r>
          </a:p>
        </p:txBody>
      </p:sp>
      <p:sp>
        <p:nvSpPr>
          <p:cNvPr id="330" name="Text Box 59"/>
          <p:cNvSpPr txBox="1">
            <a:spLocks noChangeArrowheads="1"/>
          </p:cNvSpPr>
          <p:nvPr/>
        </p:nvSpPr>
        <p:spPr bwMode="ltGray">
          <a:xfrm>
            <a:off x="2664943" y="3874025"/>
            <a:ext cx="4104456" cy="646331"/>
          </a:xfrm>
          <a:prstGeom prst="rect">
            <a:avLst/>
          </a:prstGeom>
          <a:noFill/>
          <a:ln>
            <a:noFill/>
          </a:ln>
          <a:effectLst/>
          <a:extLst>
            <a:ext uri="{909E8E84-426E-40DD-AFC4-6F175D3DCCD1}">
              <a14:hiddenFill xmlns:a14="http://schemas.microsoft.com/office/drawing/2010/main">
                <a:gradFill rotWithShape="1">
                  <a:gsLst>
                    <a:gs pos="0">
                      <a:schemeClr val="bg1"/>
                    </a:gs>
                    <a:gs pos="100000">
                      <a:schemeClr val="accent1"/>
                    </a:gs>
                  </a:gsLst>
                  <a:lin ang="0" scaled="1"/>
                </a:gradFill>
              </a14:hiddenFill>
            </a:ext>
            <a:ext uri="{91240B29-F687-4F45-9708-019B960494DF}">
              <a14:hiddenLine xmlns:a14="http://schemas.microsoft.com/office/drawing/2010/main" w="9525" algn="ctr">
                <a:solidFill>
                  <a:schemeClr val="tx1"/>
                </a:solidFill>
                <a:miter lim="800000"/>
                <a:headEnd/>
                <a:tailEnd/>
              </a14:hiddenLine>
            </a:ext>
          </a:extLst>
        </p:spPr>
        <p:txBody>
          <a:bodyPr wrap="square">
            <a:spAutoFit/>
          </a:bodyPr>
          <a:lstStyle/>
          <a:p>
            <a:r>
              <a:rPr lang="zh-CN" altLang="en-US" sz="3600" b="1" dirty="0" smtClean="0">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latin typeface="微软雅黑" pitchFamily="34" charset="-122"/>
                <a:ea typeface="微软雅黑" pitchFamily="34" charset="-122"/>
              </a:rPr>
              <a:t>点击此处添加标题</a:t>
            </a:r>
            <a:endParaRPr lang="zh-CN" altLang="en-US" sz="3600" b="1" dirty="0">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latin typeface="微软雅黑" pitchFamily="34" charset="-122"/>
              <a:ea typeface="微软雅黑" pitchFamily="34" charset="-122"/>
            </a:endParaRPr>
          </a:p>
        </p:txBody>
      </p:sp>
      <p:sp>
        <p:nvSpPr>
          <p:cNvPr id="331" name="Text Box 59"/>
          <p:cNvSpPr txBox="1">
            <a:spLocks noChangeArrowheads="1"/>
          </p:cNvSpPr>
          <p:nvPr/>
        </p:nvSpPr>
        <p:spPr bwMode="ltGray">
          <a:xfrm>
            <a:off x="4612554" y="3867894"/>
            <a:ext cx="504056" cy="646331"/>
          </a:xfrm>
          <a:prstGeom prst="rect">
            <a:avLst/>
          </a:prstGeom>
          <a:noFill/>
          <a:ln>
            <a:noFill/>
          </a:ln>
          <a:effectLst/>
          <a:extLst>
            <a:ext uri="{909E8E84-426E-40DD-AFC4-6F175D3DCCD1}">
              <a14:hiddenFill xmlns:a14="http://schemas.microsoft.com/office/drawing/2010/main">
                <a:gradFill rotWithShape="1">
                  <a:gsLst>
                    <a:gs pos="0">
                      <a:schemeClr val="bg1"/>
                    </a:gs>
                    <a:gs pos="100000">
                      <a:schemeClr val="accent1"/>
                    </a:gs>
                  </a:gsLst>
                  <a:lin ang="0" scaled="1"/>
                </a:gradFill>
              </a14:hiddenFill>
            </a:ext>
            <a:ext uri="{91240B29-F687-4F45-9708-019B960494DF}">
              <a14:hiddenLine xmlns:a14="http://schemas.microsoft.com/office/drawing/2010/main" w="9525" algn="ctr">
                <a:solidFill>
                  <a:schemeClr val="tx1"/>
                </a:solidFill>
                <a:miter lim="800000"/>
                <a:headEnd/>
                <a:tailEnd/>
              </a14:hiddenLine>
            </a:ext>
          </a:extLst>
        </p:spPr>
        <p:txBody>
          <a:bodyPr wrap="square">
            <a:spAutoFit/>
          </a:bodyPr>
          <a:lstStyle/>
          <a:p>
            <a:r>
              <a:rPr lang="en-US" altLang="zh-CN" sz="3600" b="1" dirty="0" smtClean="0">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latin typeface="微软雅黑" pitchFamily="34" charset="-122"/>
                <a:ea typeface="微软雅黑" pitchFamily="34" charset="-122"/>
              </a:rPr>
              <a:t>]</a:t>
            </a:r>
            <a:endParaRPr lang="zh-CN" altLang="en-US" sz="3600" b="1" dirty="0">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latin typeface="微软雅黑" pitchFamily="34" charset="-122"/>
              <a:ea typeface="微软雅黑" pitchFamily="34" charset="-122"/>
            </a:endParaRPr>
          </a:p>
        </p:txBody>
      </p:sp>
    </p:spTree>
    <p:extLst>
      <p:ext uri="{BB962C8B-B14F-4D97-AF65-F5344CB8AC3E}">
        <p14:creationId xmlns:p14="http://schemas.microsoft.com/office/powerpoint/2010/main" val="2484633220"/>
      </p:ext>
    </p:extLst>
  </p:cSld>
  <p:clrMapOvr>
    <a:masterClrMapping/>
  </p:clrMapOvr>
  <mc:AlternateContent xmlns:mc="http://schemas.openxmlformats.org/markup-compatibility/2006" xmlns:p14="http://schemas.microsoft.com/office/powerpoint/2010/main">
    <mc:Choice Requires="p14">
      <p:transition p14:dur="10" advTm="12400"/>
    </mc:Choice>
    <mc:Fallback xmlns="">
      <p:transition advTm="124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par>
                                <p:cTn id="7" presetID="47" presetClass="entr" presetSubtype="0" fill="hold" grpId="0" nodeType="withEffect">
                                  <p:stCondLst>
                                    <p:cond delay="900"/>
                                  </p:stCondLst>
                                  <p:childTnLst>
                                    <p:set>
                                      <p:cBhvr>
                                        <p:cTn id="8" dur="1" fill="hold">
                                          <p:stCondLst>
                                            <p:cond delay="0"/>
                                          </p:stCondLst>
                                        </p:cTn>
                                        <p:tgtEl>
                                          <p:spTgt spid="329"/>
                                        </p:tgtEl>
                                        <p:attrNameLst>
                                          <p:attrName>style.visibility</p:attrName>
                                        </p:attrNameLst>
                                      </p:cBhvr>
                                      <p:to>
                                        <p:strVal val="visible"/>
                                      </p:to>
                                    </p:set>
                                    <p:animEffect transition="in" filter="fade">
                                      <p:cBhvr>
                                        <p:cTn id="9" dur="1000"/>
                                        <p:tgtEl>
                                          <p:spTgt spid="329"/>
                                        </p:tgtEl>
                                      </p:cBhvr>
                                    </p:animEffect>
                                    <p:anim calcmode="lin" valueType="num">
                                      <p:cBhvr>
                                        <p:cTn id="10" dur="1000" fill="hold"/>
                                        <p:tgtEl>
                                          <p:spTgt spid="329"/>
                                        </p:tgtEl>
                                        <p:attrNameLst>
                                          <p:attrName>ppt_x</p:attrName>
                                        </p:attrNameLst>
                                      </p:cBhvr>
                                      <p:tavLst>
                                        <p:tav tm="0">
                                          <p:val>
                                            <p:strVal val="#ppt_x"/>
                                          </p:val>
                                        </p:tav>
                                        <p:tav tm="100000">
                                          <p:val>
                                            <p:strVal val="#ppt_x"/>
                                          </p:val>
                                        </p:tav>
                                      </p:tavLst>
                                    </p:anim>
                                    <p:anim calcmode="lin" valueType="num">
                                      <p:cBhvr>
                                        <p:cTn id="11" dur="1000" fill="hold"/>
                                        <p:tgtEl>
                                          <p:spTgt spid="329"/>
                                        </p:tgtEl>
                                        <p:attrNameLst>
                                          <p:attrName>ppt_y</p:attrName>
                                        </p:attrNameLst>
                                      </p:cBhvr>
                                      <p:tavLst>
                                        <p:tav tm="0">
                                          <p:val>
                                            <p:strVal val="#ppt_y-.1"/>
                                          </p:val>
                                        </p:tav>
                                        <p:tav tm="100000">
                                          <p:val>
                                            <p:strVal val="#ppt_y"/>
                                          </p:val>
                                        </p:tav>
                                      </p:tavLst>
                                    </p:anim>
                                  </p:childTnLst>
                                </p:cTn>
                              </p:par>
                              <p:par>
                                <p:cTn id="12" presetID="42" presetClass="entr" presetSubtype="0" fill="hold" grpId="1" nodeType="withEffect">
                                  <p:stCondLst>
                                    <p:cond delay="1900"/>
                                  </p:stCondLst>
                                  <p:childTnLst>
                                    <p:set>
                                      <p:cBhvr>
                                        <p:cTn id="13" dur="1" fill="hold">
                                          <p:stCondLst>
                                            <p:cond delay="0"/>
                                          </p:stCondLst>
                                        </p:cTn>
                                        <p:tgtEl>
                                          <p:spTgt spid="331"/>
                                        </p:tgtEl>
                                        <p:attrNameLst>
                                          <p:attrName>style.visibility</p:attrName>
                                        </p:attrNameLst>
                                      </p:cBhvr>
                                      <p:to>
                                        <p:strVal val="visible"/>
                                      </p:to>
                                    </p:set>
                                    <p:animEffect transition="in" filter="fade">
                                      <p:cBhvr>
                                        <p:cTn id="14" dur="1000"/>
                                        <p:tgtEl>
                                          <p:spTgt spid="331"/>
                                        </p:tgtEl>
                                      </p:cBhvr>
                                    </p:animEffect>
                                    <p:anim calcmode="lin" valueType="num">
                                      <p:cBhvr>
                                        <p:cTn id="15" dur="1000" fill="hold"/>
                                        <p:tgtEl>
                                          <p:spTgt spid="331"/>
                                        </p:tgtEl>
                                        <p:attrNameLst>
                                          <p:attrName>ppt_x</p:attrName>
                                        </p:attrNameLst>
                                      </p:cBhvr>
                                      <p:tavLst>
                                        <p:tav tm="0">
                                          <p:val>
                                            <p:strVal val="#ppt_x"/>
                                          </p:val>
                                        </p:tav>
                                        <p:tav tm="100000">
                                          <p:val>
                                            <p:strVal val="#ppt_x"/>
                                          </p:val>
                                        </p:tav>
                                      </p:tavLst>
                                    </p:anim>
                                    <p:anim calcmode="lin" valueType="num">
                                      <p:cBhvr>
                                        <p:cTn id="16" dur="1000" fill="hold"/>
                                        <p:tgtEl>
                                          <p:spTgt spid="331"/>
                                        </p:tgtEl>
                                        <p:attrNameLst>
                                          <p:attrName>ppt_y</p:attrName>
                                        </p:attrNameLst>
                                      </p:cBhvr>
                                      <p:tavLst>
                                        <p:tav tm="0">
                                          <p:val>
                                            <p:strVal val="#ppt_y+.1"/>
                                          </p:val>
                                        </p:tav>
                                        <p:tav tm="100000">
                                          <p:val>
                                            <p:strVal val="#ppt_y"/>
                                          </p:val>
                                        </p:tav>
                                      </p:tavLst>
                                    </p:anim>
                                  </p:childTnLst>
                                </p:cTn>
                              </p:par>
                              <p:par>
                                <p:cTn id="17" presetID="42" presetClass="entr" presetSubtype="0" fill="hold" grpId="1" nodeType="withEffect">
                                  <p:stCondLst>
                                    <p:cond delay="2900"/>
                                  </p:stCondLst>
                                  <p:childTnLst>
                                    <p:set>
                                      <p:cBhvr>
                                        <p:cTn id="18" dur="1" fill="hold">
                                          <p:stCondLst>
                                            <p:cond delay="0"/>
                                          </p:stCondLst>
                                        </p:cTn>
                                        <p:tgtEl>
                                          <p:spTgt spid="328"/>
                                        </p:tgtEl>
                                        <p:attrNameLst>
                                          <p:attrName>style.visibility</p:attrName>
                                        </p:attrNameLst>
                                      </p:cBhvr>
                                      <p:to>
                                        <p:strVal val="visible"/>
                                      </p:to>
                                    </p:set>
                                    <p:animEffect transition="in" filter="fade">
                                      <p:cBhvr>
                                        <p:cTn id="19" dur="1000"/>
                                        <p:tgtEl>
                                          <p:spTgt spid="328"/>
                                        </p:tgtEl>
                                      </p:cBhvr>
                                    </p:animEffect>
                                    <p:anim calcmode="lin" valueType="num">
                                      <p:cBhvr>
                                        <p:cTn id="20" dur="1000" fill="hold"/>
                                        <p:tgtEl>
                                          <p:spTgt spid="328"/>
                                        </p:tgtEl>
                                        <p:attrNameLst>
                                          <p:attrName>ppt_x</p:attrName>
                                        </p:attrNameLst>
                                      </p:cBhvr>
                                      <p:tavLst>
                                        <p:tav tm="0">
                                          <p:val>
                                            <p:strVal val="#ppt_x"/>
                                          </p:val>
                                        </p:tav>
                                        <p:tav tm="100000">
                                          <p:val>
                                            <p:strVal val="#ppt_x"/>
                                          </p:val>
                                        </p:tav>
                                      </p:tavLst>
                                    </p:anim>
                                    <p:anim calcmode="lin" valueType="num">
                                      <p:cBhvr>
                                        <p:cTn id="21" dur="1000" fill="hold"/>
                                        <p:tgtEl>
                                          <p:spTgt spid="328"/>
                                        </p:tgtEl>
                                        <p:attrNameLst>
                                          <p:attrName>ppt_y</p:attrName>
                                        </p:attrNameLst>
                                      </p:cBhvr>
                                      <p:tavLst>
                                        <p:tav tm="0">
                                          <p:val>
                                            <p:strVal val="#ppt_y+.1"/>
                                          </p:val>
                                        </p:tav>
                                        <p:tav tm="100000">
                                          <p:val>
                                            <p:strVal val="#ppt_y"/>
                                          </p:val>
                                        </p:tav>
                                      </p:tavLst>
                                    </p:anim>
                                  </p:childTnLst>
                                </p:cTn>
                              </p:par>
                              <p:par>
                                <p:cTn id="22" presetID="35" presetClass="path" presetSubtype="0" accel="50000" decel="50000" fill="hold" grpId="0" nodeType="withEffect">
                                  <p:stCondLst>
                                    <p:cond delay="2900"/>
                                  </p:stCondLst>
                                  <p:childTnLst>
                                    <p:animMotion origin="layout" path="M 0 -4.75015E-6 L -0.19687 -4.75015E-6 " pathEditMode="relative" rAng="0" ptsTypes="AA">
                                      <p:cBhvr>
                                        <p:cTn id="23" dur="2000" fill="hold"/>
                                        <p:tgtEl>
                                          <p:spTgt spid="328"/>
                                        </p:tgtEl>
                                        <p:attrNameLst>
                                          <p:attrName>ppt_x</p:attrName>
                                          <p:attrName>ppt_y</p:attrName>
                                        </p:attrNameLst>
                                      </p:cBhvr>
                                      <p:rCtr x="-9844" y="0"/>
                                    </p:animMotion>
                                  </p:childTnLst>
                                </p:cTn>
                              </p:par>
                              <p:par>
                                <p:cTn id="24" presetID="63" presetClass="path" presetSubtype="0" accel="50000" decel="50000" fill="hold" grpId="0" nodeType="withEffect">
                                  <p:stCondLst>
                                    <p:cond delay="2900"/>
                                  </p:stCondLst>
                                  <p:childTnLst>
                                    <p:animMotion origin="layout" path="M -1.11111E-6 1.16631E-6 L 0.19844 1.16631E-6 " pathEditMode="relative" rAng="0" ptsTypes="AA">
                                      <p:cBhvr>
                                        <p:cTn id="25" dur="2000" fill="hold"/>
                                        <p:tgtEl>
                                          <p:spTgt spid="331"/>
                                        </p:tgtEl>
                                        <p:attrNameLst>
                                          <p:attrName>ppt_x</p:attrName>
                                          <p:attrName>ppt_y</p:attrName>
                                        </p:attrNameLst>
                                      </p:cBhvr>
                                      <p:rCtr x="9913" y="0"/>
                                    </p:animMotion>
                                  </p:childTnLst>
                                </p:cTn>
                              </p:par>
                              <p:par>
                                <p:cTn id="26" presetID="16" presetClass="entr" presetSubtype="37" fill="hold" grpId="0" nodeType="withEffect">
                                  <p:stCondLst>
                                    <p:cond delay="3100"/>
                                  </p:stCondLst>
                                  <p:childTnLst>
                                    <p:set>
                                      <p:cBhvr>
                                        <p:cTn id="27" dur="1" fill="hold">
                                          <p:stCondLst>
                                            <p:cond delay="0"/>
                                          </p:stCondLst>
                                        </p:cTn>
                                        <p:tgtEl>
                                          <p:spTgt spid="330"/>
                                        </p:tgtEl>
                                        <p:attrNameLst>
                                          <p:attrName>style.visibility</p:attrName>
                                        </p:attrNameLst>
                                      </p:cBhvr>
                                      <p:to>
                                        <p:strVal val="visible"/>
                                      </p:to>
                                    </p:set>
                                    <p:animEffect transition="in" filter="barn(outVertical)">
                                      <p:cBhvr>
                                        <p:cTn id="28" dur="2100"/>
                                        <p:tgtEl>
                                          <p:spTgt spid="330"/>
                                        </p:tgtEl>
                                      </p:cBhvr>
                                    </p:animEffect>
                                  </p:childTnLst>
                                </p:cTn>
                              </p:par>
                              <p:par>
                                <p:cTn id="29" presetID="10" presetClass="entr" presetSubtype="0" fill="hold" nodeType="withEffect">
                                  <p:stCondLst>
                                    <p:cond delay="600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par>
                                <p:cTn id="32" presetID="6" presetClass="emph" presetSubtype="0" fill="hold" nodeType="withEffect">
                                  <p:stCondLst>
                                    <p:cond delay="6500"/>
                                  </p:stCondLst>
                                  <p:childTnLst>
                                    <p:animScale>
                                      <p:cBhvr>
                                        <p:cTn id="33" dur="1000" fill="hold"/>
                                        <p:tgtEl>
                                          <p:spTgt spid="11"/>
                                        </p:tgtEl>
                                      </p:cBhvr>
                                      <p:by x="400000" y="400000"/>
                                    </p:animScale>
                                  </p:childTnLst>
                                </p:cTn>
                              </p:par>
                              <p:par>
                                <p:cTn id="34" presetID="6" presetClass="emph" presetSubtype="0" autoRev="1" fill="hold" nodeType="withEffect">
                                  <p:stCondLst>
                                    <p:cond delay="7500"/>
                                  </p:stCondLst>
                                  <p:childTnLst>
                                    <p:animScale>
                                      <p:cBhvr>
                                        <p:cTn id="35" dur="1000" fill="hold"/>
                                        <p:tgtEl>
                                          <p:spTgt spid="11"/>
                                        </p:tgtEl>
                                      </p:cBhvr>
                                      <p:by x="400000" y="400000"/>
                                    </p:animScale>
                                  </p:childTnLst>
                                </p:cTn>
                              </p:par>
                              <p:par>
                                <p:cTn id="36" presetID="10" presetClass="exit" presetSubtype="0" fill="hold" nodeType="withEffect">
                                  <p:stCondLst>
                                    <p:cond delay="7500"/>
                                  </p:stCondLst>
                                  <p:childTnLst>
                                    <p:animEffect transition="out" filter="fade">
                                      <p:cBhvr>
                                        <p:cTn id="37" dur="2000"/>
                                        <p:tgtEl>
                                          <p:spTgt spid="11"/>
                                        </p:tgtEl>
                                      </p:cBhvr>
                                    </p:animEffect>
                                    <p:set>
                                      <p:cBhvr>
                                        <p:cTn id="38" dur="1" fill="hold">
                                          <p:stCondLst>
                                            <p:cond delay="1999"/>
                                          </p:stCondLst>
                                        </p:cTn>
                                        <p:tgtEl>
                                          <p:spTgt spid="11"/>
                                        </p:tgtEl>
                                        <p:attrNameLst>
                                          <p:attrName>style.visibility</p:attrName>
                                        </p:attrNameLst>
                                      </p:cBhvr>
                                      <p:to>
                                        <p:strVal val="hidden"/>
                                      </p:to>
                                    </p:set>
                                  </p:childTnLst>
                                </p:cTn>
                              </p:par>
                              <p:par>
                                <p:cTn id="39" presetID="10" presetClass="entr" presetSubtype="0" fill="hold" nodeType="withEffect">
                                  <p:stCondLst>
                                    <p:cond delay="3250"/>
                                  </p:stCondLst>
                                  <p:childTnLst>
                                    <p:set>
                                      <p:cBhvr>
                                        <p:cTn id="40" dur="1" fill="hold">
                                          <p:stCondLst>
                                            <p:cond delay="0"/>
                                          </p:stCondLst>
                                        </p:cTn>
                                        <p:tgtEl>
                                          <p:spTgt spid="51"/>
                                        </p:tgtEl>
                                        <p:attrNameLst>
                                          <p:attrName>style.visibility</p:attrName>
                                        </p:attrNameLst>
                                      </p:cBhvr>
                                      <p:to>
                                        <p:strVal val="visible"/>
                                      </p:to>
                                    </p:set>
                                    <p:animEffect transition="in" filter="fade">
                                      <p:cBhvr>
                                        <p:cTn id="41" dur="100"/>
                                        <p:tgtEl>
                                          <p:spTgt spid="51"/>
                                        </p:tgtEl>
                                      </p:cBhvr>
                                    </p:animEffect>
                                  </p:childTnLst>
                                </p:cTn>
                              </p:par>
                              <p:par>
                                <p:cTn id="42" presetID="10" presetClass="entr" presetSubtype="0" fill="hold" nodeType="withEffect">
                                  <p:stCondLst>
                                    <p:cond delay="3250"/>
                                  </p:stCondLst>
                                  <p:childTnLst>
                                    <p:set>
                                      <p:cBhvr>
                                        <p:cTn id="43" dur="1" fill="hold">
                                          <p:stCondLst>
                                            <p:cond delay="0"/>
                                          </p:stCondLst>
                                        </p:cTn>
                                        <p:tgtEl>
                                          <p:spTgt spid="192"/>
                                        </p:tgtEl>
                                        <p:attrNameLst>
                                          <p:attrName>style.visibility</p:attrName>
                                        </p:attrNameLst>
                                      </p:cBhvr>
                                      <p:to>
                                        <p:strVal val="visible"/>
                                      </p:to>
                                    </p:set>
                                    <p:animEffect transition="in" filter="fade">
                                      <p:cBhvr>
                                        <p:cTn id="44" dur="500"/>
                                        <p:tgtEl>
                                          <p:spTgt spid="192"/>
                                        </p:tgtEl>
                                      </p:cBhvr>
                                    </p:animEffect>
                                  </p:childTnLst>
                                </p:cTn>
                              </p:par>
                              <p:par>
                                <p:cTn id="45" presetID="6" presetClass="emph" presetSubtype="0" fill="hold" nodeType="withEffect">
                                  <p:stCondLst>
                                    <p:cond delay="3250"/>
                                  </p:stCondLst>
                                  <p:childTnLst>
                                    <p:animScale>
                                      <p:cBhvr>
                                        <p:cTn id="46" dur="750" fill="hold"/>
                                        <p:tgtEl>
                                          <p:spTgt spid="192"/>
                                        </p:tgtEl>
                                      </p:cBhvr>
                                      <p:by x="400000" y="400000"/>
                                    </p:animScale>
                                  </p:childTnLst>
                                </p:cTn>
                              </p:par>
                              <p:par>
                                <p:cTn id="47" presetID="6" presetClass="emph" presetSubtype="0" autoRev="1" fill="hold" nodeType="withEffect">
                                  <p:stCondLst>
                                    <p:cond delay="3500"/>
                                  </p:stCondLst>
                                  <p:childTnLst>
                                    <p:animScale>
                                      <p:cBhvr>
                                        <p:cTn id="48" dur="250" fill="hold"/>
                                        <p:tgtEl>
                                          <p:spTgt spid="192"/>
                                        </p:tgtEl>
                                      </p:cBhvr>
                                      <p:by x="400000" y="400000"/>
                                    </p:animScale>
                                  </p:childTnLst>
                                </p:cTn>
                              </p:par>
                              <p:par>
                                <p:cTn id="49" presetID="10" presetClass="exit" presetSubtype="0" fill="hold" nodeType="withEffect">
                                  <p:stCondLst>
                                    <p:cond delay="3250"/>
                                  </p:stCondLst>
                                  <p:childTnLst>
                                    <p:animEffect transition="out" filter="fade">
                                      <p:cBhvr>
                                        <p:cTn id="50" dur="750"/>
                                        <p:tgtEl>
                                          <p:spTgt spid="192"/>
                                        </p:tgtEl>
                                      </p:cBhvr>
                                    </p:animEffect>
                                    <p:set>
                                      <p:cBhvr>
                                        <p:cTn id="51" dur="1" fill="hold">
                                          <p:stCondLst>
                                            <p:cond delay="749"/>
                                          </p:stCondLst>
                                        </p:cTn>
                                        <p:tgtEl>
                                          <p:spTgt spid="192"/>
                                        </p:tgtEl>
                                        <p:attrNameLst>
                                          <p:attrName>style.visibility</p:attrName>
                                        </p:attrNameLst>
                                      </p:cBhvr>
                                      <p:to>
                                        <p:strVal val="hidden"/>
                                      </p:to>
                                    </p:set>
                                  </p:childTnLst>
                                </p:cTn>
                              </p:par>
                              <p:par>
                                <p:cTn id="52" presetID="53" presetClass="exit" presetSubtype="0" fill="hold" nodeType="withEffect">
                                  <p:stCondLst>
                                    <p:cond delay="3250"/>
                                  </p:stCondLst>
                                  <p:childTnLst>
                                    <p:anim calcmode="lin" valueType="num">
                                      <p:cBhvr>
                                        <p:cTn id="53" dur="500"/>
                                        <p:tgtEl>
                                          <p:spTgt spid="51"/>
                                        </p:tgtEl>
                                        <p:attrNameLst>
                                          <p:attrName>ppt_w</p:attrName>
                                        </p:attrNameLst>
                                      </p:cBhvr>
                                      <p:tavLst>
                                        <p:tav tm="0">
                                          <p:val>
                                            <p:strVal val="ppt_w"/>
                                          </p:val>
                                        </p:tav>
                                        <p:tav tm="100000">
                                          <p:val>
                                            <p:fltVal val="0"/>
                                          </p:val>
                                        </p:tav>
                                      </p:tavLst>
                                    </p:anim>
                                    <p:anim calcmode="lin" valueType="num">
                                      <p:cBhvr>
                                        <p:cTn id="54" dur="500"/>
                                        <p:tgtEl>
                                          <p:spTgt spid="51"/>
                                        </p:tgtEl>
                                        <p:attrNameLst>
                                          <p:attrName>ppt_h</p:attrName>
                                        </p:attrNameLst>
                                      </p:cBhvr>
                                      <p:tavLst>
                                        <p:tav tm="0">
                                          <p:val>
                                            <p:strVal val="ppt_h"/>
                                          </p:val>
                                        </p:tav>
                                        <p:tav tm="100000">
                                          <p:val>
                                            <p:fltVal val="0"/>
                                          </p:val>
                                        </p:tav>
                                      </p:tavLst>
                                    </p:anim>
                                    <p:animEffect transition="out" filter="fade">
                                      <p:cBhvr>
                                        <p:cTn id="55" dur="500"/>
                                        <p:tgtEl>
                                          <p:spTgt spid="51"/>
                                        </p:tgtEl>
                                      </p:cBhvr>
                                    </p:animEffect>
                                    <p:set>
                                      <p:cBhvr>
                                        <p:cTn id="56" dur="1" fill="hold">
                                          <p:stCondLst>
                                            <p:cond delay="499"/>
                                          </p:stCondLst>
                                        </p:cTn>
                                        <p:tgtEl>
                                          <p:spTgt spid="51"/>
                                        </p:tgtEl>
                                        <p:attrNameLst>
                                          <p:attrName>style.visibility</p:attrName>
                                        </p:attrNameLst>
                                      </p:cBhvr>
                                      <p:to>
                                        <p:strVal val="hidden"/>
                                      </p:to>
                                    </p:set>
                                  </p:childTnLst>
                                </p:cTn>
                              </p:par>
                              <p:par>
                                <p:cTn id="57" presetID="10" presetClass="entr" presetSubtype="0" fill="hold" nodeType="withEffect">
                                  <p:stCondLst>
                                    <p:cond delay="1500"/>
                                  </p:stCondLst>
                                  <p:childTnLst>
                                    <p:set>
                                      <p:cBhvr>
                                        <p:cTn id="58" dur="1" fill="hold">
                                          <p:stCondLst>
                                            <p:cond delay="0"/>
                                          </p:stCondLst>
                                        </p:cTn>
                                        <p:tgtEl>
                                          <p:spTgt spid="49"/>
                                        </p:tgtEl>
                                        <p:attrNameLst>
                                          <p:attrName>style.visibility</p:attrName>
                                        </p:attrNameLst>
                                      </p:cBhvr>
                                      <p:to>
                                        <p:strVal val="visible"/>
                                      </p:to>
                                    </p:set>
                                    <p:animEffect transition="in" filter="fade">
                                      <p:cBhvr>
                                        <p:cTn id="59" dur="100"/>
                                        <p:tgtEl>
                                          <p:spTgt spid="49"/>
                                        </p:tgtEl>
                                      </p:cBhvr>
                                    </p:animEffect>
                                  </p:childTnLst>
                                </p:cTn>
                              </p:par>
                              <p:par>
                                <p:cTn id="60" presetID="10" presetClass="entr" presetSubtype="0" fill="hold" nodeType="withEffect">
                                  <p:stCondLst>
                                    <p:cond delay="1500"/>
                                  </p:stCondLst>
                                  <p:childTnLst>
                                    <p:set>
                                      <p:cBhvr>
                                        <p:cTn id="61" dur="1" fill="hold">
                                          <p:stCondLst>
                                            <p:cond delay="0"/>
                                          </p:stCondLst>
                                        </p:cTn>
                                        <p:tgtEl>
                                          <p:spTgt spid="157"/>
                                        </p:tgtEl>
                                        <p:attrNameLst>
                                          <p:attrName>style.visibility</p:attrName>
                                        </p:attrNameLst>
                                      </p:cBhvr>
                                      <p:to>
                                        <p:strVal val="visible"/>
                                      </p:to>
                                    </p:set>
                                    <p:animEffect transition="in" filter="fade">
                                      <p:cBhvr>
                                        <p:cTn id="62" dur="500"/>
                                        <p:tgtEl>
                                          <p:spTgt spid="157"/>
                                        </p:tgtEl>
                                      </p:cBhvr>
                                    </p:animEffect>
                                  </p:childTnLst>
                                </p:cTn>
                              </p:par>
                              <p:par>
                                <p:cTn id="63" presetID="6" presetClass="emph" presetSubtype="0" fill="hold" nodeType="withEffect">
                                  <p:stCondLst>
                                    <p:cond delay="1500"/>
                                  </p:stCondLst>
                                  <p:childTnLst>
                                    <p:animScale>
                                      <p:cBhvr>
                                        <p:cTn id="64" dur="750" fill="hold"/>
                                        <p:tgtEl>
                                          <p:spTgt spid="157"/>
                                        </p:tgtEl>
                                      </p:cBhvr>
                                      <p:by x="400000" y="400000"/>
                                    </p:animScale>
                                  </p:childTnLst>
                                </p:cTn>
                              </p:par>
                              <p:par>
                                <p:cTn id="65" presetID="6" presetClass="emph" presetSubtype="0" autoRev="1" fill="hold" nodeType="withEffect">
                                  <p:stCondLst>
                                    <p:cond delay="1750"/>
                                  </p:stCondLst>
                                  <p:childTnLst>
                                    <p:animScale>
                                      <p:cBhvr>
                                        <p:cTn id="66" dur="250" fill="hold"/>
                                        <p:tgtEl>
                                          <p:spTgt spid="157"/>
                                        </p:tgtEl>
                                      </p:cBhvr>
                                      <p:by x="400000" y="400000"/>
                                    </p:animScale>
                                  </p:childTnLst>
                                </p:cTn>
                              </p:par>
                              <p:par>
                                <p:cTn id="67" presetID="10" presetClass="exit" presetSubtype="0" fill="hold" nodeType="withEffect">
                                  <p:stCondLst>
                                    <p:cond delay="1500"/>
                                  </p:stCondLst>
                                  <p:childTnLst>
                                    <p:animEffect transition="out" filter="fade">
                                      <p:cBhvr>
                                        <p:cTn id="68" dur="750"/>
                                        <p:tgtEl>
                                          <p:spTgt spid="157"/>
                                        </p:tgtEl>
                                      </p:cBhvr>
                                    </p:animEffect>
                                    <p:set>
                                      <p:cBhvr>
                                        <p:cTn id="69" dur="1" fill="hold">
                                          <p:stCondLst>
                                            <p:cond delay="749"/>
                                          </p:stCondLst>
                                        </p:cTn>
                                        <p:tgtEl>
                                          <p:spTgt spid="157"/>
                                        </p:tgtEl>
                                        <p:attrNameLst>
                                          <p:attrName>style.visibility</p:attrName>
                                        </p:attrNameLst>
                                      </p:cBhvr>
                                      <p:to>
                                        <p:strVal val="hidden"/>
                                      </p:to>
                                    </p:set>
                                  </p:childTnLst>
                                </p:cTn>
                              </p:par>
                              <p:par>
                                <p:cTn id="70" presetID="53" presetClass="exit" presetSubtype="0" fill="hold" nodeType="withEffect">
                                  <p:stCondLst>
                                    <p:cond delay="1500"/>
                                  </p:stCondLst>
                                  <p:childTnLst>
                                    <p:anim calcmode="lin" valueType="num">
                                      <p:cBhvr>
                                        <p:cTn id="71" dur="500"/>
                                        <p:tgtEl>
                                          <p:spTgt spid="49"/>
                                        </p:tgtEl>
                                        <p:attrNameLst>
                                          <p:attrName>ppt_w</p:attrName>
                                        </p:attrNameLst>
                                      </p:cBhvr>
                                      <p:tavLst>
                                        <p:tav tm="0">
                                          <p:val>
                                            <p:strVal val="ppt_w"/>
                                          </p:val>
                                        </p:tav>
                                        <p:tav tm="100000">
                                          <p:val>
                                            <p:fltVal val="0"/>
                                          </p:val>
                                        </p:tav>
                                      </p:tavLst>
                                    </p:anim>
                                    <p:anim calcmode="lin" valueType="num">
                                      <p:cBhvr>
                                        <p:cTn id="72" dur="500"/>
                                        <p:tgtEl>
                                          <p:spTgt spid="49"/>
                                        </p:tgtEl>
                                        <p:attrNameLst>
                                          <p:attrName>ppt_h</p:attrName>
                                        </p:attrNameLst>
                                      </p:cBhvr>
                                      <p:tavLst>
                                        <p:tav tm="0">
                                          <p:val>
                                            <p:strVal val="ppt_h"/>
                                          </p:val>
                                        </p:tav>
                                        <p:tav tm="100000">
                                          <p:val>
                                            <p:fltVal val="0"/>
                                          </p:val>
                                        </p:tav>
                                      </p:tavLst>
                                    </p:anim>
                                    <p:animEffect transition="out" filter="fade">
                                      <p:cBhvr>
                                        <p:cTn id="73" dur="500"/>
                                        <p:tgtEl>
                                          <p:spTgt spid="49"/>
                                        </p:tgtEl>
                                      </p:cBhvr>
                                    </p:animEffect>
                                    <p:set>
                                      <p:cBhvr>
                                        <p:cTn id="74" dur="1" fill="hold">
                                          <p:stCondLst>
                                            <p:cond delay="499"/>
                                          </p:stCondLst>
                                        </p:cTn>
                                        <p:tgtEl>
                                          <p:spTgt spid="49"/>
                                        </p:tgtEl>
                                        <p:attrNameLst>
                                          <p:attrName>style.visibility</p:attrName>
                                        </p:attrNameLst>
                                      </p:cBhvr>
                                      <p:to>
                                        <p:strVal val="hidden"/>
                                      </p:to>
                                    </p:set>
                                  </p:childTnLst>
                                </p:cTn>
                              </p:par>
                              <p:par>
                                <p:cTn id="75" presetID="10" presetClass="entr" presetSubtype="0" fill="hold" nodeType="withEffect">
                                  <p:stCondLst>
                                    <p:cond delay="600"/>
                                  </p:stCondLst>
                                  <p:childTnLst>
                                    <p:set>
                                      <p:cBhvr>
                                        <p:cTn id="76" dur="1" fill="hold">
                                          <p:stCondLst>
                                            <p:cond delay="0"/>
                                          </p:stCondLst>
                                        </p:cTn>
                                        <p:tgtEl>
                                          <p:spTgt spid="50"/>
                                        </p:tgtEl>
                                        <p:attrNameLst>
                                          <p:attrName>style.visibility</p:attrName>
                                        </p:attrNameLst>
                                      </p:cBhvr>
                                      <p:to>
                                        <p:strVal val="visible"/>
                                      </p:to>
                                    </p:set>
                                    <p:animEffect transition="in" filter="fade">
                                      <p:cBhvr>
                                        <p:cTn id="77" dur="100"/>
                                        <p:tgtEl>
                                          <p:spTgt spid="50"/>
                                        </p:tgtEl>
                                      </p:cBhvr>
                                    </p:animEffect>
                                  </p:childTnLst>
                                </p:cTn>
                              </p:par>
                              <p:par>
                                <p:cTn id="78" presetID="53" presetClass="exit" presetSubtype="0" fill="hold" nodeType="withEffect">
                                  <p:stCondLst>
                                    <p:cond delay="700"/>
                                  </p:stCondLst>
                                  <p:childTnLst>
                                    <p:anim calcmode="lin" valueType="num">
                                      <p:cBhvr>
                                        <p:cTn id="79" dur="500"/>
                                        <p:tgtEl>
                                          <p:spTgt spid="50"/>
                                        </p:tgtEl>
                                        <p:attrNameLst>
                                          <p:attrName>ppt_w</p:attrName>
                                        </p:attrNameLst>
                                      </p:cBhvr>
                                      <p:tavLst>
                                        <p:tav tm="0">
                                          <p:val>
                                            <p:strVal val="ppt_w"/>
                                          </p:val>
                                        </p:tav>
                                        <p:tav tm="100000">
                                          <p:val>
                                            <p:fltVal val="0"/>
                                          </p:val>
                                        </p:tav>
                                      </p:tavLst>
                                    </p:anim>
                                    <p:anim calcmode="lin" valueType="num">
                                      <p:cBhvr>
                                        <p:cTn id="80" dur="500"/>
                                        <p:tgtEl>
                                          <p:spTgt spid="50"/>
                                        </p:tgtEl>
                                        <p:attrNameLst>
                                          <p:attrName>ppt_h</p:attrName>
                                        </p:attrNameLst>
                                      </p:cBhvr>
                                      <p:tavLst>
                                        <p:tav tm="0">
                                          <p:val>
                                            <p:strVal val="ppt_h"/>
                                          </p:val>
                                        </p:tav>
                                        <p:tav tm="100000">
                                          <p:val>
                                            <p:fltVal val="0"/>
                                          </p:val>
                                        </p:tav>
                                      </p:tavLst>
                                    </p:anim>
                                    <p:animEffect transition="out" filter="fade">
                                      <p:cBhvr>
                                        <p:cTn id="81" dur="500"/>
                                        <p:tgtEl>
                                          <p:spTgt spid="50"/>
                                        </p:tgtEl>
                                      </p:cBhvr>
                                    </p:animEffect>
                                    <p:set>
                                      <p:cBhvr>
                                        <p:cTn id="82" dur="1" fill="hold">
                                          <p:stCondLst>
                                            <p:cond delay="499"/>
                                          </p:stCondLst>
                                        </p:cTn>
                                        <p:tgtEl>
                                          <p:spTgt spid="50"/>
                                        </p:tgtEl>
                                        <p:attrNameLst>
                                          <p:attrName>style.visibility</p:attrName>
                                        </p:attrNameLst>
                                      </p:cBhvr>
                                      <p:to>
                                        <p:strVal val="hidden"/>
                                      </p:to>
                                    </p:set>
                                  </p:childTnLst>
                                </p:cTn>
                              </p:par>
                              <p:par>
                                <p:cTn id="83" presetID="10" presetClass="entr" presetSubtype="0" fill="hold" nodeType="withEffect">
                                  <p:stCondLst>
                                    <p:cond delay="0"/>
                                  </p:stCondLst>
                                  <p:childTnLst>
                                    <p:set>
                                      <p:cBhvr>
                                        <p:cTn id="84" dur="1" fill="hold">
                                          <p:stCondLst>
                                            <p:cond delay="0"/>
                                          </p:stCondLst>
                                        </p:cTn>
                                        <p:tgtEl>
                                          <p:spTgt spid="52"/>
                                        </p:tgtEl>
                                        <p:attrNameLst>
                                          <p:attrName>style.visibility</p:attrName>
                                        </p:attrNameLst>
                                      </p:cBhvr>
                                      <p:to>
                                        <p:strVal val="visible"/>
                                      </p:to>
                                    </p:set>
                                    <p:animEffect transition="in" filter="fade">
                                      <p:cBhvr>
                                        <p:cTn id="85" dur="500"/>
                                        <p:tgtEl>
                                          <p:spTgt spid="52"/>
                                        </p:tgtEl>
                                      </p:cBhvr>
                                    </p:animEffect>
                                  </p:childTnLst>
                                </p:cTn>
                              </p:par>
                              <p:par>
                                <p:cTn id="86" presetID="6" presetClass="emph" presetSubtype="0" fill="hold" nodeType="withEffect">
                                  <p:stCondLst>
                                    <p:cond delay="0"/>
                                  </p:stCondLst>
                                  <p:childTnLst>
                                    <p:animScale>
                                      <p:cBhvr>
                                        <p:cTn id="87" dur="750" fill="hold"/>
                                        <p:tgtEl>
                                          <p:spTgt spid="52"/>
                                        </p:tgtEl>
                                      </p:cBhvr>
                                      <p:by x="400000" y="400000"/>
                                    </p:animScale>
                                  </p:childTnLst>
                                </p:cTn>
                              </p:par>
                              <p:par>
                                <p:cTn id="88" presetID="6" presetClass="emph" presetSubtype="0" autoRev="1" fill="hold" nodeType="withEffect">
                                  <p:stCondLst>
                                    <p:cond delay="250"/>
                                  </p:stCondLst>
                                  <p:childTnLst>
                                    <p:animScale>
                                      <p:cBhvr>
                                        <p:cTn id="89" dur="250" fill="hold"/>
                                        <p:tgtEl>
                                          <p:spTgt spid="52"/>
                                        </p:tgtEl>
                                      </p:cBhvr>
                                      <p:by x="400000" y="400000"/>
                                    </p:animScale>
                                  </p:childTnLst>
                                </p:cTn>
                              </p:par>
                              <p:par>
                                <p:cTn id="90" presetID="10" presetClass="exit" presetSubtype="0" fill="hold" nodeType="withEffect">
                                  <p:stCondLst>
                                    <p:cond delay="0"/>
                                  </p:stCondLst>
                                  <p:childTnLst>
                                    <p:animEffect transition="out" filter="fade">
                                      <p:cBhvr>
                                        <p:cTn id="91" dur="750"/>
                                        <p:tgtEl>
                                          <p:spTgt spid="52"/>
                                        </p:tgtEl>
                                      </p:cBhvr>
                                    </p:animEffect>
                                    <p:set>
                                      <p:cBhvr>
                                        <p:cTn id="92" dur="1" fill="hold">
                                          <p:stCondLst>
                                            <p:cond delay="749"/>
                                          </p:stCondLst>
                                        </p:cTn>
                                        <p:tgtEl>
                                          <p:spTgt spid="52"/>
                                        </p:tgtEl>
                                        <p:attrNameLst>
                                          <p:attrName>style.visibility</p:attrName>
                                        </p:attrNameLst>
                                      </p:cBhvr>
                                      <p:to>
                                        <p:strVal val="hidden"/>
                                      </p:to>
                                    </p:set>
                                  </p:childTnLst>
                                </p:cTn>
                              </p:par>
                              <p:par>
                                <p:cTn id="93" presetID="10" presetClass="entr" presetSubtype="0" fill="hold" nodeType="withEffect">
                                  <p:stCondLst>
                                    <p:cond delay="4100"/>
                                  </p:stCondLst>
                                  <p:childTnLst>
                                    <p:set>
                                      <p:cBhvr>
                                        <p:cTn id="94" dur="1" fill="hold">
                                          <p:stCondLst>
                                            <p:cond delay="0"/>
                                          </p:stCondLst>
                                        </p:cTn>
                                        <p:tgtEl>
                                          <p:spTgt spid="122"/>
                                        </p:tgtEl>
                                        <p:attrNameLst>
                                          <p:attrName>style.visibility</p:attrName>
                                        </p:attrNameLst>
                                      </p:cBhvr>
                                      <p:to>
                                        <p:strVal val="visible"/>
                                      </p:to>
                                    </p:set>
                                    <p:animEffect transition="in" filter="fade">
                                      <p:cBhvr>
                                        <p:cTn id="95" dur="500"/>
                                        <p:tgtEl>
                                          <p:spTgt spid="122"/>
                                        </p:tgtEl>
                                      </p:cBhvr>
                                    </p:animEffect>
                                  </p:childTnLst>
                                </p:cTn>
                              </p:par>
                              <p:par>
                                <p:cTn id="96" presetID="6" presetClass="emph" presetSubtype="0" fill="hold" nodeType="withEffect">
                                  <p:stCondLst>
                                    <p:cond delay="4100"/>
                                  </p:stCondLst>
                                  <p:childTnLst>
                                    <p:animScale>
                                      <p:cBhvr>
                                        <p:cTn id="97" dur="750" fill="hold"/>
                                        <p:tgtEl>
                                          <p:spTgt spid="122"/>
                                        </p:tgtEl>
                                      </p:cBhvr>
                                      <p:by x="400000" y="400000"/>
                                    </p:animScale>
                                  </p:childTnLst>
                                </p:cTn>
                              </p:par>
                              <p:par>
                                <p:cTn id="98" presetID="6" presetClass="emph" presetSubtype="0" autoRev="1" fill="hold" nodeType="withEffect">
                                  <p:stCondLst>
                                    <p:cond delay="4300"/>
                                  </p:stCondLst>
                                  <p:childTnLst>
                                    <p:animScale>
                                      <p:cBhvr>
                                        <p:cTn id="99" dur="250" fill="hold"/>
                                        <p:tgtEl>
                                          <p:spTgt spid="122"/>
                                        </p:tgtEl>
                                      </p:cBhvr>
                                      <p:by x="400000" y="400000"/>
                                    </p:animScale>
                                  </p:childTnLst>
                                </p:cTn>
                              </p:par>
                              <p:par>
                                <p:cTn id="100" presetID="10" presetClass="exit" presetSubtype="0" fill="hold" nodeType="withEffect">
                                  <p:stCondLst>
                                    <p:cond delay="4200"/>
                                  </p:stCondLst>
                                  <p:childTnLst>
                                    <p:animEffect transition="out" filter="fade">
                                      <p:cBhvr>
                                        <p:cTn id="101" dur="750"/>
                                        <p:tgtEl>
                                          <p:spTgt spid="122"/>
                                        </p:tgtEl>
                                      </p:cBhvr>
                                    </p:animEffect>
                                    <p:set>
                                      <p:cBhvr>
                                        <p:cTn id="102" dur="1" fill="hold">
                                          <p:stCondLst>
                                            <p:cond delay="749"/>
                                          </p:stCondLst>
                                        </p:cTn>
                                        <p:tgtEl>
                                          <p:spTgt spid="122"/>
                                        </p:tgtEl>
                                        <p:attrNameLst>
                                          <p:attrName>style.visibility</p:attrName>
                                        </p:attrNameLst>
                                      </p:cBhvr>
                                      <p:to>
                                        <p:strVal val="hidden"/>
                                      </p:to>
                                    </p:set>
                                  </p:childTnLst>
                                </p:cTn>
                              </p:par>
                              <p:par>
                                <p:cTn id="103" presetID="10" presetClass="entr" presetSubtype="0" fill="hold" nodeType="withEffect">
                                  <p:stCondLst>
                                    <p:cond delay="0"/>
                                  </p:stCondLst>
                                  <p:childTnLst>
                                    <p:set>
                                      <p:cBhvr>
                                        <p:cTn id="104" dur="1" fill="hold">
                                          <p:stCondLst>
                                            <p:cond delay="0"/>
                                          </p:stCondLst>
                                        </p:cTn>
                                        <p:tgtEl>
                                          <p:spTgt spid="87"/>
                                        </p:tgtEl>
                                        <p:attrNameLst>
                                          <p:attrName>style.visibility</p:attrName>
                                        </p:attrNameLst>
                                      </p:cBhvr>
                                      <p:to>
                                        <p:strVal val="visible"/>
                                      </p:to>
                                    </p:set>
                                    <p:animEffect transition="in" filter="fade">
                                      <p:cBhvr>
                                        <p:cTn id="105" dur="500"/>
                                        <p:tgtEl>
                                          <p:spTgt spid="87"/>
                                        </p:tgtEl>
                                      </p:cBhvr>
                                    </p:animEffect>
                                  </p:childTnLst>
                                </p:cTn>
                              </p:par>
                              <p:par>
                                <p:cTn id="106" presetID="6" presetClass="emph" presetSubtype="0" fill="hold" nodeType="withEffect">
                                  <p:stCondLst>
                                    <p:cond delay="0"/>
                                  </p:stCondLst>
                                  <p:childTnLst>
                                    <p:animScale>
                                      <p:cBhvr>
                                        <p:cTn id="107" dur="750" fill="hold"/>
                                        <p:tgtEl>
                                          <p:spTgt spid="87"/>
                                        </p:tgtEl>
                                      </p:cBhvr>
                                      <p:by x="400000" y="400000"/>
                                    </p:animScale>
                                  </p:childTnLst>
                                </p:cTn>
                              </p:par>
                              <p:par>
                                <p:cTn id="108" presetID="6" presetClass="emph" presetSubtype="0" autoRev="1" fill="hold" nodeType="withEffect">
                                  <p:stCondLst>
                                    <p:cond delay="250"/>
                                  </p:stCondLst>
                                  <p:childTnLst>
                                    <p:animScale>
                                      <p:cBhvr>
                                        <p:cTn id="109" dur="250" fill="hold"/>
                                        <p:tgtEl>
                                          <p:spTgt spid="87"/>
                                        </p:tgtEl>
                                      </p:cBhvr>
                                      <p:by x="400000" y="400000"/>
                                    </p:animScale>
                                  </p:childTnLst>
                                </p:cTn>
                              </p:par>
                              <p:par>
                                <p:cTn id="110" presetID="10" presetClass="exit" presetSubtype="0" fill="hold" nodeType="withEffect">
                                  <p:stCondLst>
                                    <p:cond delay="0"/>
                                  </p:stCondLst>
                                  <p:childTnLst>
                                    <p:animEffect transition="out" filter="fade">
                                      <p:cBhvr>
                                        <p:cTn id="111" dur="750"/>
                                        <p:tgtEl>
                                          <p:spTgt spid="87"/>
                                        </p:tgtEl>
                                      </p:cBhvr>
                                    </p:animEffect>
                                    <p:set>
                                      <p:cBhvr>
                                        <p:cTn id="112" dur="1" fill="hold">
                                          <p:stCondLst>
                                            <p:cond delay="749"/>
                                          </p:stCondLst>
                                        </p:cTn>
                                        <p:tgtEl>
                                          <p:spTgt spid="87"/>
                                        </p:tgtEl>
                                        <p:attrNameLst>
                                          <p:attrName>style.visibility</p:attrName>
                                        </p:attrNameLst>
                                      </p:cBhvr>
                                      <p:to>
                                        <p:strVal val="hidden"/>
                                      </p:to>
                                    </p:set>
                                  </p:childTnLst>
                                </p:cTn>
                              </p:par>
                              <p:par>
                                <p:cTn id="113" presetID="10" presetClass="entr" presetSubtype="0" fill="hold" nodeType="withEffect">
                                  <p:stCondLst>
                                    <p:cond delay="0"/>
                                  </p:stCondLst>
                                  <p:childTnLst>
                                    <p:set>
                                      <p:cBhvr>
                                        <p:cTn id="114" dur="1" fill="hold">
                                          <p:stCondLst>
                                            <p:cond delay="0"/>
                                          </p:stCondLst>
                                        </p:cTn>
                                        <p:tgtEl>
                                          <p:spTgt spid="227"/>
                                        </p:tgtEl>
                                        <p:attrNameLst>
                                          <p:attrName>style.visibility</p:attrName>
                                        </p:attrNameLst>
                                      </p:cBhvr>
                                      <p:to>
                                        <p:strVal val="visible"/>
                                      </p:to>
                                    </p:set>
                                    <p:animEffect transition="in" filter="fade">
                                      <p:cBhvr>
                                        <p:cTn id="115" dur="500"/>
                                        <p:tgtEl>
                                          <p:spTgt spid="227"/>
                                        </p:tgtEl>
                                      </p:cBhvr>
                                    </p:animEffect>
                                  </p:childTnLst>
                                </p:cTn>
                              </p:par>
                              <p:par>
                                <p:cTn id="116" presetID="6" presetClass="emph" presetSubtype="0" fill="hold" nodeType="withEffect">
                                  <p:stCondLst>
                                    <p:cond delay="0"/>
                                  </p:stCondLst>
                                  <p:childTnLst>
                                    <p:animScale>
                                      <p:cBhvr>
                                        <p:cTn id="117" dur="750" fill="hold"/>
                                        <p:tgtEl>
                                          <p:spTgt spid="227"/>
                                        </p:tgtEl>
                                      </p:cBhvr>
                                      <p:by x="400000" y="400000"/>
                                    </p:animScale>
                                  </p:childTnLst>
                                </p:cTn>
                              </p:par>
                              <p:par>
                                <p:cTn id="118" presetID="6" presetClass="emph" presetSubtype="0" autoRev="1" fill="hold" nodeType="withEffect">
                                  <p:stCondLst>
                                    <p:cond delay="250"/>
                                  </p:stCondLst>
                                  <p:childTnLst>
                                    <p:animScale>
                                      <p:cBhvr>
                                        <p:cTn id="119" dur="250" fill="hold"/>
                                        <p:tgtEl>
                                          <p:spTgt spid="227"/>
                                        </p:tgtEl>
                                      </p:cBhvr>
                                      <p:by x="400000" y="400000"/>
                                    </p:animScale>
                                  </p:childTnLst>
                                </p:cTn>
                              </p:par>
                              <p:par>
                                <p:cTn id="120" presetID="10" presetClass="exit" presetSubtype="0" fill="hold" nodeType="withEffect">
                                  <p:stCondLst>
                                    <p:cond delay="0"/>
                                  </p:stCondLst>
                                  <p:childTnLst>
                                    <p:animEffect transition="out" filter="fade">
                                      <p:cBhvr>
                                        <p:cTn id="121" dur="750"/>
                                        <p:tgtEl>
                                          <p:spTgt spid="227"/>
                                        </p:tgtEl>
                                      </p:cBhvr>
                                    </p:animEffect>
                                    <p:set>
                                      <p:cBhvr>
                                        <p:cTn id="122" dur="1" fill="hold">
                                          <p:stCondLst>
                                            <p:cond delay="749"/>
                                          </p:stCondLst>
                                        </p:cTn>
                                        <p:tgtEl>
                                          <p:spTgt spid="227"/>
                                        </p:tgtEl>
                                        <p:attrNameLst>
                                          <p:attrName>style.visibility</p:attrName>
                                        </p:attrNameLst>
                                      </p:cBhvr>
                                      <p:to>
                                        <p:strVal val="hidden"/>
                                      </p:to>
                                    </p:set>
                                  </p:childTnLst>
                                </p:cTn>
                              </p:par>
                              <p:par>
                                <p:cTn id="123" presetID="22" presetClass="entr" presetSubtype="1" fill="hold" nodeType="withEffect">
                                  <p:stCondLst>
                                    <p:cond delay="0"/>
                                  </p:stCondLst>
                                  <p:childTnLst>
                                    <p:set>
                                      <p:cBhvr>
                                        <p:cTn id="124" dur="1" fill="hold">
                                          <p:stCondLst>
                                            <p:cond delay="0"/>
                                          </p:stCondLst>
                                        </p:cTn>
                                        <p:tgtEl>
                                          <p:spTgt spid="5"/>
                                        </p:tgtEl>
                                        <p:attrNameLst>
                                          <p:attrName>style.visibility</p:attrName>
                                        </p:attrNameLst>
                                      </p:cBhvr>
                                      <p:to>
                                        <p:strVal val="visible"/>
                                      </p:to>
                                    </p:set>
                                    <p:animEffect transition="in" filter="wipe(up)">
                                      <p:cBhvr>
                                        <p:cTn id="125" dur="3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40">
                <p:cTn id="126" repeatCount="indefinite" fill="hold" display="0">
                  <p:stCondLst>
                    <p:cond delay="indefinite"/>
                  </p:stCondLst>
                  <p:endCondLst>
                    <p:cond evt="onStopAudio" delay="0">
                      <p:tgtEl>
                        <p:sldTgt/>
                      </p:tgtEl>
                    </p:cond>
                  </p:endCondLst>
                </p:cTn>
                <p:tgtEl>
                  <p:spTgt spid="2"/>
                </p:tgtEl>
              </p:cMediaNode>
            </p:audio>
          </p:childTnLst>
        </p:cTn>
      </p:par>
    </p:tnLst>
    <p:bldLst>
      <p:bldP spid="328" grpId="0"/>
      <p:bldP spid="328" grpId="1"/>
      <p:bldP spid="329" grpId="0"/>
      <p:bldP spid="330" grpId="0"/>
      <p:bldP spid="331" grpId="0"/>
      <p:bldP spid="331"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a:spLocks noGrp="1"/>
          </p:cNvSpPr>
          <p:nvPr>
            <p:ph type="title"/>
          </p:nvPr>
        </p:nvSpPr>
        <p:spPr>
          <a:xfrm>
            <a:off x="179512" y="123478"/>
            <a:ext cx="7668500" cy="523220"/>
          </a:xfrm>
        </p:spPr>
        <p:txBody>
          <a:bodyPr/>
          <a:lstStyle/>
          <a:p>
            <a:r>
              <a:rPr lang="zh-CN" altLang="en-US" dirty="0"/>
              <a:t>单击此处添加标题</a:t>
            </a:r>
          </a:p>
        </p:txBody>
      </p:sp>
      <p:sp>
        <p:nvSpPr>
          <p:cNvPr id="13" name="圆角矩形 12"/>
          <p:cNvSpPr/>
          <p:nvPr/>
        </p:nvSpPr>
        <p:spPr bwMode="auto">
          <a:xfrm>
            <a:off x="685181" y="1514293"/>
            <a:ext cx="2465008" cy="1812570"/>
          </a:xfrm>
          <a:prstGeom prst="roundRect">
            <a:avLst>
              <a:gd name="adj" fmla="val 0"/>
            </a:avLst>
          </a:prstGeom>
          <a:solidFill>
            <a:srgbClr val="FFFFFF">
              <a:alpha val="60000"/>
            </a:srgbClr>
          </a:solidFill>
          <a:ln w="38100" cap="flat" cmpd="sng" algn="ctr">
            <a:noFill/>
            <a:prstDash val="solid"/>
          </a:ln>
          <a:effectLst/>
          <a:scene3d>
            <a:camera prst="orthographicFront">
              <a:rot lat="0" lon="0" rev="0"/>
            </a:camera>
            <a:lightRig rig="balanced" dir="t">
              <a:rot lat="0" lon="0" rev="8700000"/>
            </a:lightRig>
          </a:scene3d>
          <a:sp3d>
            <a:bevelT w="190500" h="38100"/>
          </a:sp3d>
        </p:spPr>
        <p:txBody>
          <a:bodyPr lIns="100803" tIns="50402" rIns="100803" bIns="50402" anchor="ctr">
            <a:sp3d/>
          </a:bodyPr>
          <a:lstStyle/>
          <a:p>
            <a:pPr marL="0" marR="0" lvl="2" indent="0" algn="ctr" defTabSz="914400" eaLnBrk="0" fontAlgn="ctr" latinLnBrk="0" hangingPunct="0">
              <a:lnSpc>
                <a:spcPct val="100000"/>
              </a:lnSpc>
              <a:spcBef>
                <a:spcPts val="0"/>
              </a:spcBef>
              <a:spcAft>
                <a:spcPts val="0"/>
              </a:spcAft>
              <a:buClr>
                <a:srgbClr val="FF0000"/>
              </a:buClr>
              <a:buSzPct val="70000"/>
              <a:buFont typeface="Wingdings" pitchFamily="2" charset="2"/>
              <a:buChar char="n"/>
              <a:tabLst>
                <a:tab pos="150505" algn="l"/>
              </a:tabLst>
              <a:defRPr/>
            </a:pPr>
            <a:endParaRPr kumimoji="0" lang="zh-CN" altLang="en-US" sz="1500" b="0" i="0" u="none" strike="noStrike" kern="0" cap="none" spc="0" normalizeH="0" baseline="0" noProof="0">
              <a:ln>
                <a:noFill/>
              </a:ln>
              <a:solidFill>
                <a:srgbClr val="D8D8D8">
                  <a:lumMod val="25000"/>
                </a:srgbClr>
              </a:solidFill>
              <a:effectLst/>
              <a:uLnTx/>
              <a:uFillTx/>
              <a:latin typeface="微软雅黑" pitchFamily="34" charset="-122"/>
              <a:ea typeface="微软雅黑"/>
              <a:cs typeface="+mn-cs"/>
            </a:endParaRPr>
          </a:p>
        </p:txBody>
      </p:sp>
      <p:sp>
        <p:nvSpPr>
          <p:cNvPr id="14" name="圆角矩形 13"/>
          <p:cNvSpPr/>
          <p:nvPr/>
        </p:nvSpPr>
        <p:spPr bwMode="auto">
          <a:xfrm>
            <a:off x="5894791" y="1514293"/>
            <a:ext cx="2465008" cy="1812570"/>
          </a:xfrm>
          <a:prstGeom prst="roundRect">
            <a:avLst>
              <a:gd name="adj" fmla="val 0"/>
            </a:avLst>
          </a:prstGeom>
          <a:solidFill>
            <a:srgbClr val="FFFFFF">
              <a:alpha val="60000"/>
            </a:srgbClr>
          </a:solidFill>
          <a:ln w="38100" cap="flat" cmpd="sng" algn="ctr">
            <a:noFill/>
            <a:prstDash val="solid"/>
          </a:ln>
          <a:effectLst/>
          <a:scene3d>
            <a:camera prst="orthographicFront">
              <a:rot lat="0" lon="0" rev="0"/>
            </a:camera>
            <a:lightRig rig="balanced" dir="t">
              <a:rot lat="0" lon="0" rev="8700000"/>
            </a:lightRig>
          </a:scene3d>
          <a:sp3d>
            <a:bevelT w="190500" h="38100"/>
          </a:sp3d>
        </p:spPr>
        <p:txBody>
          <a:bodyPr lIns="100803" tIns="50402" rIns="100803" bIns="50402" anchor="ctr">
            <a:sp3d/>
          </a:bodyPr>
          <a:lstStyle/>
          <a:p>
            <a:pPr marL="0" marR="0" lvl="2" indent="0" algn="ctr" defTabSz="914400" eaLnBrk="0" fontAlgn="ctr" latinLnBrk="0" hangingPunct="0">
              <a:lnSpc>
                <a:spcPct val="100000"/>
              </a:lnSpc>
              <a:spcBef>
                <a:spcPts val="0"/>
              </a:spcBef>
              <a:spcAft>
                <a:spcPts val="0"/>
              </a:spcAft>
              <a:buClr>
                <a:srgbClr val="FF0000"/>
              </a:buClr>
              <a:buSzPct val="70000"/>
              <a:buFont typeface="Wingdings" pitchFamily="2" charset="2"/>
              <a:buChar char="n"/>
              <a:tabLst>
                <a:tab pos="150505" algn="l"/>
              </a:tabLst>
              <a:defRPr/>
            </a:pPr>
            <a:endParaRPr kumimoji="0" lang="zh-CN" altLang="en-US" sz="1500" b="0" i="0" u="none" strike="noStrike" kern="0" cap="none" spc="0" normalizeH="0" baseline="0" noProof="0">
              <a:ln>
                <a:noFill/>
              </a:ln>
              <a:solidFill>
                <a:srgbClr val="D8D8D8">
                  <a:lumMod val="25000"/>
                </a:srgbClr>
              </a:solidFill>
              <a:effectLst/>
              <a:uLnTx/>
              <a:uFillTx/>
              <a:latin typeface="微软雅黑" pitchFamily="34" charset="-122"/>
              <a:ea typeface="微软雅黑"/>
              <a:cs typeface="+mn-cs"/>
            </a:endParaRPr>
          </a:p>
        </p:txBody>
      </p:sp>
      <p:sp>
        <p:nvSpPr>
          <p:cNvPr id="15" name="矩形 26"/>
          <p:cNvSpPr>
            <a:spLocks noChangeArrowheads="1"/>
          </p:cNvSpPr>
          <p:nvPr/>
        </p:nvSpPr>
        <p:spPr bwMode="auto">
          <a:xfrm>
            <a:off x="6238875" y="1809180"/>
            <a:ext cx="2220913" cy="915987"/>
          </a:xfrm>
          <a:prstGeom prst="rect">
            <a:avLst/>
          </a:prstGeom>
          <a:noFill/>
          <a:ln w="9525">
            <a:noFill/>
            <a:miter lim="800000"/>
            <a:headEnd/>
            <a:tailEnd/>
          </a:ln>
        </p:spPr>
        <p:txBody>
          <a:bodyPr lIns="100803" tIns="50402" rIns="100803" bIns="50402">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300" b="0" i="0" u="none" strike="noStrike" kern="0" cap="none" spc="0" normalizeH="0" baseline="0" noProof="0" dirty="0">
                <a:ln>
                  <a:noFill/>
                </a:ln>
                <a:solidFill>
                  <a:srgbClr val="D8D8D8">
                    <a:lumMod val="25000"/>
                  </a:srgbClr>
                </a:solidFill>
                <a:effectLst/>
                <a:uLnTx/>
                <a:uFillTx/>
                <a:latin typeface="微软雅黑" pitchFamily="34" charset="-122"/>
                <a:ea typeface="微软雅黑" pitchFamily="34" charset="-122"/>
              </a:rPr>
              <a:t>这里请输入文本信息</a:t>
            </a:r>
            <a:endParaRPr kumimoji="0" lang="en-US" altLang="zh-CN" sz="1300" b="0" i="0" u="none" strike="noStrike" kern="0" cap="none" spc="0" normalizeH="0" baseline="0" noProof="0" dirty="0">
              <a:ln>
                <a:noFill/>
              </a:ln>
              <a:solidFill>
                <a:srgbClr val="D8D8D8">
                  <a:lumMod val="25000"/>
                </a:srgb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300" b="0" i="0" u="none" strike="noStrike" kern="0" cap="none" spc="0" normalizeH="0" baseline="0" noProof="0" dirty="0">
                <a:ln>
                  <a:noFill/>
                </a:ln>
                <a:solidFill>
                  <a:srgbClr val="D8D8D8">
                    <a:lumMod val="25000"/>
                  </a:srgbClr>
                </a:solidFill>
                <a:effectLst/>
                <a:uLnTx/>
                <a:uFillTx/>
                <a:latin typeface="微软雅黑" pitchFamily="34" charset="-122"/>
                <a:ea typeface="微软雅黑" pitchFamily="34" charset="-122"/>
              </a:rPr>
              <a:t>这里请输入文本信息</a:t>
            </a:r>
            <a:endParaRPr kumimoji="0" lang="en-US" altLang="zh-CN" sz="1300" b="0" i="0" u="none" strike="noStrike" kern="0" cap="none" spc="0" normalizeH="0" baseline="0" noProof="0" dirty="0">
              <a:ln>
                <a:noFill/>
              </a:ln>
              <a:solidFill>
                <a:srgbClr val="D8D8D8">
                  <a:lumMod val="25000"/>
                </a:srgb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300" b="0" i="0" u="none" strike="noStrike" kern="0" cap="none" spc="0" normalizeH="0" baseline="0" noProof="0" dirty="0">
                <a:ln>
                  <a:noFill/>
                </a:ln>
                <a:solidFill>
                  <a:srgbClr val="D8D8D8">
                    <a:lumMod val="25000"/>
                  </a:srgbClr>
                </a:solidFill>
                <a:effectLst/>
                <a:uLnTx/>
                <a:uFillTx/>
                <a:latin typeface="微软雅黑" pitchFamily="34" charset="-122"/>
                <a:ea typeface="微软雅黑" pitchFamily="34" charset="-122"/>
              </a:rPr>
              <a:t>这里请输入文本信息</a:t>
            </a:r>
            <a:endParaRPr kumimoji="0" lang="en-US" altLang="zh-CN" sz="1300" b="0" i="0" u="none" strike="noStrike" kern="0" cap="none" spc="0" normalizeH="0" baseline="0" noProof="0" dirty="0">
              <a:ln>
                <a:noFill/>
              </a:ln>
              <a:solidFill>
                <a:srgbClr val="D8D8D8">
                  <a:lumMod val="25000"/>
                </a:srgb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300" b="0" i="0" u="none" strike="noStrike" kern="0" cap="none" spc="0" normalizeH="0" baseline="0" noProof="0" dirty="0">
                <a:ln>
                  <a:noFill/>
                </a:ln>
                <a:solidFill>
                  <a:srgbClr val="D8D8D8">
                    <a:lumMod val="25000"/>
                  </a:srgbClr>
                </a:solidFill>
                <a:effectLst/>
                <a:uLnTx/>
                <a:uFillTx/>
                <a:latin typeface="微软雅黑" pitchFamily="34" charset="-122"/>
                <a:ea typeface="微软雅黑" pitchFamily="34" charset="-122"/>
              </a:rPr>
              <a:t>这里请输入文本信息</a:t>
            </a:r>
            <a:endParaRPr kumimoji="0" lang="en-US" altLang="zh-CN" sz="1300" b="0" i="0" u="none" strike="noStrike" kern="0" cap="none" spc="0" normalizeH="0" baseline="0" noProof="0" dirty="0">
              <a:ln>
                <a:noFill/>
              </a:ln>
              <a:solidFill>
                <a:srgbClr val="D8D8D8">
                  <a:lumMod val="25000"/>
                </a:srgbClr>
              </a:solidFill>
              <a:effectLst/>
              <a:uLnTx/>
              <a:uFillTx/>
              <a:latin typeface="微软雅黑" pitchFamily="34" charset="-122"/>
              <a:ea typeface="微软雅黑" pitchFamily="34" charset="-122"/>
            </a:endParaRPr>
          </a:p>
        </p:txBody>
      </p:sp>
      <p:sp>
        <p:nvSpPr>
          <p:cNvPr id="16" name="圆角矩形 15"/>
          <p:cNvSpPr/>
          <p:nvPr/>
        </p:nvSpPr>
        <p:spPr bwMode="auto">
          <a:xfrm>
            <a:off x="3289986" y="1514293"/>
            <a:ext cx="2465008" cy="1812570"/>
          </a:xfrm>
          <a:prstGeom prst="roundRect">
            <a:avLst>
              <a:gd name="adj" fmla="val 0"/>
            </a:avLst>
          </a:prstGeom>
          <a:solidFill>
            <a:srgbClr val="FFFFFF">
              <a:alpha val="60000"/>
            </a:srgbClr>
          </a:solidFill>
          <a:ln w="38100" cap="flat" cmpd="sng" algn="ctr">
            <a:noFill/>
            <a:prstDash val="solid"/>
          </a:ln>
          <a:effectLst/>
          <a:scene3d>
            <a:camera prst="orthographicFront">
              <a:rot lat="0" lon="0" rev="0"/>
            </a:camera>
            <a:lightRig rig="balanced" dir="t">
              <a:rot lat="0" lon="0" rev="8700000"/>
            </a:lightRig>
          </a:scene3d>
          <a:sp3d>
            <a:bevelT w="190500" h="38100"/>
          </a:sp3d>
        </p:spPr>
        <p:txBody>
          <a:bodyPr lIns="100803" tIns="50402" rIns="100803" bIns="50402" anchor="ctr">
            <a:sp3d/>
          </a:bodyPr>
          <a:lstStyle/>
          <a:p>
            <a:pPr marL="0" marR="0" lvl="2" indent="0" algn="ctr" defTabSz="914400" eaLnBrk="0" fontAlgn="ctr" latinLnBrk="0" hangingPunct="0">
              <a:lnSpc>
                <a:spcPct val="100000"/>
              </a:lnSpc>
              <a:spcBef>
                <a:spcPts val="0"/>
              </a:spcBef>
              <a:spcAft>
                <a:spcPts val="0"/>
              </a:spcAft>
              <a:buClr>
                <a:srgbClr val="FF0000"/>
              </a:buClr>
              <a:buSzPct val="70000"/>
              <a:buFont typeface="Wingdings" pitchFamily="2" charset="2"/>
              <a:buChar char="n"/>
              <a:tabLst>
                <a:tab pos="150505" algn="l"/>
              </a:tabLst>
              <a:defRPr/>
            </a:pPr>
            <a:endParaRPr kumimoji="0" lang="zh-CN" altLang="en-US" sz="1500" b="0" i="0" u="none" strike="noStrike" kern="0" cap="none" spc="0" normalizeH="0" baseline="0" noProof="0">
              <a:ln>
                <a:noFill/>
              </a:ln>
              <a:solidFill>
                <a:srgbClr val="D8D8D8">
                  <a:lumMod val="25000"/>
                </a:srgbClr>
              </a:solidFill>
              <a:effectLst/>
              <a:uLnTx/>
              <a:uFillTx/>
              <a:latin typeface="微软雅黑" pitchFamily="34" charset="-122"/>
              <a:ea typeface="微软雅黑"/>
              <a:cs typeface="+mn-cs"/>
            </a:endParaRPr>
          </a:p>
        </p:txBody>
      </p:sp>
      <p:sp>
        <p:nvSpPr>
          <p:cNvPr id="17" name="矩形 25"/>
          <p:cNvSpPr>
            <a:spLocks noChangeArrowheads="1"/>
          </p:cNvSpPr>
          <p:nvPr/>
        </p:nvSpPr>
        <p:spPr bwMode="auto">
          <a:xfrm>
            <a:off x="3690938" y="1809180"/>
            <a:ext cx="2309812" cy="915987"/>
          </a:xfrm>
          <a:prstGeom prst="rect">
            <a:avLst/>
          </a:prstGeom>
          <a:noFill/>
          <a:ln w="9525">
            <a:noFill/>
            <a:miter lim="800000"/>
            <a:headEnd/>
            <a:tailEnd/>
          </a:ln>
        </p:spPr>
        <p:txBody>
          <a:bodyPr lIns="100803" tIns="50402" rIns="100803" bIns="50402">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300" b="0" i="0" u="none" strike="noStrike" kern="0" cap="none" spc="0" normalizeH="0" baseline="0" noProof="0" dirty="0">
                <a:ln>
                  <a:noFill/>
                </a:ln>
                <a:solidFill>
                  <a:srgbClr val="D8D8D8">
                    <a:lumMod val="25000"/>
                  </a:srgbClr>
                </a:solidFill>
                <a:effectLst/>
                <a:uLnTx/>
                <a:uFillTx/>
                <a:latin typeface="微软雅黑" pitchFamily="34" charset="-122"/>
                <a:ea typeface="微软雅黑" pitchFamily="34" charset="-122"/>
              </a:rPr>
              <a:t>这里请输入文本信息</a:t>
            </a:r>
            <a:endParaRPr kumimoji="0" lang="en-US" altLang="zh-CN" sz="1300" b="0" i="0" u="none" strike="noStrike" kern="0" cap="none" spc="0" normalizeH="0" baseline="0" noProof="0" dirty="0">
              <a:ln>
                <a:noFill/>
              </a:ln>
              <a:solidFill>
                <a:srgbClr val="D8D8D8">
                  <a:lumMod val="25000"/>
                </a:srgb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300" b="0" i="0" u="none" strike="noStrike" kern="0" cap="none" spc="0" normalizeH="0" baseline="0" noProof="0" dirty="0">
                <a:ln>
                  <a:noFill/>
                </a:ln>
                <a:solidFill>
                  <a:srgbClr val="D8D8D8">
                    <a:lumMod val="25000"/>
                  </a:srgbClr>
                </a:solidFill>
                <a:effectLst/>
                <a:uLnTx/>
                <a:uFillTx/>
                <a:latin typeface="微软雅黑" pitchFamily="34" charset="-122"/>
                <a:ea typeface="微软雅黑" pitchFamily="34" charset="-122"/>
              </a:rPr>
              <a:t>这里请输入文本信息</a:t>
            </a:r>
            <a:endParaRPr kumimoji="0" lang="en-US" altLang="zh-CN" sz="1300" b="0" i="0" u="none" strike="noStrike" kern="0" cap="none" spc="0" normalizeH="0" baseline="0" noProof="0" dirty="0">
              <a:ln>
                <a:noFill/>
              </a:ln>
              <a:solidFill>
                <a:srgbClr val="D8D8D8">
                  <a:lumMod val="25000"/>
                </a:srgb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300" b="0" i="0" u="none" strike="noStrike" kern="0" cap="none" spc="0" normalizeH="0" baseline="0" noProof="0" dirty="0">
                <a:ln>
                  <a:noFill/>
                </a:ln>
                <a:solidFill>
                  <a:srgbClr val="D8D8D8">
                    <a:lumMod val="25000"/>
                  </a:srgbClr>
                </a:solidFill>
                <a:effectLst/>
                <a:uLnTx/>
                <a:uFillTx/>
                <a:latin typeface="微软雅黑" pitchFamily="34" charset="-122"/>
                <a:ea typeface="微软雅黑" pitchFamily="34" charset="-122"/>
              </a:rPr>
              <a:t>这里请输入文本信息</a:t>
            </a:r>
            <a:endParaRPr kumimoji="0" lang="en-US" altLang="zh-CN" sz="1300" b="0" i="0" u="none" strike="noStrike" kern="0" cap="none" spc="0" normalizeH="0" baseline="0" noProof="0" dirty="0">
              <a:ln>
                <a:noFill/>
              </a:ln>
              <a:solidFill>
                <a:srgbClr val="D8D8D8">
                  <a:lumMod val="25000"/>
                </a:srgb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300" b="0" i="0" u="none" strike="noStrike" kern="0" cap="none" spc="0" normalizeH="0" baseline="0" noProof="0" dirty="0">
                <a:ln>
                  <a:noFill/>
                </a:ln>
                <a:solidFill>
                  <a:srgbClr val="D8D8D8">
                    <a:lumMod val="25000"/>
                  </a:srgbClr>
                </a:solidFill>
                <a:effectLst/>
                <a:uLnTx/>
                <a:uFillTx/>
                <a:latin typeface="微软雅黑" pitchFamily="34" charset="-122"/>
                <a:ea typeface="微软雅黑" pitchFamily="34" charset="-122"/>
              </a:rPr>
              <a:t>这里请输入文本信息</a:t>
            </a:r>
            <a:endParaRPr kumimoji="0" lang="en-US" altLang="zh-CN" sz="1300" b="0" i="0" u="none" strike="noStrike" kern="0" cap="none" spc="0" normalizeH="0" baseline="0" noProof="0" dirty="0">
              <a:ln>
                <a:noFill/>
              </a:ln>
              <a:solidFill>
                <a:srgbClr val="D8D8D8">
                  <a:lumMod val="25000"/>
                </a:srgbClr>
              </a:solidFill>
              <a:effectLst/>
              <a:uLnTx/>
              <a:uFillTx/>
              <a:latin typeface="微软雅黑" pitchFamily="34" charset="-122"/>
              <a:ea typeface="微软雅黑" pitchFamily="34" charset="-122"/>
            </a:endParaRPr>
          </a:p>
        </p:txBody>
      </p:sp>
      <p:sp>
        <p:nvSpPr>
          <p:cNvPr id="18" name="TextBox 32"/>
          <p:cNvSpPr txBox="1">
            <a:spLocks noChangeArrowheads="1"/>
          </p:cNvSpPr>
          <p:nvPr/>
        </p:nvSpPr>
        <p:spPr bwMode="auto">
          <a:xfrm>
            <a:off x="1041400" y="1844105"/>
            <a:ext cx="2200275" cy="915987"/>
          </a:xfrm>
          <a:prstGeom prst="rect">
            <a:avLst/>
          </a:prstGeom>
          <a:noFill/>
          <a:ln w="9525">
            <a:noFill/>
            <a:miter lim="800000"/>
            <a:headEnd/>
            <a:tailEnd/>
          </a:ln>
        </p:spPr>
        <p:txBody>
          <a:bodyPr lIns="100803" tIns="50402" rIns="100803" bIns="50402">
            <a:spAutoFit/>
          </a:bodyPr>
          <a:lstStyle/>
          <a:p>
            <a:pPr lvl="0">
              <a:defRPr/>
            </a:pPr>
            <a:r>
              <a:rPr lang="zh-CN" altLang="en-US" sz="1300" kern="0" dirty="0">
                <a:solidFill>
                  <a:srgbClr val="D8D8D8">
                    <a:lumMod val="25000"/>
                  </a:srgbClr>
                </a:solidFill>
                <a:latin typeface="微软雅黑" pitchFamily="34" charset="-122"/>
                <a:ea typeface="微软雅黑" pitchFamily="34" charset="-122"/>
              </a:rPr>
              <a:t>这里请输入文本信息</a:t>
            </a:r>
            <a:endParaRPr lang="en-US" altLang="zh-CN" sz="1300" kern="0" dirty="0">
              <a:solidFill>
                <a:srgbClr val="D8D8D8">
                  <a:lumMod val="25000"/>
                </a:srgbClr>
              </a:solidFill>
              <a:latin typeface="微软雅黑" pitchFamily="34" charset="-122"/>
              <a:ea typeface="微软雅黑" pitchFamily="34" charset="-122"/>
            </a:endParaRPr>
          </a:p>
          <a:p>
            <a:pPr lvl="0">
              <a:defRPr/>
            </a:pPr>
            <a:r>
              <a:rPr lang="zh-CN" altLang="en-US" sz="1300" kern="0" dirty="0">
                <a:solidFill>
                  <a:srgbClr val="D8D8D8">
                    <a:lumMod val="25000"/>
                  </a:srgbClr>
                </a:solidFill>
                <a:latin typeface="微软雅黑" pitchFamily="34" charset="-122"/>
                <a:ea typeface="微软雅黑" pitchFamily="34" charset="-122"/>
              </a:rPr>
              <a:t>这里请输入文本信息</a:t>
            </a:r>
            <a:endParaRPr lang="en-US" altLang="zh-CN" sz="1300" kern="0" dirty="0">
              <a:solidFill>
                <a:srgbClr val="D8D8D8">
                  <a:lumMod val="25000"/>
                </a:srgbClr>
              </a:solidFill>
              <a:latin typeface="微软雅黑" pitchFamily="34" charset="-122"/>
              <a:ea typeface="微软雅黑" pitchFamily="34" charset="-122"/>
            </a:endParaRPr>
          </a:p>
          <a:p>
            <a:pPr lvl="0">
              <a:defRPr/>
            </a:pPr>
            <a:r>
              <a:rPr lang="zh-CN" altLang="en-US" sz="1300" kern="0" dirty="0">
                <a:solidFill>
                  <a:srgbClr val="D8D8D8">
                    <a:lumMod val="25000"/>
                  </a:srgbClr>
                </a:solidFill>
                <a:latin typeface="微软雅黑" pitchFamily="34" charset="-122"/>
                <a:ea typeface="微软雅黑" pitchFamily="34" charset="-122"/>
              </a:rPr>
              <a:t>这里请输入文本信息</a:t>
            </a:r>
            <a:endParaRPr lang="en-US" altLang="zh-CN" sz="1300" kern="0" dirty="0">
              <a:solidFill>
                <a:srgbClr val="D8D8D8">
                  <a:lumMod val="25000"/>
                </a:srgbClr>
              </a:solidFill>
              <a:latin typeface="微软雅黑" pitchFamily="34" charset="-122"/>
              <a:ea typeface="微软雅黑" pitchFamily="34" charset="-122"/>
            </a:endParaRPr>
          </a:p>
          <a:p>
            <a:pPr lvl="0">
              <a:defRPr/>
            </a:pPr>
            <a:r>
              <a:rPr lang="zh-CN" altLang="en-US" sz="1300" kern="0" dirty="0">
                <a:solidFill>
                  <a:srgbClr val="D8D8D8">
                    <a:lumMod val="25000"/>
                  </a:srgbClr>
                </a:solidFill>
                <a:latin typeface="微软雅黑" pitchFamily="34" charset="-122"/>
                <a:ea typeface="微软雅黑" pitchFamily="34" charset="-122"/>
              </a:rPr>
              <a:t>这里请输入文本信息</a:t>
            </a:r>
            <a:endParaRPr lang="en-US" altLang="zh-CN" sz="1300" kern="0" dirty="0">
              <a:solidFill>
                <a:srgbClr val="D8D8D8">
                  <a:lumMod val="25000"/>
                </a:srgbClr>
              </a:solidFill>
              <a:latin typeface="微软雅黑" pitchFamily="34" charset="-122"/>
              <a:ea typeface="微软雅黑" pitchFamily="34" charset="-122"/>
            </a:endParaRPr>
          </a:p>
        </p:txBody>
      </p:sp>
      <p:sp>
        <p:nvSpPr>
          <p:cNvPr id="19" name="燕尾形 18"/>
          <p:cNvSpPr/>
          <p:nvPr/>
        </p:nvSpPr>
        <p:spPr>
          <a:xfrm rot="16200000" flipH="1" flipV="1">
            <a:off x="1700178" y="3510001"/>
            <a:ext cx="435017" cy="580002"/>
          </a:xfrm>
          <a:prstGeom prst="chevron">
            <a:avLst>
              <a:gd name="adj" fmla="val 39402"/>
            </a:avLst>
          </a:prstGeom>
          <a:solidFill>
            <a:srgbClr val="0070C0"/>
          </a:solidFill>
          <a:ln w="25400" cap="flat" cmpd="sng" algn="ctr">
            <a:noFill/>
            <a:prstDash val="solid"/>
          </a:ln>
          <a:effectLst/>
          <a:scene3d>
            <a:camera prst="orthographicFront">
              <a:rot lat="0" lon="0" rev="0"/>
            </a:camera>
            <a:lightRig rig="balanced" dir="t">
              <a:rot lat="0" lon="0" rev="8700000"/>
            </a:lightRig>
          </a:scene3d>
          <a:sp3d>
            <a:bevelT w="190500" h="38100"/>
          </a:sp3d>
        </p:spPr>
        <p:txBody>
          <a:bodyPr lIns="100803" tIns="50402" rIns="100803" bIns="50402" anchor="ctr">
            <a:sp3d/>
          </a:bodyPr>
          <a:lstStyle/>
          <a:p>
            <a:pPr marL="0" marR="0" lvl="0" indent="0" algn="ctr" defTabSz="914400" eaLnBrk="0" fontAlgn="ctr" latinLnBrk="0" hangingPunct="0">
              <a:lnSpc>
                <a:spcPct val="100000"/>
              </a:lnSpc>
              <a:spcBef>
                <a:spcPts val="0"/>
              </a:spcBef>
              <a:spcAft>
                <a:spcPts val="0"/>
              </a:spcAft>
              <a:buClr>
                <a:srgbClr val="FF0000"/>
              </a:buClr>
              <a:buSzPct val="70000"/>
              <a:buFontTx/>
              <a:buNone/>
              <a:tabLst/>
              <a:defRPr/>
            </a:pPr>
            <a:endParaRPr kumimoji="0" lang="zh-CN" altLang="en-US" sz="1800" b="1" i="0" u="none" strike="noStrike" kern="0" cap="none" spc="0" normalizeH="0" baseline="0" noProof="0">
              <a:ln>
                <a:noFill/>
              </a:ln>
              <a:solidFill>
                <a:srgbClr val="FFFFFF"/>
              </a:solidFill>
              <a:effectLst/>
              <a:uLnTx/>
              <a:uFillTx/>
              <a:latin typeface="微软雅黑" pitchFamily="34" charset="-122"/>
              <a:ea typeface="微软雅黑"/>
              <a:cs typeface="+mn-cs"/>
            </a:endParaRPr>
          </a:p>
        </p:txBody>
      </p:sp>
      <p:sp>
        <p:nvSpPr>
          <p:cNvPr id="20" name="Rectangle 20"/>
          <p:cNvSpPr>
            <a:spLocks noChangeArrowheads="1"/>
          </p:cNvSpPr>
          <p:nvPr/>
        </p:nvSpPr>
        <p:spPr bwMode="auto">
          <a:xfrm>
            <a:off x="645219" y="4186873"/>
            <a:ext cx="7815213" cy="545117"/>
          </a:xfrm>
          <a:prstGeom prst="roundRect">
            <a:avLst>
              <a:gd name="adj" fmla="val 0"/>
            </a:avLst>
          </a:prstGeom>
          <a:solidFill>
            <a:srgbClr val="FFC000"/>
          </a:solidFill>
          <a:ln w="25400" cap="flat" cmpd="sng" algn="ctr">
            <a:noFill/>
            <a:prstDash val="solid"/>
          </a:ln>
          <a:effectLst/>
          <a:scene3d>
            <a:camera prst="orthographicFront">
              <a:rot lat="0" lon="0" rev="0"/>
            </a:camera>
            <a:lightRig rig="balanced" dir="t">
              <a:rot lat="0" lon="0" rev="8700000"/>
            </a:lightRig>
          </a:scene3d>
          <a:sp3d>
            <a:bevelT w="190500" h="38100"/>
          </a:sp3d>
        </p:spPr>
        <p:txBody>
          <a:bodyPr lIns="100803" tIns="50402" rIns="100803" bIns="50402" anchor="ctr">
            <a:sp3d/>
          </a:bodyPr>
          <a:lstStyle/>
          <a:p>
            <a:pPr marL="0" marR="0" lvl="0" indent="0" algn="ctr" defTabSz="914400" eaLnBrk="0" fontAlgn="ctr" latinLnBrk="0" hangingPunct="0">
              <a:lnSpc>
                <a:spcPct val="100000"/>
              </a:lnSpc>
              <a:spcBef>
                <a:spcPts val="0"/>
              </a:spcBef>
              <a:spcAft>
                <a:spcPts val="0"/>
              </a:spcAft>
              <a:buClr>
                <a:srgbClr val="FF0000"/>
              </a:buClr>
              <a:buSzPct val="70000"/>
              <a:buFontTx/>
              <a:buNone/>
              <a:tabLst/>
              <a:defRPr/>
            </a:pPr>
            <a:endParaRPr kumimoji="0" lang="zh-CN" altLang="en-US" sz="1800" b="1" i="0" u="none" strike="noStrike" kern="0" cap="none" spc="0" normalizeH="0" baseline="0" noProof="0">
              <a:ln>
                <a:noFill/>
              </a:ln>
              <a:solidFill>
                <a:srgbClr val="FFFFFF"/>
              </a:solidFill>
              <a:effectLst/>
              <a:uLnTx/>
              <a:uFillTx/>
              <a:latin typeface="微软雅黑" pitchFamily="34" charset="-122"/>
              <a:ea typeface="微软雅黑"/>
              <a:cs typeface="+mn-cs"/>
            </a:endParaRPr>
          </a:p>
        </p:txBody>
      </p:sp>
      <p:sp>
        <p:nvSpPr>
          <p:cNvPr id="21" name="矩形 20"/>
          <p:cNvSpPr/>
          <p:nvPr/>
        </p:nvSpPr>
        <p:spPr bwMode="auto">
          <a:xfrm>
            <a:off x="1281729" y="4283057"/>
            <a:ext cx="6542194" cy="378787"/>
          </a:xfrm>
          <a:prstGeom prst="rect">
            <a:avLst/>
          </a:prstGeom>
          <a:noFill/>
          <a:scene3d>
            <a:camera prst="orthographicFront"/>
            <a:lightRig rig="threePt" dir="t"/>
          </a:scene3d>
          <a:sp3d/>
        </p:spPr>
        <p:txBody>
          <a:bodyPr lIns="100803" tIns="50402" rIns="100803" bIns="50402">
            <a:spAutoFit/>
          </a:bodyPr>
          <a:lstStyle/>
          <a:p>
            <a:pPr marL="0" marR="0" lvl="0" indent="0" algn="ctr" defTabSz="914400" eaLnBrk="1" fontAlgn="auto" latinLnBrk="0" hangingPunct="1">
              <a:lnSpc>
                <a:spcPct val="100000"/>
              </a:lnSpc>
              <a:spcBef>
                <a:spcPts val="0"/>
              </a:spcBef>
              <a:spcAft>
                <a:spcPts val="0"/>
              </a:spcAft>
              <a:buClrTx/>
              <a:buSzTx/>
              <a:buFontTx/>
              <a:buNone/>
              <a:tabLst>
                <a:tab pos="9394322" algn="r"/>
              </a:tabLst>
              <a:defRPr/>
            </a:pPr>
            <a:r>
              <a:rPr kumimoji="0" lang="zh-CN" altLang="en-US" sz="1800" b="0" i="0" u="none" strike="noStrike" kern="0" cap="none" spc="0" normalizeH="0" baseline="0" noProof="0" dirty="0">
                <a:ln>
                  <a:noFill/>
                </a:ln>
                <a:effectLst/>
                <a:uLnTx/>
                <a:uFillTx/>
                <a:latin typeface="微软雅黑" pitchFamily="34" charset="-122"/>
                <a:ea typeface="微软雅黑" pitchFamily="34" charset="-122"/>
              </a:rPr>
              <a:t>这里请输入文本信息</a:t>
            </a:r>
          </a:p>
        </p:txBody>
      </p:sp>
      <p:sp>
        <p:nvSpPr>
          <p:cNvPr id="22" name="燕尾形 21"/>
          <p:cNvSpPr/>
          <p:nvPr/>
        </p:nvSpPr>
        <p:spPr>
          <a:xfrm rot="16200000" flipH="1" flipV="1">
            <a:off x="4304981" y="3510001"/>
            <a:ext cx="435017" cy="580002"/>
          </a:xfrm>
          <a:prstGeom prst="chevron">
            <a:avLst>
              <a:gd name="adj" fmla="val 39402"/>
            </a:avLst>
          </a:prstGeom>
          <a:solidFill>
            <a:srgbClr val="FFC000"/>
          </a:solidFill>
          <a:ln w="25400" cap="flat" cmpd="sng" algn="ctr">
            <a:noFill/>
            <a:prstDash val="solid"/>
          </a:ln>
          <a:effectLst/>
          <a:scene3d>
            <a:camera prst="orthographicFront">
              <a:rot lat="0" lon="0" rev="0"/>
            </a:camera>
            <a:lightRig rig="balanced" dir="t">
              <a:rot lat="0" lon="0" rev="8700000"/>
            </a:lightRig>
          </a:scene3d>
          <a:sp3d>
            <a:bevelT w="190500" h="38100"/>
          </a:sp3d>
        </p:spPr>
        <p:txBody>
          <a:bodyPr lIns="100803" tIns="50402" rIns="100803" bIns="50402" anchor="ctr">
            <a:sp3d/>
          </a:bodyPr>
          <a:lstStyle/>
          <a:p>
            <a:pPr marL="0" marR="0" lvl="0" indent="0" algn="ctr" defTabSz="914400" eaLnBrk="0" fontAlgn="ctr" latinLnBrk="0" hangingPunct="0">
              <a:lnSpc>
                <a:spcPct val="100000"/>
              </a:lnSpc>
              <a:spcBef>
                <a:spcPts val="0"/>
              </a:spcBef>
              <a:spcAft>
                <a:spcPts val="0"/>
              </a:spcAft>
              <a:buClr>
                <a:srgbClr val="FF0000"/>
              </a:buClr>
              <a:buSzPct val="70000"/>
              <a:buFontTx/>
              <a:buNone/>
              <a:tabLst/>
              <a:defRPr/>
            </a:pPr>
            <a:endParaRPr kumimoji="0" lang="zh-CN" altLang="en-US" sz="1800" b="1" i="0" u="none" strike="noStrike" kern="0" cap="none" spc="0" normalizeH="0" baseline="0" noProof="0">
              <a:ln>
                <a:noFill/>
              </a:ln>
              <a:solidFill>
                <a:srgbClr val="FFFFFF"/>
              </a:solidFill>
              <a:effectLst/>
              <a:uLnTx/>
              <a:uFillTx/>
              <a:latin typeface="微软雅黑" pitchFamily="34" charset="-122"/>
              <a:ea typeface="微软雅黑"/>
              <a:cs typeface="+mn-cs"/>
            </a:endParaRPr>
          </a:p>
        </p:txBody>
      </p:sp>
      <p:sp>
        <p:nvSpPr>
          <p:cNvPr id="23" name="燕尾形 22"/>
          <p:cNvSpPr/>
          <p:nvPr/>
        </p:nvSpPr>
        <p:spPr>
          <a:xfrm rot="16200000" flipH="1" flipV="1">
            <a:off x="6909787" y="3510001"/>
            <a:ext cx="435017" cy="580002"/>
          </a:xfrm>
          <a:prstGeom prst="chevron">
            <a:avLst>
              <a:gd name="adj" fmla="val 39402"/>
            </a:avLst>
          </a:prstGeom>
          <a:solidFill>
            <a:srgbClr val="0070C0"/>
          </a:solidFill>
          <a:ln w="25400" cap="flat" cmpd="sng" algn="ctr">
            <a:noFill/>
            <a:prstDash val="solid"/>
          </a:ln>
          <a:effectLst/>
          <a:scene3d>
            <a:camera prst="orthographicFront">
              <a:rot lat="0" lon="0" rev="0"/>
            </a:camera>
            <a:lightRig rig="balanced" dir="t">
              <a:rot lat="0" lon="0" rev="8700000"/>
            </a:lightRig>
          </a:scene3d>
          <a:sp3d>
            <a:bevelT w="190500" h="38100"/>
          </a:sp3d>
        </p:spPr>
        <p:txBody>
          <a:bodyPr lIns="100803" tIns="50402" rIns="100803" bIns="50402" anchor="ctr">
            <a:sp3d/>
          </a:bodyPr>
          <a:lstStyle/>
          <a:p>
            <a:pPr marL="0" marR="0" lvl="0" indent="0" algn="ctr" defTabSz="914400" eaLnBrk="0" fontAlgn="ctr" latinLnBrk="0" hangingPunct="0">
              <a:lnSpc>
                <a:spcPct val="100000"/>
              </a:lnSpc>
              <a:spcBef>
                <a:spcPts val="0"/>
              </a:spcBef>
              <a:spcAft>
                <a:spcPts val="0"/>
              </a:spcAft>
              <a:buClr>
                <a:srgbClr val="FF0000"/>
              </a:buClr>
              <a:buSzPct val="70000"/>
              <a:buFontTx/>
              <a:buNone/>
              <a:tabLst/>
              <a:defRPr/>
            </a:pPr>
            <a:endParaRPr kumimoji="0" lang="zh-CN" altLang="en-US" sz="1800" b="1" i="0" u="none" strike="noStrike" kern="0" cap="none" spc="0" normalizeH="0" baseline="0" noProof="0">
              <a:ln>
                <a:noFill/>
              </a:ln>
              <a:solidFill>
                <a:srgbClr val="FFFFFF"/>
              </a:solidFill>
              <a:effectLst/>
              <a:uLnTx/>
              <a:uFillTx/>
              <a:latin typeface="微软雅黑" pitchFamily="34" charset="-122"/>
              <a:ea typeface="微软雅黑"/>
              <a:cs typeface="+mn-cs"/>
            </a:endParaRPr>
          </a:p>
        </p:txBody>
      </p:sp>
      <p:sp>
        <p:nvSpPr>
          <p:cNvPr id="24" name="圆角矩形 23"/>
          <p:cNvSpPr/>
          <p:nvPr/>
        </p:nvSpPr>
        <p:spPr>
          <a:xfrm>
            <a:off x="3525611" y="927357"/>
            <a:ext cx="1993757" cy="471268"/>
          </a:xfrm>
          <a:prstGeom prst="roundRect">
            <a:avLst>
              <a:gd name="adj" fmla="val 0"/>
            </a:avLst>
          </a:prstGeom>
          <a:solidFill>
            <a:srgbClr val="FFC000"/>
          </a:solidFill>
          <a:ln w="25400" cap="flat" cmpd="sng" algn="ctr">
            <a:noFill/>
            <a:prstDash val="solid"/>
          </a:ln>
          <a:effectLst/>
          <a:scene3d>
            <a:camera prst="orthographicFront">
              <a:rot lat="0" lon="0" rev="0"/>
            </a:camera>
            <a:lightRig rig="balanced" dir="t">
              <a:rot lat="0" lon="0" rev="8700000"/>
            </a:lightRig>
          </a:scene3d>
          <a:sp3d>
            <a:bevelT w="190500" h="38100"/>
          </a:sp3d>
        </p:spPr>
        <p:txBody>
          <a:bodyPr lIns="100803" tIns="50402" rIns="100803" bIns="50402" anchor="ctr">
            <a:sp3d/>
          </a:bodyPr>
          <a:lstStyle/>
          <a:p>
            <a:pPr marL="0" marR="0" lvl="0" indent="0" algn="ctr" defTabSz="914400" eaLnBrk="0" fontAlgn="ctr" latinLnBrk="0" hangingPunct="0">
              <a:lnSpc>
                <a:spcPct val="100000"/>
              </a:lnSpc>
              <a:spcBef>
                <a:spcPts val="0"/>
              </a:spcBef>
              <a:spcAft>
                <a:spcPts val="0"/>
              </a:spcAft>
              <a:buClr>
                <a:srgbClr val="FF0000"/>
              </a:buClr>
              <a:buSzPct val="70000"/>
              <a:buFont typeface="Wingdings" pitchFamily="2" charset="2"/>
              <a:buChar char="u"/>
              <a:tabLst/>
              <a:defRPr/>
            </a:pPr>
            <a:endParaRPr kumimoji="0" lang="zh-CN" altLang="en-US" sz="1800" b="1" i="0" u="none" strike="noStrike" kern="0" cap="none" spc="0" normalizeH="0" baseline="0" noProof="0">
              <a:ln>
                <a:noFill/>
              </a:ln>
              <a:solidFill>
                <a:srgbClr val="FFFFFF"/>
              </a:solidFill>
              <a:effectLst/>
              <a:uLnTx/>
              <a:uFillTx/>
              <a:latin typeface="微软雅黑" pitchFamily="34" charset="-122"/>
              <a:ea typeface="微软雅黑"/>
              <a:cs typeface="+mn-cs"/>
            </a:endParaRPr>
          </a:p>
        </p:txBody>
      </p:sp>
      <p:sp>
        <p:nvSpPr>
          <p:cNvPr id="25" name="圆角矩形 24"/>
          <p:cNvSpPr/>
          <p:nvPr/>
        </p:nvSpPr>
        <p:spPr>
          <a:xfrm>
            <a:off x="6130417" y="927357"/>
            <a:ext cx="1993757" cy="471268"/>
          </a:xfrm>
          <a:prstGeom prst="roundRect">
            <a:avLst>
              <a:gd name="adj" fmla="val 0"/>
            </a:avLst>
          </a:prstGeom>
          <a:solidFill>
            <a:srgbClr val="0070C0"/>
          </a:solidFill>
          <a:ln w="25400" cap="flat" cmpd="sng" algn="ctr">
            <a:noFill/>
            <a:prstDash val="solid"/>
          </a:ln>
          <a:effectLst/>
          <a:scene3d>
            <a:camera prst="orthographicFront">
              <a:rot lat="0" lon="0" rev="0"/>
            </a:camera>
            <a:lightRig rig="balanced" dir="t">
              <a:rot lat="0" lon="0" rev="8700000"/>
            </a:lightRig>
          </a:scene3d>
          <a:sp3d>
            <a:bevelT w="190500" h="38100"/>
          </a:sp3d>
        </p:spPr>
        <p:txBody>
          <a:bodyPr lIns="100803" tIns="50402" rIns="100803" bIns="50402" anchor="ctr">
            <a:sp3d/>
          </a:bodyPr>
          <a:lstStyle/>
          <a:p>
            <a:pPr marL="0" marR="0" lvl="0" indent="0" algn="ctr" defTabSz="914400" eaLnBrk="0" fontAlgn="ctr" latinLnBrk="0" hangingPunct="0">
              <a:lnSpc>
                <a:spcPct val="100000"/>
              </a:lnSpc>
              <a:spcBef>
                <a:spcPts val="0"/>
              </a:spcBef>
              <a:spcAft>
                <a:spcPts val="0"/>
              </a:spcAft>
              <a:buClr>
                <a:srgbClr val="FF0000"/>
              </a:buClr>
              <a:buSzPct val="70000"/>
              <a:buFont typeface="Wingdings" pitchFamily="2" charset="2"/>
              <a:buChar char="u"/>
              <a:tabLst/>
              <a:defRPr/>
            </a:pPr>
            <a:endParaRPr kumimoji="0" lang="zh-CN" altLang="en-US" sz="1800" b="1" i="0" u="none" strike="noStrike" kern="0" cap="none" spc="0" normalizeH="0" baseline="0" noProof="0">
              <a:ln>
                <a:noFill/>
              </a:ln>
              <a:solidFill>
                <a:srgbClr val="FFFFFF"/>
              </a:solidFill>
              <a:effectLst/>
              <a:uLnTx/>
              <a:uFillTx/>
              <a:latin typeface="微软雅黑" pitchFamily="34" charset="-122"/>
              <a:ea typeface="微软雅黑"/>
              <a:cs typeface="+mn-cs"/>
            </a:endParaRPr>
          </a:p>
        </p:txBody>
      </p:sp>
      <p:sp>
        <p:nvSpPr>
          <p:cNvPr id="26" name="圆角矩形 25"/>
          <p:cNvSpPr/>
          <p:nvPr/>
        </p:nvSpPr>
        <p:spPr>
          <a:xfrm>
            <a:off x="920806" y="927357"/>
            <a:ext cx="1993757" cy="471268"/>
          </a:xfrm>
          <a:prstGeom prst="roundRect">
            <a:avLst>
              <a:gd name="adj" fmla="val 0"/>
            </a:avLst>
          </a:prstGeom>
          <a:solidFill>
            <a:srgbClr val="0070C0"/>
          </a:solidFill>
          <a:ln w="25400" cap="flat" cmpd="sng" algn="ctr">
            <a:noFill/>
            <a:prstDash val="solid"/>
          </a:ln>
          <a:effectLst/>
          <a:scene3d>
            <a:camera prst="orthographicFront">
              <a:rot lat="0" lon="0" rev="0"/>
            </a:camera>
            <a:lightRig rig="balanced" dir="t">
              <a:rot lat="0" lon="0" rev="8700000"/>
            </a:lightRig>
          </a:scene3d>
          <a:sp3d>
            <a:bevelT w="190500" h="38100"/>
          </a:sp3d>
        </p:spPr>
        <p:txBody>
          <a:bodyPr lIns="100803" tIns="50402" rIns="100803" bIns="50402" anchor="ctr">
            <a:sp3d/>
          </a:bodyPr>
          <a:lstStyle/>
          <a:p>
            <a:pPr marL="0" marR="0" lvl="0" indent="0" algn="ctr" defTabSz="914400" eaLnBrk="0" fontAlgn="ctr" latinLnBrk="0" hangingPunct="0">
              <a:lnSpc>
                <a:spcPct val="100000"/>
              </a:lnSpc>
              <a:spcBef>
                <a:spcPts val="0"/>
              </a:spcBef>
              <a:spcAft>
                <a:spcPts val="0"/>
              </a:spcAft>
              <a:buClr>
                <a:srgbClr val="FF0000"/>
              </a:buClr>
              <a:buSzPct val="70000"/>
              <a:buFont typeface="Wingdings" pitchFamily="2" charset="2"/>
              <a:buChar char="u"/>
              <a:tabLst/>
              <a:defRPr/>
            </a:pPr>
            <a:endParaRPr kumimoji="0" lang="zh-CN" altLang="en-US" sz="1800" b="1" i="0" u="none" strike="noStrike" kern="0" cap="none" spc="0" normalizeH="0" baseline="0" noProof="0">
              <a:ln>
                <a:noFill/>
              </a:ln>
              <a:solidFill>
                <a:srgbClr val="FFFFFF"/>
              </a:solidFill>
              <a:effectLst/>
              <a:uLnTx/>
              <a:uFillTx/>
              <a:latin typeface="微软雅黑" pitchFamily="34" charset="-122"/>
              <a:ea typeface="微软雅黑"/>
              <a:cs typeface="+mn-cs"/>
            </a:endParaRPr>
          </a:p>
        </p:txBody>
      </p:sp>
      <p:sp>
        <p:nvSpPr>
          <p:cNvPr id="27" name="矩形 26"/>
          <p:cNvSpPr>
            <a:spLocks noChangeArrowheads="1"/>
          </p:cNvSpPr>
          <p:nvPr/>
        </p:nvSpPr>
        <p:spPr bwMode="auto">
          <a:xfrm>
            <a:off x="1032475" y="963557"/>
            <a:ext cx="1770420" cy="378787"/>
          </a:xfrm>
          <a:prstGeom prst="rect">
            <a:avLst/>
          </a:prstGeom>
          <a:noFill/>
          <a:scene3d>
            <a:camera prst="orthographicFront"/>
            <a:lightRig rig="threePt" dir="t"/>
          </a:scene3d>
          <a:sp3d/>
        </p:spPr>
        <p:txBody>
          <a:bodyPr lIns="100803" tIns="50402" rIns="100803" bIns="50402">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添加标题</a:t>
            </a:r>
          </a:p>
        </p:txBody>
      </p:sp>
      <p:sp>
        <p:nvSpPr>
          <p:cNvPr id="28" name="矩形 27"/>
          <p:cNvSpPr>
            <a:spLocks noChangeArrowheads="1"/>
          </p:cNvSpPr>
          <p:nvPr/>
        </p:nvSpPr>
        <p:spPr bwMode="auto">
          <a:xfrm>
            <a:off x="6242085" y="963557"/>
            <a:ext cx="1770420" cy="378787"/>
          </a:xfrm>
          <a:prstGeom prst="rect">
            <a:avLst/>
          </a:prstGeom>
          <a:noFill/>
          <a:scene3d>
            <a:camera prst="orthographicFront"/>
            <a:lightRig rig="threePt" dir="t"/>
          </a:scene3d>
          <a:sp3d/>
        </p:spPr>
        <p:txBody>
          <a:bodyPr lIns="100803" tIns="50402" rIns="100803" bIns="50402">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添加标题</a:t>
            </a:r>
          </a:p>
        </p:txBody>
      </p:sp>
      <p:sp>
        <p:nvSpPr>
          <p:cNvPr id="29" name="矩形 28"/>
          <p:cNvSpPr>
            <a:spLocks noChangeArrowheads="1"/>
          </p:cNvSpPr>
          <p:nvPr/>
        </p:nvSpPr>
        <p:spPr bwMode="auto">
          <a:xfrm>
            <a:off x="3637280" y="963557"/>
            <a:ext cx="1770420" cy="378787"/>
          </a:xfrm>
          <a:prstGeom prst="rect">
            <a:avLst/>
          </a:prstGeom>
          <a:noFill/>
          <a:scene3d>
            <a:camera prst="orthographicFront"/>
            <a:lightRig rig="threePt" dir="t"/>
          </a:scene3d>
          <a:sp3d/>
        </p:spPr>
        <p:txBody>
          <a:bodyPr lIns="100803" tIns="50402" rIns="100803" bIns="50402">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添加标题</a:t>
            </a:r>
          </a:p>
        </p:txBody>
      </p:sp>
    </p:spTree>
    <p:extLst>
      <p:ext uri="{BB962C8B-B14F-4D97-AF65-F5344CB8AC3E}">
        <p14:creationId xmlns:p14="http://schemas.microsoft.com/office/powerpoint/2010/main" val="1830122752"/>
      </p:ext>
    </p:extLst>
  </p:cSld>
  <p:clrMapOvr>
    <a:masterClrMapping/>
  </p:clrMapOvr>
  <mc:AlternateContent xmlns:mc="http://schemas.openxmlformats.org/markup-compatibility/2006" xmlns:p14="http://schemas.microsoft.com/office/powerpoint/2010/main">
    <mc:Choice Requires="p14">
      <p:transition spd="slow" p14:dur="1300" advTm="0">
        <p14:pan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900" decel="100000" fill="hold"/>
                                        <p:tgtEl>
                                          <p:spTgt spid="26"/>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6"/>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nodeType="afterEffect">
                                  <p:stCondLst>
                                    <p:cond delay="0"/>
                                  </p:stCondLst>
                                  <p:childTnLst>
                                    <p:set>
                                      <p:cBhvr>
                                        <p:cTn id="13" dur="1" fill="hold">
                                          <p:stCondLst>
                                            <p:cond delay="0"/>
                                          </p:stCondLst>
                                        </p:cTn>
                                        <p:tgtEl>
                                          <p:spTgt spid="24"/>
                                        </p:tgtEl>
                                        <p:attrNameLst>
                                          <p:attrName>style.visibility</p:attrName>
                                        </p:attrNameLst>
                                      </p:cBhvr>
                                      <p:to>
                                        <p:strVal val="visible"/>
                                      </p:to>
                                    </p:set>
                                    <p:animEffect transition="in" filter="fade">
                                      <p:cBhvr>
                                        <p:cTn id="14" dur="1000"/>
                                        <p:tgtEl>
                                          <p:spTgt spid="24"/>
                                        </p:tgtEl>
                                      </p:cBhvr>
                                    </p:animEffect>
                                    <p:anim calcmode="lin" valueType="num">
                                      <p:cBhvr>
                                        <p:cTn id="15" dur="1000" fill="hold"/>
                                        <p:tgtEl>
                                          <p:spTgt spid="24"/>
                                        </p:tgtEl>
                                        <p:attrNameLst>
                                          <p:attrName>ppt_x</p:attrName>
                                        </p:attrNameLst>
                                      </p:cBhvr>
                                      <p:tavLst>
                                        <p:tav tm="0">
                                          <p:val>
                                            <p:strVal val="#ppt_x"/>
                                          </p:val>
                                        </p:tav>
                                        <p:tav tm="100000">
                                          <p:val>
                                            <p:strVal val="#ppt_x"/>
                                          </p:val>
                                        </p:tav>
                                      </p:tavLst>
                                    </p:anim>
                                    <p:anim calcmode="lin" valueType="num">
                                      <p:cBhvr>
                                        <p:cTn id="16" dur="900" decel="100000" fill="hold"/>
                                        <p:tgtEl>
                                          <p:spTgt spid="24"/>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24"/>
                                        </p:tgtEl>
                                        <p:attrNameLst>
                                          <p:attrName>ppt_y</p:attrName>
                                        </p:attrNameLst>
                                      </p:cBhvr>
                                      <p:tavLst>
                                        <p:tav tm="0">
                                          <p:val>
                                            <p:strVal val="#ppt_y-.03"/>
                                          </p:val>
                                        </p:tav>
                                        <p:tav tm="100000">
                                          <p:val>
                                            <p:strVal val="#ppt_y"/>
                                          </p:val>
                                        </p:tav>
                                      </p:tavLst>
                                    </p:anim>
                                  </p:childTnLst>
                                </p:cTn>
                              </p:par>
                            </p:childTnLst>
                          </p:cTn>
                        </p:par>
                        <p:par>
                          <p:cTn id="18" fill="hold">
                            <p:stCondLst>
                              <p:cond delay="2000"/>
                            </p:stCondLst>
                            <p:childTnLst>
                              <p:par>
                                <p:cTn id="19" presetID="37" presetClass="entr" presetSubtype="0" fill="hold" nodeType="after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1000"/>
                                        <p:tgtEl>
                                          <p:spTgt spid="25"/>
                                        </p:tgtEl>
                                      </p:cBhvr>
                                    </p:animEffect>
                                    <p:anim calcmode="lin" valueType="num">
                                      <p:cBhvr>
                                        <p:cTn id="22" dur="1000" fill="hold"/>
                                        <p:tgtEl>
                                          <p:spTgt spid="25"/>
                                        </p:tgtEl>
                                        <p:attrNameLst>
                                          <p:attrName>ppt_x</p:attrName>
                                        </p:attrNameLst>
                                      </p:cBhvr>
                                      <p:tavLst>
                                        <p:tav tm="0">
                                          <p:val>
                                            <p:strVal val="#ppt_x"/>
                                          </p:val>
                                        </p:tav>
                                        <p:tav tm="100000">
                                          <p:val>
                                            <p:strVal val="#ppt_x"/>
                                          </p:val>
                                        </p:tav>
                                      </p:tavLst>
                                    </p:anim>
                                    <p:anim calcmode="lin" valueType="num">
                                      <p:cBhvr>
                                        <p:cTn id="23" dur="900" decel="100000" fill="hold"/>
                                        <p:tgtEl>
                                          <p:spTgt spid="25"/>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25"/>
                                        </p:tgtEl>
                                        <p:attrNameLst>
                                          <p:attrName>ppt_y</p:attrName>
                                        </p:attrNameLst>
                                      </p:cBhvr>
                                      <p:tavLst>
                                        <p:tav tm="0">
                                          <p:val>
                                            <p:strVal val="#ppt_y-.03"/>
                                          </p:val>
                                        </p:tav>
                                        <p:tav tm="100000">
                                          <p:val>
                                            <p:strVal val="#ppt_y"/>
                                          </p:val>
                                        </p:tav>
                                      </p:tavLst>
                                    </p:anim>
                                  </p:childTnLst>
                                </p:cTn>
                              </p:par>
                            </p:childTnLst>
                          </p:cTn>
                        </p:par>
                        <p:par>
                          <p:cTn id="25" fill="hold">
                            <p:stCondLst>
                              <p:cond delay="3000"/>
                            </p:stCondLst>
                            <p:childTnLst>
                              <p:par>
                                <p:cTn id="26" presetID="12" presetClass="entr" presetSubtype="4" fill="hold" nodeType="after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slide(fromBottom)">
                                      <p:cBhvr>
                                        <p:cTn id="28" dur="500"/>
                                        <p:tgtEl>
                                          <p:spTgt spid="27"/>
                                        </p:tgtEl>
                                      </p:cBhvr>
                                    </p:animEffect>
                                  </p:childTnLst>
                                </p:cTn>
                              </p:par>
                            </p:childTnLst>
                          </p:cTn>
                        </p:par>
                        <p:par>
                          <p:cTn id="29" fill="hold">
                            <p:stCondLst>
                              <p:cond delay="3500"/>
                            </p:stCondLst>
                            <p:childTnLst>
                              <p:par>
                                <p:cTn id="30" presetID="12" presetClass="entr" presetSubtype="4" fill="hold" nodeType="after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slide(fromBottom)">
                                      <p:cBhvr>
                                        <p:cTn id="32" dur="500"/>
                                        <p:tgtEl>
                                          <p:spTgt spid="29"/>
                                        </p:tgtEl>
                                      </p:cBhvr>
                                    </p:animEffect>
                                  </p:childTnLst>
                                </p:cTn>
                              </p:par>
                            </p:childTnLst>
                          </p:cTn>
                        </p:par>
                        <p:par>
                          <p:cTn id="33" fill="hold">
                            <p:stCondLst>
                              <p:cond delay="4000"/>
                            </p:stCondLst>
                            <p:childTnLst>
                              <p:par>
                                <p:cTn id="34" presetID="12" presetClass="entr" presetSubtype="4" fill="hold" nodeType="after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slide(fromBottom)">
                                      <p:cBhvr>
                                        <p:cTn id="36" dur="500"/>
                                        <p:tgtEl>
                                          <p:spTgt spid="28"/>
                                        </p:tgtEl>
                                      </p:cBhvr>
                                    </p:animEffect>
                                  </p:childTnLst>
                                </p:cTn>
                              </p:par>
                            </p:childTnLst>
                          </p:cTn>
                        </p:par>
                        <p:par>
                          <p:cTn id="37" fill="hold">
                            <p:stCondLst>
                              <p:cond delay="4500"/>
                            </p:stCondLst>
                            <p:childTnLst>
                              <p:par>
                                <p:cTn id="38" presetID="12" presetClass="entr" presetSubtype="1" fill="hold" nodeType="after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slide(fromTop)">
                                      <p:cBhvr>
                                        <p:cTn id="40" dur="500"/>
                                        <p:tgtEl>
                                          <p:spTgt spid="13"/>
                                        </p:tgtEl>
                                      </p:cBhvr>
                                    </p:animEffect>
                                  </p:childTnLst>
                                </p:cTn>
                              </p:par>
                            </p:childTnLst>
                          </p:cTn>
                        </p:par>
                        <p:par>
                          <p:cTn id="41" fill="hold">
                            <p:stCondLst>
                              <p:cond delay="5000"/>
                            </p:stCondLst>
                            <p:childTnLst>
                              <p:par>
                                <p:cTn id="42" presetID="12" presetClass="entr" presetSubtype="1" fill="hold" nodeType="after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slide(fromTop)">
                                      <p:cBhvr>
                                        <p:cTn id="44" dur="500"/>
                                        <p:tgtEl>
                                          <p:spTgt spid="16"/>
                                        </p:tgtEl>
                                      </p:cBhvr>
                                    </p:animEffect>
                                  </p:childTnLst>
                                </p:cTn>
                              </p:par>
                            </p:childTnLst>
                          </p:cTn>
                        </p:par>
                        <p:par>
                          <p:cTn id="45" fill="hold">
                            <p:stCondLst>
                              <p:cond delay="5500"/>
                            </p:stCondLst>
                            <p:childTnLst>
                              <p:par>
                                <p:cTn id="46" presetID="12" presetClass="entr" presetSubtype="1" fill="hold"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slide(fromTop)">
                                      <p:cBhvr>
                                        <p:cTn id="48" dur="500"/>
                                        <p:tgtEl>
                                          <p:spTgt spid="14"/>
                                        </p:tgtEl>
                                      </p:cBhvr>
                                    </p:animEffect>
                                  </p:childTnLst>
                                </p:cTn>
                              </p:par>
                            </p:childTnLst>
                          </p:cTn>
                        </p:par>
                        <p:par>
                          <p:cTn id="49" fill="hold">
                            <p:stCondLst>
                              <p:cond delay="6000"/>
                            </p:stCondLst>
                            <p:childTnLst>
                              <p:par>
                                <p:cTn id="50" presetID="49" presetClass="entr" presetSubtype="0" decel="100000" fill="hold" grpId="0" nodeType="afterEffect">
                                  <p:stCondLst>
                                    <p:cond delay="0"/>
                                  </p:stCondLst>
                                  <p:childTnLst>
                                    <p:set>
                                      <p:cBhvr>
                                        <p:cTn id="51" dur="1" fill="hold">
                                          <p:stCondLst>
                                            <p:cond delay="0"/>
                                          </p:stCondLst>
                                        </p:cTn>
                                        <p:tgtEl>
                                          <p:spTgt spid="18"/>
                                        </p:tgtEl>
                                        <p:attrNameLst>
                                          <p:attrName>style.visibility</p:attrName>
                                        </p:attrNameLst>
                                      </p:cBhvr>
                                      <p:to>
                                        <p:strVal val="visible"/>
                                      </p:to>
                                    </p:set>
                                    <p:anim calcmode="lin" valueType="num">
                                      <p:cBhvr>
                                        <p:cTn id="52" dur="500" fill="hold"/>
                                        <p:tgtEl>
                                          <p:spTgt spid="18"/>
                                        </p:tgtEl>
                                        <p:attrNameLst>
                                          <p:attrName>ppt_w</p:attrName>
                                        </p:attrNameLst>
                                      </p:cBhvr>
                                      <p:tavLst>
                                        <p:tav tm="0">
                                          <p:val>
                                            <p:fltVal val="0"/>
                                          </p:val>
                                        </p:tav>
                                        <p:tav tm="100000">
                                          <p:val>
                                            <p:strVal val="#ppt_w"/>
                                          </p:val>
                                        </p:tav>
                                      </p:tavLst>
                                    </p:anim>
                                    <p:anim calcmode="lin" valueType="num">
                                      <p:cBhvr>
                                        <p:cTn id="53" dur="500" fill="hold"/>
                                        <p:tgtEl>
                                          <p:spTgt spid="18"/>
                                        </p:tgtEl>
                                        <p:attrNameLst>
                                          <p:attrName>ppt_h</p:attrName>
                                        </p:attrNameLst>
                                      </p:cBhvr>
                                      <p:tavLst>
                                        <p:tav tm="0">
                                          <p:val>
                                            <p:fltVal val="0"/>
                                          </p:val>
                                        </p:tav>
                                        <p:tav tm="100000">
                                          <p:val>
                                            <p:strVal val="#ppt_h"/>
                                          </p:val>
                                        </p:tav>
                                      </p:tavLst>
                                    </p:anim>
                                    <p:anim calcmode="lin" valueType="num">
                                      <p:cBhvr>
                                        <p:cTn id="54" dur="500" fill="hold"/>
                                        <p:tgtEl>
                                          <p:spTgt spid="18"/>
                                        </p:tgtEl>
                                        <p:attrNameLst>
                                          <p:attrName>style.rotation</p:attrName>
                                        </p:attrNameLst>
                                      </p:cBhvr>
                                      <p:tavLst>
                                        <p:tav tm="0">
                                          <p:val>
                                            <p:fltVal val="360"/>
                                          </p:val>
                                        </p:tav>
                                        <p:tav tm="100000">
                                          <p:val>
                                            <p:fltVal val="0"/>
                                          </p:val>
                                        </p:tav>
                                      </p:tavLst>
                                    </p:anim>
                                    <p:animEffect transition="in" filter="fade">
                                      <p:cBhvr>
                                        <p:cTn id="55" dur="500"/>
                                        <p:tgtEl>
                                          <p:spTgt spid="18"/>
                                        </p:tgtEl>
                                      </p:cBhvr>
                                    </p:animEffect>
                                  </p:childTnLst>
                                </p:cTn>
                              </p:par>
                            </p:childTnLst>
                          </p:cTn>
                        </p:par>
                        <p:par>
                          <p:cTn id="56" fill="hold">
                            <p:stCondLst>
                              <p:cond delay="6500"/>
                            </p:stCondLst>
                            <p:childTnLst>
                              <p:par>
                                <p:cTn id="57" presetID="49" presetClass="entr" presetSubtype="0" decel="100000" fill="hold" grpId="0" nodeType="afterEffect">
                                  <p:stCondLst>
                                    <p:cond delay="0"/>
                                  </p:stCondLst>
                                  <p:childTnLst>
                                    <p:set>
                                      <p:cBhvr>
                                        <p:cTn id="58" dur="1" fill="hold">
                                          <p:stCondLst>
                                            <p:cond delay="0"/>
                                          </p:stCondLst>
                                        </p:cTn>
                                        <p:tgtEl>
                                          <p:spTgt spid="17"/>
                                        </p:tgtEl>
                                        <p:attrNameLst>
                                          <p:attrName>style.visibility</p:attrName>
                                        </p:attrNameLst>
                                      </p:cBhvr>
                                      <p:to>
                                        <p:strVal val="visible"/>
                                      </p:to>
                                    </p:set>
                                    <p:anim calcmode="lin" valueType="num">
                                      <p:cBhvr>
                                        <p:cTn id="59" dur="500" fill="hold"/>
                                        <p:tgtEl>
                                          <p:spTgt spid="17"/>
                                        </p:tgtEl>
                                        <p:attrNameLst>
                                          <p:attrName>ppt_w</p:attrName>
                                        </p:attrNameLst>
                                      </p:cBhvr>
                                      <p:tavLst>
                                        <p:tav tm="0">
                                          <p:val>
                                            <p:fltVal val="0"/>
                                          </p:val>
                                        </p:tav>
                                        <p:tav tm="100000">
                                          <p:val>
                                            <p:strVal val="#ppt_w"/>
                                          </p:val>
                                        </p:tav>
                                      </p:tavLst>
                                    </p:anim>
                                    <p:anim calcmode="lin" valueType="num">
                                      <p:cBhvr>
                                        <p:cTn id="60" dur="500" fill="hold"/>
                                        <p:tgtEl>
                                          <p:spTgt spid="17"/>
                                        </p:tgtEl>
                                        <p:attrNameLst>
                                          <p:attrName>ppt_h</p:attrName>
                                        </p:attrNameLst>
                                      </p:cBhvr>
                                      <p:tavLst>
                                        <p:tav tm="0">
                                          <p:val>
                                            <p:fltVal val="0"/>
                                          </p:val>
                                        </p:tav>
                                        <p:tav tm="100000">
                                          <p:val>
                                            <p:strVal val="#ppt_h"/>
                                          </p:val>
                                        </p:tav>
                                      </p:tavLst>
                                    </p:anim>
                                    <p:anim calcmode="lin" valueType="num">
                                      <p:cBhvr>
                                        <p:cTn id="61" dur="500" fill="hold"/>
                                        <p:tgtEl>
                                          <p:spTgt spid="17"/>
                                        </p:tgtEl>
                                        <p:attrNameLst>
                                          <p:attrName>style.rotation</p:attrName>
                                        </p:attrNameLst>
                                      </p:cBhvr>
                                      <p:tavLst>
                                        <p:tav tm="0">
                                          <p:val>
                                            <p:fltVal val="360"/>
                                          </p:val>
                                        </p:tav>
                                        <p:tav tm="100000">
                                          <p:val>
                                            <p:fltVal val="0"/>
                                          </p:val>
                                        </p:tav>
                                      </p:tavLst>
                                    </p:anim>
                                    <p:animEffect transition="in" filter="fade">
                                      <p:cBhvr>
                                        <p:cTn id="62" dur="500"/>
                                        <p:tgtEl>
                                          <p:spTgt spid="17"/>
                                        </p:tgtEl>
                                      </p:cBhvr>
                                    </p:animEffect>
                                  </p:childTnLst>
                                </p:cTn>
                              </p:par>
                            </p:childTnLst>
                          </p:cTn>
                        </p:par>
                        <p:par>
                          <p:cTn id="63" fill="hold">
                            <p:stCondLst>
                              <p:cond delay="7000"/>
                            </p:stCondLst>
                            <p:childTnLst>
                              <p:par>
                                <p:cTn id="64" presetID="49" presetClass="entr" presetSubtype="0" decel="100000" fill="hold" grpId="0" nodeType="afterEffect">
                                  <p:stCondLst>
                                    <p:cond delay="0"/>
                                  </p:stCondLst>
                                  <p:childTnLst>
                                    <p:set>
                                      <p:cBhvr>
                                        <p:cTn id="65" dur="1" fill="hold">
                                          <p:stCondLst>
                                            <p:cond delay="0"/>
                                          </p:stCondLst>
                                        </p:cTn>
                                        <p:tgtEl>
                                          <p:spTgt spid="15"/>
                                        </p:tgtEl>
                                        <p:attrNameLst>
                                          <p:attrName>style.visibility</p:attrName>
                                        </p:attrNameLst>
                                      </p:cBhvr>
                                      <p:to>
                                        <p:strVal val="visible"/>
                                      </p:to>
                                    </p:set>
                                    <p:anim calcmode="lin" valueType="num">
                                      <p:cBhvr>
                                        <p:cTn id="66" dur="500" fill="hold"/>
                                        <p:tgtEl>
                                          <p:spTgt spid="15"/>
                                        </p:tgtEl>
                                        <p:attrNameLst>
                                          <p:attrName>ppt_w</p:attrName>
                                        </p:attrNameLst>
                                      </p:cBhvr>
                                      <p:tavLst>
                                        <p:tav tm="0">
                                          <p:val>
                                            <p:fltVal val="0"/>
                                          </p:val>
                                        </p:tav>
                                        <p:tav tm="100000">
                                          <p:val>
                                            <p:strVal val="#ppt_w"/>
                                          </p:val>
                                        </p:tav>
                                      </p:tavLst>
                                    </p:anim>
                                    <p:anim calcmode="lin" valueType="num">
                                      <p:cBhvr>
                                        <p:cTn id="67" dur="500" fill="hold"/>
                                        <p:tgtEl>
                                          <p:spTgt spid="15"/>
                                        </p:tgtEl>
                                        <p:attrNameLst>
                                          <p:attrName>ppt_h</p:attrName>
                                        </p:attrNameLst>
                                      </p:cBhvr>
                                      <p:tavLst>
                                        <p:tav tm="0">
                                          <p:val>
                                            <p:fltVal val="0"/>
                                          </p:val>
                                        </p:tav>
                                        <p:tav tm="100000">
                                          <p:val>
                                            <p:strVal val="#ppt_h"/>
                                          </p:val>
                                        </p:tav>
                                      </p:tavLst>
                                    </p:anim>
                                    <p:anim calcmode="lin" valueType="num">
                                      <p:cBhvr>
                                        <p:cTn id="68" dur="500" fill="hold"/>
                                        <p:tgtEl>
                                          <p:spTgt spid="15"/>
                                        </p:tgtEl>
                                        <p:attrNameLst>
                                          <p:attrName>style.rotation</p:attrName>
                                        </p:attrNameLst>
                                      </p:cBhvr>
                                      <p:tavLst>
                                        <p:tav tm="0">
                                          <p:val>
                                            <p:fltVal val="360"/>
                                          </p:val>
                                        </p:tav>
                                        <p:tav tm="100000">
                                          <p:val>
                                            <p:fltVal val="0"/>
                                          </p:val>
                                        </p:tav>
                                      </p:tavLst>
                                    </p:anim>
                                    <p:animEffect transition="in" filter="fade">
                                      <p:cBhvr>
                                        <p:cTn id="69" dur="500"/>
                                        <p:tgtEl>
                                          <p:spTgt spid="15"/>
                                        </p:tgtEl>
                                      </p:cBhvr>
                                    </p:animEffect>
                                  </p:childTnLst>
                                </p:cTn>
                              </p:par>
                            </p:childTnLst>
                          </p:cTn>
                        </p:par>
                        <p:par>
                          <p:cTn id="70" fill="hold">
                            <p:stCondLst>
                              <p:cond delay="7500"/>
                            </p:stCondLst>
                            <p:childTnLst>
                              <p:par>
                                <p:cTn id="71" presetID="12" presetClass="entr" presetSubtype="1" fill="hold" nodeType="afterEffect">
                                  <p:stCondLst>
                                    <p:cond delay="0"/>
                                  </p:stCondLst>
                                  <p:childTnLst>
                                    <p:set>
                                      <p:cBhvr>
                                        <p:cTn id="72" dur="1" fill="hold">
                                          <p:stCondLst>
                                            <p:cond delay="0"/>
                                          </p:stCondLst>
                                        </p:cTn>
                                        <p:tgtEl>
                                          <p:spTgt spid="19"/>
                                        </p:tgtEl>
                                        <p:attrNameLst>
                                          <p:attrName>style.visibility</p:attrName>
                                        </p:attrNameLst>
                                      </p:cBhvr>
                                      <p:to>
                                        <p:strVal val="visible"/>
                                      </p:to>
                                    </p:set>
                                    <p:animEffect transition="in" filter="slide(fromTop)">
                                      <p:cBhvr>
                                        <p:cTn id="73" dur="500"/>
                                        <p:tgtEl>
                                          <p:spTgt spid="19"/>
                                        </p:tgtEl>
                                      </p:cBhvr>
                                    </p:animEffect>
                                  </p:childTnLst>
                                </p:cTn>
                              </p:par>
                            </p:childTnLst>
                          </p:cTn>
                        </p:par>
                        <p:par>
                          <p:cTn id="74" fill="hold">
                            <p:stCondLst>
                              <p:cond delay="8000"/>
                            </p:stCondLst>
                            <p:childTnLst>
                              <p:par>
                                <p:cTn id="75" presetID="12" presetClass="entr" presetSubtype="1" fill="hold" nodeType="afterEffect">
                                  <p:stCondLst>
                                    <p:cond delay="0"/>
                                  </p:stCondLst>
                                  <p:childTnLst>
                                    <p:set>
                                      <p:cBhvr>
                                        <p:cTn id="76" dur="1" fill="hold">
                                          <p:stCondLst>
                                            <p:cond delay="0"/>
                                          </p:stCondLst>
                                        </p:cTn>
                                        <p:tgtEl>
                                          <p:spTgt spid="22"/>
                                        </p:tgtEl>
                                        <p:attrNameLst>
                                          <p:attrName>style.visibility</p:attrName>
                                        </p:attrNameLst>
                                      </p:cBhvr>
                                      <p:to>
                                        <p:strVal val="visible"/>
                                      </p:to>
                                    </p:set>
                                    <p:animEffect transition="in" filter="slide(fromTop)">
                                      <p:cBhvr>
                                        <p:cTn id="77" dur="500"/>
                                        <p:tgtEl>
                                          <p:spTgt spid="22"/>
                                        </p:tgtEl>
                                      </p:cBhvr>
                                    </p:animEffect>
                                  </p:childTnLst>
                                </p:cTn>
                              </p:par>
                            </p:childTnLst>
                          </p:cTn>
                        </p:par>
                        <p:par>
                          <p:cTn id="78" fill="hold">
                            <p:stCondLst>
                              <p:cond delay="8500"/>
                            </p:stCondLst>
                            <p:childTnLst>
                              <p:par>
                                <p:cTn id="79" presetID="12" presetClass="entr" presetSubtype="1" fill="hold" nodeType="afterEffect">
                                  <p:stCondLst>
                                    <p:cond delay="0"/>
                                  </p:stCondLst>
                                  <p:childTnLst>
                                    <p:set>
                                      <p:cBhvr>
                                        <p:cTn id="80" dur="1" fill="hold">
                                          <p:stCondLst>
                                            <p:cond delay="0"/>
                                          </p:stCondLst>
                                        </p:cTn>
                                        <p:tgtEl>
                                          <p:spTgt spid="23"/>
                                        </p:tgtEl>
                                        <p:attrNameLst>
                                          <p:attrName>style.visibility</p:attrName>
                                        </p:attrNameLst>
                                      </p:cBhvr>
                                      <p:to>
                                        <p:strVal val="visible"/>
                                      </p:to>
                                    </p:set>
                                    <p:animEffect transition="in" filter="slide(fromTop)">
                                      <p:cBhvr>
                                        <p:cTn id="81" dur="500"/>
                                        <p:tgtEl>
                                          <p:spTgt spid="23"/>
                                        </p:tgtEl>
                                      </p:cBhvr>
                                    </p:animEffect>
                                  </p:childTnLst>
                                </p:cTn>
                              </p:par>
                            </p:childTnLst>
                          </p:cTn>
                        </p:par>
                        <p:par>
                          <p:cTn id="82" fill="hold">
                            <p:stCondLst>
                              <p:cond delay="9000"/>
                            </p:stCondLst>
                            <p:childTnLst>
                              <p:par>
                                <p:cTn id="83" presetID="23" presetClass="entr" presetSubtype="16" fill="hold" nodeType="afterEffect">
                                  <p:stCondLst>
                                    <p:cond delay="0"/>
                                  </p:stCondLst>
                                  <p:childTnLst>
                                    <p:set>
                                      <p:cBhvr>
                                        <p:cTn id="84" dur="1" fill="hold">
                                          <p:stCondLst>
                                            <p:cond delay="0"/>
                                          </p:stCondLst>
                                        </p:cTn>
                                        <p:tgtEl>
                                          <p:spTgt spid="20"/>
                                        </p:tgtEl>
                                        <p:attrNameLst>
                                          <p:attrName>style.visibility</p:attrName>
                                        </p:attrNameLst>
                                      </p:cBhvr>
                                      <p:to>
                                        <p:strVal val="visible"/>
                                      </p:to>
                                    </p:set>
                                    <p:anim calcmode="lin" valueType="num">
                                      <p:cBhvr>
                                        <p:cTn id="85" dur="1000" fill="hold"/>
                                        <p:tgtEl>
                                          <p:spTgt spid="20"/>
                                        </p:tgtEl>
                                        <p:attrNameLst>
                                          <p:attrName>ppt_w</p:attrName>
                                        </p:attrNameLst>
                                      </p:cBhvr>
                                      <p:tavLst>
                                        <p:tav tm="0">
                                          <p:val>
                                            <p:fltVal val="0"/>
                                          </p:val>
                                        </p:tav>
                                        <p:tav tm="100000">
                                          <p:val>
                                            <p:strVal val="#ppt_w"/>
                                          </p:val>
                                        </p:tav>
                                      </p:tavLst>
                                    </p:anim>
                                    <p:anim calcmode="lin" valueType="num">
                                      <p:cBhvr>
                                        <p:cTn id="86" dur="1000" fill="hold"/>
                                        <p:tgtEl>
                                          <p:spTgt spid="20"/>
                                        </p:tgtEl>
                                        <p:attrNameLst>
                                          <p:attrName>ppt_h</p:attrName>
                                        </p:attrNameLst>
                                      </p:cBhvr>
                                      <p:tavLst>
                                        <p:tav tm="0">
                                          <p:val>
                                            <p:fltVal val="0"/>
                                          </p:val>
                                        </p:tav>
                                        <p:tav tm="100000">
                                          <p:val>
                                            <p:strVal val="#ppt_h"/>
                                          </p:val>
                                        </p:tav>
                                      </p:tavLst>
                                    </p:anim>
                                  </p:childTnLst>
                                </p:cTn>
                              </p:par>
                            </p:childTnLst>
                          </p:cTn>
                        </p:par>
                        <p:par>
                          <p:cTn id="87" fill="hold">
                            <p:stCondLst>
                              <p:cond delay="10000"/>
                            </p:stCondLst>
                            <p:childTnLst>
                              <p:par>
                                <p:cTn id="88" presetID="12" presetClass="entr" presetSubtype="4" fill="hold" nodeType="afterEffect">
                                  <p:stCondLst>
                                    <p:cond delay="0"/>
                                  </p:stCondLst>
                                  <p:childTnLst>
                                    <p:set>
                                      <p:cBhvr>
                                        <p:cTn id="89" dur="1" fill="hold">
                                          <p:stCondLst>
                                            <p:cond delay="0"/>
                                          </p:stCondLst>
                                        </p:cTn>
                                        <p:tgtEl>
                                          <p:spTgt spid="21"/>
                                        </p:tgtEl>
                                        <p:attrNameLst>
                                          <p:attrName>style.visibility</p:attrName>
                                        </p:attrNameLst>
                                      </p:cBhvr>
                                      <p:to>
                                        <p:strVal val="visible"/>
                                      </p:to>
                                    </p:set>
                                    <p:animEffect transition="in" filter="slide(fromBottom)">
                                      <p:cBhvr>
                                        <p:cTn id="9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P spid="1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grpSp>
        <p:nvGrpSpPr>
          <p:cNvPr id="3" name="Group 3"/>
          <p:cNvGrpSpPr>
            <a:grpSpLocks/>
          </p:cNvGrpSpPr>
          <p:nvPr/>
        </p:nvGrpSpPr>
        <p:grpSpPr bwMode="auto">
          <a:xfrm>
            <a:off x="1043608" y="1715834"/>
            <a:ext cx="2049066" cy="727667"/>
            <a:chOff x="0" y="0"/>
            <a:chExt cx="1484" cy="527"/>
          </a:xfrm>
        </p:grpSpPr>
        <p:sp>
          <p:nvSpPr>
            <p:cNvPr id="4" name="未知"/>
            <p:cNvSpPr>
              <a:spLocks/>
            </p:cNvSpPr>
            <p:nvPr/>
          </p:nvSpPr>
          <p:spPr bwMode="auto">
            <a:xfrm>
              <a:off x="84" y="0"/>
              <a:ext cx="1400" cy="527"/>
            </a:xfrm>
            <a:custGeom>
              <a:avLst/>
              <a:gdLst>
                <a:gd name="T0" fmla="*/ 0 w 1400"/>
                <a:gd name="T1" fmla="*/ 108 h 527"/>
                <a:gd name="T2" fmla="*/ 837 w 1400"/>
                <a:gd name="T3" fmla="*/ 527 h 527"/>
                <a:gd name="T4" fmla="*/ 1400 w 1400"/>
                <a:gd name="T5" fmla="*/ 332 h 527"/>
                <a:gd name="T6" fmla="*/ 281 w 1400"/>
                <a:gd name="T7" fmla="*/ 0 h 527"/>
                <a:gd name="T8" fmla="*/ 0 w 1400"/>
                <a:gd name="T9" fmla="*/ 108 h 5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00" h="527">
                  <a:moveTo>
                    <a:pt x="0" y="108"/>
                  </a:moveTo>
                  <a:lnTo>
                    <a:pt x="837" y="527"/>
                  </a:lnTo>
                  <a:lnTo>
                    <a:pt x="1400" y="332"/>
                  </a:lnTo>
                  <a:lnTo>
                    <a:pt x="281" y="0"/>
                  </a:lnTo>
                  <a:lnTo>
                    <a:pt x="0" y="108"/>
                  </a:lnTo>
                  <a:close/>
                </a:path>
              </a:pathLst>
            </a:custGeom>
            <a:gradFill rotWithShape="1">
              <a:gsLst>
                <a:gs pos="0">
                  <a:srgbClr val="C0C0C0"/>
                </a:gs>
                <a:gs pos="100000">
                  <a:srgbClr val="4D4D4D"/>
                </a:gs>
              </a:gsLst>
              <a:lin ang="2700000" scaled="1"/>
            </a:gradFill>
            <a:ln w="9525">
              <a:round/>
              <a:headEnd/>
              <a:tailEnd/>
            </a:ln>
            <a:effectLst/>
            <a:scene3d>
              <a:camera prst="legacyObliqueBottom"/>
              <a:lightRig rig="legacyFlat3" dir="b"/>
            </a:scene3d>
            <a:sp3d extrusionH="227000" prstMaterial="legacyMatte">
              <a:bevelT w="13500" h="13500" prst="angle"/>
              <a:bevelB w="13500" h="13500" prst="angle"/>
              <a:extrusionClr>
                <a:srgbClr val="4D4D4D"/>
              </a:extrusionClr>
            </a:sp3d>
            <a:extLst>
              <a:ext uri="{AF507438-7753-43E0-B8FC-AC1667EBCBE1}">
                <a14:hiddenEffects xmlns:a14="http://schemas.microsoft.com/office/drawing/2010/main">
                  <a:effectLst>
                    <a:outerShdw dist="190500" dir="5400000" algn="ctr" rotWithShape="0">
                      <a:schemeClr val="bg1">
                        <a:alpha val="50000"/>
                      </a:schemeClr>
                    </a:outerShdw>
                  </a:effectLst>
                </a14:hiddenEffects>
              </a:ext>
            </a:extLst>
          </p:spPr>
          <p:txBody>
            <a:bodyPr>
              <a:flatTx/>
            </a:bodyPr>
            <a:lstStyle/>
            <a:p>
              <a:pPr fontAlgn="base">
                <a:spcBef>
                  <a:spcPct val="0"/>
                </a:spcBef>
                <a:spcAft>
                  <a:spcPct val="0"/>
                </a:spcAft>
              </a:pPr>
              <a:endParaRPr lang="zh-CN" altLang="en-US" i="1">
                <a:solidFill>
                  <a:prstClr val="black"/>
                </a:solidFill>
                <a:latin typeface="+mn-ea"/>
              </a:endParaRPr>
            </a:p>
          </p:txBody>
        </p:sp>
        <p:sp>
          <p:nvSpPr>
            <p:cNvPr id="5" name="AutoShape 5"/>
            <p:cNvSpPr>
              <a:spLocks noChangeArrowheads="1"/>
            </p:cNvSpPr>
            <p:nvPr/>
          </p:nvSpPr>
          <p:spPr bwMode="auto">
            <a:xfrm rot="-9180000">
              <a:off x="0" y="380"/>
              <a:ext cx="942" cy="144"/>
            </a:xfrm>
            <a:custGeom>
              <a:avLst/>
              <a:gdLst>
                <a:gd name="T0" fmla="*/ 41 w 21600"/>
                <a:gd name="T1" fmla="*/ 0 h 21600"/>
                <a:gd name="T2" fmla="*/ 21 w 21600"/>
                <a:gd name="T3" fmla="*/ 1 h 21600"/>
                <a:gd name="T4" fmla="*/ 0 w 21600"/>
                <a:gd name="T5" fmla="*/ 0 h 21600"/>
                <a:gd name="T6" fmla="*/ 21 w 21600"/>
                <a:gd name="T7" fmla="*/ 0 h 21600"/>
                <a:gd name="T8" fmla="*/ 0 60000 65536"/>
                <a:gd name="T9" fmla="*/ 0 60000 65536"/>
                <a:gd name="T10" fmla="*/ 0 60000 65536"/>
                <a:gd name="T11" fmla="*/ 0 60000 65536"/>
                <a:gd name="T12" fmla="*/ 1811 w 21600"/>
                <a:gd name="T13" fmla="*/ 1800 h 21600"/>
                <a:gd name="T14" fmla="*/ 19811 w 21600"/>
                <a:gd name="T15" fmla="*/ 19800 h 21600"/>
              </a:gdLst>
              <a:ahLst/>
              <a:cxnLst>
                <a:cxn ang="T8">
                  <a:pos x="T0" y="T1"/>
                </a:cxn>
                <a:cxn ang="T9">
                  <a:pos x="T2" y="T3"/>
                </a:cxn>
                <a:cxn ang="T10">
                  <a:pos x="T4" y="T5"/>
                </a:cxn>
                <a:cxn ang="T11">
                  <a:pos x="T6" y="T7"/>
                </a:cxn>
              </a:cxnLst>
              <a:rect l="T12" t="T13" r="T14" b="T15"/>
              <a:pathLst>
                <a:path w="21600" h="21600">
                  <a:moveTo>
                    <a:pt x="0" y="0"/>
                  </a:moveTo>
                  <a:lnTo>
                    <a:pt x="0" y="21600"/>
                  </a:lnTo>
                  <a:lnTo>
                    <a:pt x="21600" y="21600"/>
                  </a:lnTo>
                  <a:lnTo>
                    <a:pt x="21600" y="0"/>
                  </a:lnTo>
                  <a:lnTo>
                    <a:pt x="0" y="0"/>
                  </a:lnTo>
                  <a:close/>
                </a:path>
              </a:pathLst>
            </a:custGeom>
            <a:gradFill rotWithShape="1">
              <a:gsLst>
                <a:gs pos="0">
                  <a:srgbClr val="5F5F5F">
                    <a:alpha val="0"/>
                  </a:srgbClr>
                </a:gs>
                <a:gs pos="100000">
                  <a:srgbClr val="969696"/>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i="1">
                <a:solidFill>
                  <a:prstClr val="black"/>
                </a:solidFill>
                <a:latin typeface="+mn-ea"/>
              </a:endParaRPr>
            </a:p>
          </p:txBody>
        </p:sp>
      </p:grpSp>
      <p:grpSp>
        <p:nvGrpSpPr>
          <p:cNvPr id="6" name="组合 5"/>
          <p:cNvGrpSpPr/>
          <p:nvPr/>
        </p:nvGrpSpPr>
        <p:grpSpPr>
          <a:xfrm>
            <a:off x="2367769" y="1787634"/>
            <a:ext cx="2369405" cy="1496757"/>
            <a:chOff x="2367769" y="1456621"/>
            <a:chExt cx="2369405" cy="1496757"/>
          </a:xfrm>
        </p:grpSpPr>
        <p:sp>
          <p:nvSpPr>
            <p:cNvPr id="7" name="未知"/>
            <p:cNvSpPr>
              <a:spLocks/>
            </p:cNvSpPr>
            <p:nvPr/>
          </p:nvSpPr>
          <p:spPr bwMode="auto">
            <a:xfrm>
              <a:off x="2367769" y="2007549"/>
              <a:ext cx="2261705" cy="945829"/>
            </a:xfrm>
            <a:custGeom>
              <a:avLst/>
              <a:gdLst>
                <a:gd name="T0" fmla="*/ 2147483647 w 1698"/>
                <a:gd name="T1" fmla="*/ 1665520041 h 710"/>
                <a:gd name="T2" fmla="*/ 2147483647 w 1698"/>
                <a:gd name="T3" fmla="*/ 858563675 h 710"/>
                <a:gd name="T4" fmla="*/ 1386013042 w 1698"/>
                <a:gd name="T5" fmla="*/ 0 h 710"/>
                <a:gd name="T6" fmla="*/ 0 w 1698"/>
                <a:gd name="T7" fmla="*/ 473851439 h 710"/>
                <a:gd name="T8" fmla="*/ 2147483647 w 1698"/>
                <a:gd name="T9" fmla="*/ 1665520041 h 7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98" h="710">
                  <a:moveTo>
                    <a:pt x="1002" y="710"/>
                  </a:moveTo>
                  <a:lnTo>
                    <a:pt x="1698" y="366"/>
                  </a:lnTo>
                  <a:lnTo>
                    <a:pt x="591" y="0"/>
                  </a:lnTo>
                  <a:lnTo>
                    <a:pt x="0" y="202"/>
                  </a:lnTo>
                  <a:lnTo>
                    <a:pt x="1002" y="710"/>
                  </a:lnTo>
                  <a:close/>
                </a:path>
              </a:pathLst>
            </a:custGeom>
            <a:solidFill>
              <a:srgbClr val="C0C0C0">
                <a:alpha val="38039"/>
              </a:srgbClr>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90500" dir="5400000" algn="ctr" rotWithShape="0">
                      <a:schemeClr val="bg1">
                        <a:alpha val="50000"/>
                      </a:schemeClr>
                    </a:outerShdw>
                  </a:effectLst>
                </a14:hiddenEffects>
              </a:ext>
            </a:extLst>
          </p:spPr>
          <p:txBody>
            <a:bodyPr/>
            <a:lstStyle/>
            <a:p>
              <a:pPr fontAlgn="base">
                <a:spcBef>
                  <a:spcPct val="0"/>
                </a:spcBef>
                <a:spcAft>
                  <a:spcPct val="0"/>
                </a:spcAft>
              </a:pPr>
              <a:endParaRPr lang="zh-CN" altLang="en-US" i="1">
                <a:solidFill>
                  <a:prstClr val="black"/>
                </a:solidFill>
                <a:latin typeface="+mn-ea"/>
              </a:endParaRPr>
            </a:p>
          </p:txBody>
        </p:sp>
        <p:sp>
          <p:nvSpPr>
            <p:cNvPr id="8" name="未知"/>
            <p:cNvSpPr>
              <a:spLocks/>
            </p:cNvSpPr>
            <p:nvPr/>
          </p:nvSpPr>
          <p:spPr bwMode="auto">
            <a:xfrm>
              <a:off x="2475469" y="1456621"/>
              <a:ext cx="2261705" cy="945829"/>
            </a:xfrm>
            <a:custGeom>
              <a:avLst/>
              <a:gdLst>
                <a:gd name="T0" fmla="*/ 2147483647 w 1698"/>
                <a:gd name="T1" fmla="*/ 1665523104 h 710"/>
                <a:gd name="T2" fmla="*/ 2147483647 w 1698"/>
                <a:gd name="T3" fmla="*/ 858565996 h 710"/>
                <a:gd name="T4" fmla="*/ 1386013042 w 1698"/>
                <a:gd name="T5" fmla="*/ 0 h 710"/>
                <a:gd name="T6" fmla="*/ 0 w 1698"/>
                <a:gd name="T7" fmla="*/ 473853406 h 710"/>
                <a:gd name="T8" fmla="*/ 2147483647 w 1698"/>
                <a:gd name="T9" fmla="*/ 1665523104 h 7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98" h="710">
                  <a:moveTo>
                    <a:pt x="1002" y="710"/>
                  </a:moveTo>
                  <a:lnTo>
                    <a:pt x="1698" y="366"/>
                  </a:lnTo>
                  <a:lnTo>
                    <a:pt x="591" y="0"/>
                  </a:lnTo>
                  <a:lnTo>
                    <a:pt x="0" y="202"/>
                  </a:lnTo>
                  <a:lnTo>
                    <a:pt x="1002" y="710"/>
                  </a:lnTo>
                  <a:close/>
                </a:path>
              </a:pathLst>
            </a:custGeom>
            <a:gradFill rotWithShape="1">
              <a:gsLst>
                <a:gs pos="0">
                  <a:srgbClr val="0F6FC6"/>
                </a:gs>
                <a:gs pos="100000">
                  <a:srgbClr val="009DD9">
                    <a:alpha val="89998"/>
                  </a:srgbClr>
                </a:gs>
              </a:gsLst>
              <a:lin ang="2700000" scaled="1"/>
            </a:gradFill>
            <a:ln w="9525">
              <a:round/>
              <a:headEnd/>
              <a:tailEnd/>
            </a:ln>
            <a:effectLst/>
            <a:scene3d>
              <a:camera prst="legacyObliqueBottom"/>
              <a:lightRig rig="legacyFlat3" dir="b"/>
            </a:scene3d>
            <a:sp3d extrusionH="227000" prstMaterial="legacyMatte">
              <a:bevelT w="13500" h="13500" prst="angle"/>
              <a:bevelB w="13500" h="13500" prst="angle"/>
              <a:extrusionClr>
                <a:srgbClr val="009DD9"/>
              </a:extrusionClr>
            </a:sp3d>
            <a:extLst>
              <a:ext uri="{AF507438-7753-43E0-B8FC-AC1667EBCBE1}">
                <a14:hiddenEffects xmlns:a14="http://schemas.microsoft.com/office/drawing/2010/main">
                  <a:effectLst>
                    <a:outerShdw dist="190500" dir="5400000" algn="ctr" rotWithShape="0">
                      <a:schemeClr val="bg1">
                        <a:alpha val="50000"/>
                      </a:schemeClr>
                    </a:outerShdw>
                  </a:effectLst>
                </a14:hiddenEffects>
              </a:ext>
            </a:extLst>
          </p:spPr>
          <p:txBody>
            <a:bodyPr>
              <a:flatTx/>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1" u="none" strike="noStrike" kern="0" cap="none" spc="0" normalizeH="0" baseline="0" noProof="0" smtClean="0">
                <a:ln>
                  <a:noFill/>
                </a:ln>
                <a:solidFill>
                  <a:prstClr val="black"/>
                </a:solidFill>
                <a:effectLst/>
                <a:uLnTx/>
                <a:uFillTx/>
                <a:latin typeface="+mn-ea"/>
              </a:endParaRPr>
            </a:p>
          </p:txBody>
        </p:sp>
      </p:grpSp>
      <p:sp>
        <p:nvSpPr>
          <p:cNvPr id="9" name="AutoShape 8"/>
          <p:cNvSpPr>
            <a:spLocks/>
          </p:cNvSpPr>
          <p:nvPr/>
        </p:nvSpPr>
        <p:spPr bwMode="auto">
          <a:xfrm>
            <a:off x="2538985" y="1174571"/>
            <a:ext cx="1982789" cy="452893"/>
          </a:xfrm>
          <a:prstGeom prst="accentCallout1">
            <a:avLst>
              <a:gd name="adj1" fmla="val 21949"/>
              <a:gd name="adj2" fmla="val -3343"/>
              <a:gd name="adj3" fmla="val 118903"/>
              <a:gd name="adj4" fmla="val -36630"/>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r>
              <a:rPr lang="zh-CN" altLang="en-US" sz="1400" dirty="0">
                <a:solidFill>
                  <a:prstClr val="black"/>
                </a:solidFill>
                <a:latin typeface="+mn-ea"/>
              </a:rPr>
              <a:t>单击添加段落文字单击添加段落文字</a:t>
            </a:r>
          </a:p>
        </p:txBody>
      </p:sp>
      <p:sp>
        <p:nvSpPr>
          <p:cNvPr id="10" name="AutoShape 9"/>
          <p:cNvSpPr>
            <a:spLocks/>
          </p:cNvSpPr>
          <p:nvPr/>
        </p:nvSpPr>
        <p:spPr bwMode="auto">
          <a:xfrm>
            <a:off x="4498300" y="1530810"/>
            <a:ext cx="1982789" cy="452893"/>
          </a:xfrm>
          <a:prstGeom prst="accentCallout1">
            <a:avLst>
              <a:gd name="adj1" fmla="val 21949"/>
              <a:gd name="adj2" fmla="val -3343"/>
              <a:gd name="adj3" fmla="val 118903"/>
              <a:gd name="adj4" fmla="val -36630"/>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r>
              <a:rPr lang="zh-CN" altLang="en-US" sz="1600" b="1" dirty="0">
                <a:solidFill>
                  <a:prstClr val="black"/>
                </a:solidFill>
                <a:latin typeface="+mn-ea"/>
              </a:rPr>
              <a:t>单击添加段落文字单击添加段落文字</a:t>
            </a:r>
          </a:p>
        </p:txBody>
      </p:sp>
      <p:sp>
        <p:nvSpPr>
          <p:cNvPr id="11" name="AutoShape 10"/>
          <p:cNvSpPr>
            <a:spLocks/>
          </p:cNvSpPr>
          <p:nvPr/>
        </p:nvSpPr>
        <p:spPr bwMode="auto">
          <a:xfrm>
            <a:off x="1702237" y="4005154"/>
            <a:ext cx="1844712" cy="452893"/>
          </a:xfrm>
          <a:prstGeom prst="accentCallout1">
            <a:avLst>
              <a:gd name="adj1" fmla="val 21949"/>
              <a:gd name="adj2" fmla="val 103593"/>
              <a:gd name="adj3" fmla="val 1523"/>
              <a:gd name="adj4" fmla="val 134880"/>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r>
              <a:rPr lang="zh-CN" altLang="en-US" sz="1400" dirty="0">
                <a:solidFill>
                  <a:prstClr val="black"/>
                </a:solidFill>
                <a:latin typeface="+mn-ea"/>
              </a:rPr>
              <a:t>单击添加段落文字单击添加段落文字</a:t>
            </a:r>
          </a:p>
        </p:txBody>
      </p:sp>
      <p:grpSp>
        <p:nvGrpSpPr>
          <p:cNvPr id="12" name="组合 11"/>
          <p:cNvGrpSpPr/>
          <p:nvPr/>
        </p:nvGrpSpPr>
        <p:grpSpPr>
          <a:xfrm>
            <a:off x="3640841" y="2723797"/>
            <a:ext cx="4665629" cy="2296225"/>
            <a:chOff x="3640841" y="2392784"/>
            <a:chExt cx="4665629" cy="2296225"/>
          </a:xfrm>
        </p:grpSpPr>
        <p:sp>
          <p:nvSpPr>
            <p:cNvPr id="13" name="AutoShape 11"/>
            <p:cNvSpPr>
              <a:spLocks noChangeArrowheads="1"/>
            </p:cNvSpPr>
            <p:nvPr/>
          </p:nvSpPr>
          <p:spPr bwMode="auto">
            <a:xfrm rot="12420000">
              <a:off x="3640841" y="3338614"/>
              <a:ext cx="1710776" cy="198831"/>
            </a:xfrm>
            <a:custGeom>
              <a:avLst/>
              <a:gdLst>
                <a:gd name="T0" fmla="*/ 179108464 w 21600"/>
                <a:gd name="T1" fmla="*/ 1209675 h 21600"/>
                <a:gd name="T2" fmla="*/ 89554232 w 21600"/>
                <a:gd name="T3" fmla="*/ 2419350 h 21600"/>
                <a:gd name="T4" fmla="*/ 0 w 21600"/>
                <a:gd name="T5" fmla="*/ 1209675 h 21600"/>
                <a:gd name="T6" fmla="*/ 89554232 w 21600"/>
                <a:gd name="T7" fmla="*/ 0 h 21600"/>
                <a:gd name="T8" fmla="*/ 0 60000 65536"/>
                <a:gd name="T9" fmla="*/ 0 60000 65536"/>
                <a:gd name="T10" fmla="*/ 0 60000 65536"/>
                <a:gd name="T11" fmla="*/ 0 60000 65536"/>
                <a:gd name="T12" fmla="*/ 1800 w 21600"/>
                <a:gd name="T13" fmla="*/ 1800 h 21600"/>
                <a:gd name="T14" fmla="*/ 19800 w 21600"/>
                <a:gd name="T15" fmla="*/ 19800 h 21600"/>
              </a:gdLst>
              <a:ahLst/>
              <a:cxnLst>
                <a:cxn ang="T8">
                  <a:pos x="T0" y="T1"/>
                </a:cxn>
                <a:cxn ang="T9">
                  <a:pos x="T2" y="T3"/>
                </a:cxn>
                <a:cxn ang="T10">
                  <a:pos x="T4" y="T5"/>
                </a:cxn>
                <a:cxn ang="T11">
                  <a:pos x="T6" y="T7"/>
                </a:cxn>
              </a:cxnLst>
              <a:rect l="T12" t="T13" r="T14" b="T15"/>
              <a:pathLst>
                <a:path w="21600" h="21600">
                  <a:moveTo>
                    <a:pt x="0" y="0"/>
                  </a:moveTo>
                  <a:lnTo>
                    <a:pt x="0" y="21600"/>
                  </a:lnTo>
                  <a:lnTo>
                    <a:pt x="21600" y="21600"/>
                  </a:lnTo>
                  <a:lnTo>
                    <a:pt x="21600" y="0"/>
                  </a:lnTo>
                  <a:lnTo>
                    <a:pt x="0" y="0"/>
                  </a:lnTo>
                  <a:close/>
                </a:path>
              </a:pathLst>
            </a:custGeom>
            <a:gradFill rotWithShape="1">
              <a:gsLst>
                <a:gs pos="0">
                  <a:srgbClr val="5F5F5F">
                    <a:alpha val="0"/>
                  </a:srgbClr>
                </a:gs>
                <a:gs pos="100000">
                  <a:srgbClr val="969696"/>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i="1">
                <a:solidFill>
                  <a:prstClr val="black"/>
                </a:solidFill>
                <a:latin typeface="+mn-ea"/>
              </a:endParaRPr>
            </a:p>
          </p:txBody>
        </p:sp>
        <p:sp>
          <p:nvSpPr>
            <p:cNvPr id="14" name="未知"/>
            <p:cNvSpPr>
              <a:spLocks/>
            </p:cNvSpPr>
            <p:nvPr/>
          </p:nvSpPr>
          <p:spPr bwMode="auto">
            <a:xfrm>
              <a:off x="3770634" y="2392784"/>
              <a:ext cx="4533075" cy="1916512"/>
            </a:xfrm>
            <a:custGeom>
              <a:avLst/>
              <a:gdLst>
                <a:gd name="T0" fmla="*/ 0 w 3283"/>
                <a:gd name="T1" fmla="*/ 836691875 h 1388"/>
                <a:gd name="T2" fmla="*/ 2147483647 w 3283"/>
                <a:gd name="T3" fmla="*/ 2147483647 h 1388"/>
                <a:gd name="T4" fmla="*/ 446066820 w 3283"/>
                <a:gd name="T5" fmla="*/ 2147483647 h 1388"/>
                <a:gd name="T6" fmla="*/ 2147483647 w 3283"/>
                <a:gd name="T7" fmla="*/ 2147483647 h 1388"/>
                <a:gd name="T8" fmla="*/ 2147483647 w 3283"/>
                <a:gd name="T9" fmla="*/ 241935000 h 1388"/>
                <a:gd name="T10" fmla="*/ 2147483647 w 3283"/>
                <a:gd name="T11" fmla="*/ 1043344688 h 1388"/>
                <a:gd name="T12" fmla="*/ 1726306072 w 3283"/>
                <a:gd name="T13" fmla="*/ 0 h 1388"/>
                <a:gd name="T14" fmla="*/ 0 w 3283"/>
                <a:gd name="T15" fmla="*/ 836691875 h 138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283" h="1388">
                  <a:moveTo>
                    <a:pt x="0" y="332"/>
                  </a:moveTo>
                  <a:lnTo>
                    <a:pt x="1065" y="869"/>
                  </a:lnTo>
                  <a:lnTo>
                    <a:pt x="177" y="1388"/>
                  </a:lnTo>
                  <a:lnTo>
                    <a:pt x="3283" y="1388"/>
                  </a:lnTo>
                  <a:lnTo>
                    <a:pt x="2529" y="96"/>
                  </a:lnTo>
                  <a:lnTo>
                    <a:pt x="1981" y="414"/>
                  </a:lnTo>
                  <a:lnTo>
                    <a:pt x="685" y="0"/>
                  </a:lnTo>
                  <a:lnTo>
                    <a:pt x="0" y="332"/>
                  </a:lnTo>
                  <a:close/>
                </a:path>
              </a:pathLst>
            </a:custGeom>
            <a:gradFill rotWithShape="1">
              <a:gsLst>
                <a:gs pos="0">
                  <a:srgbClr val="C0C0C0"/>
                </a:gs>
                <a:gs pos="100000">
                  <a:srgbClr val="4D4D4D"/>
                </a:gs>
              </a:gsLst>
              <a:lin ang="2700000" scaled="1"/>
            </a:gradFill>
            <a:ln w="9525">
              <a:round/>
              <a:headEnd/>
              <a:tailEnd/>
            </a:ln>
            <a:effectLst/>
            <a:scene3d>
              <a:camera prst="legacyObliqueBottom"/>
              <a:lightRig rig="legacyFlat3" dir="b"/>
            </a:scene3d>
            <a:sp3d extrusionH="227000" prstMaterial="legacyMatte">
              <a:bevelT w="13500" h="13500" prst="angle"/>
              <a:bevelB w="13500" h="13500" prst="angle"/>
              <a:extrusionClr>
                <a:srgbClr val="4D4D4D"/>
              </a:extrusionClr>
            </a:sp3d>
            <a:extLst>
              <a:ext uri="{AF507438-7753-43E0-B8FC-AC1667EBCBE1}">
                <a14:hiddenEffects xmlns:a14="http://schemas.microsoft.com/office/drawing/2010/main">
                  <a:effectLst>
                    <a:outerShdw dist="190500" dir="5400000" algn="ctr" rotWithShape="0">
                      <a:schemeClr val="bg1">
                        <a:alpha val="50000"/>
                      </a:schemeClr>
                    </a:outerShdw>
                  </a:effectLst>
                </a14:hiddenEffects>
              </a:ext>
            </a:extLst>
          </p:spPr>
          <p:txBody>
            <a:bodyPr>
              <a:flatTx/>
            </a:bodyPr>
            <a:lstStyle/>
            <a:p>
              <a:pPr fontAlgn="base">
                <a:spcBef>
                  <a:spcPct val="0"/>
                </a:spcBef>
                <a:spcAft>
                  <a:spcPct val="0"/>
                </a:spcAft>
              </a:pPr>
              <a:endParaRPr lang="zh-CN" altLang="en-US" i="1">
                <a:solidFill>
                  <a:prstClr val="black"/>
                </a:solidFill>
                <a:latin typeface="+mn-ea"/>
              </a:endParaRPr>
            </a:p>
          </p:txBody>
        </p:sp>
        <p:sp>
          <p:nvSpPr>
            <p:cNvPr id="15" name="AutoShape 13"/>
            <p:cNvSpPr>
              <a:spLocks noChangeArrowheads="1"/>
            </p:cNvSpPr>
            <p:nvPr/>
          </p:nvSpPr>
          <p:spPr bwMode="auto">
            <a:xfrm rot="10800000">
              <a:off x="4009507" y="4411473"/>
              <a:ext cx="4296963" cy="277536"/>
            </a:xfrm>
            <a:custGeom>
              <a:avLst/>
              <a:gdLst>
                <a:gd name="T0" fmla="*/ 1129933523 w 21600"/>
                <a:gd name="T1" fmla="*/ 2356879 h 21600"/>
                <a:gd name="T2" fmla="*/ 564966761 w 21600"/>
                <a:gd name="T3" fmla="*/ 4713757 h 21600"/>
                <a:gd name="T4" fmla="*/ 0 w 21600"/>
                <a:gd name="T5" fmla="*/ 2356879 h 21600"/>
                <a:gd name="T6" fmla="*/ 564966761 w 21600"/>
                <a:gd name="T7" fmla="*/ 0 h 21600"/>
                <a:gd name="T8" fmla="*/ 0 60000 65536"/>
                <a:gd name="T9" fmla="*/ 0 60000 65536"/>
                <a:gd name="T10" fmla="*/ 0 60000 65536"/>
                <a:gd name="T11" fmla="*/ 0 60000 65536"/>
                <a:gd name="T12" fmla="*/ 1800 w 21600"/>
                <a:gd name="T13" fmla="*/ 1800 h 21600"/>
                <a:gd name="T14" fmla="*/ 19800 w 21600"/>
                <a:gd name="T15" fmla="*/ 19800 h 21600"/>
              </a:gdLst>
              <a:ahLst/>
              <a:cxnLst>
                <a:cxn ang="T8">
                  <a:pos x="T0" y="T1"/>
                </a:cxn>
                <a:cxn ang="T9">
                  <a:pos x="T2" y="T3"/>
                </a:cxn>
                <a:cxn ang="T10">
                  <a:pos x="T4" y="T5"/>
                </a:cxn>
                <a:cxn ang="T11">
                  <a:pos x="T6" y="T7"/>
                </a:cxn>
              </a:cxnLst>
              <a:rect l="T12" t="T13" r="T14" b="T15"/>
              <a:pathLst>
                <a:path w="21600" h="21600">
                  <a:moveTo>
                    <a:pt x="0" y="0"/>
                  </a:moveTo>
                  <a:lnTo>
                    <a:pt x="0" y="21600"/>
                  </a:lnTo>
                  <a:lnTo>
                    <a:pt x="21600" y="21600"/>
                  </a:lnTo>
                  <a:lnTo>
                    <a:pt x="21600" y="0"/>
                  </a:lnTo>
                  <a:lnTo>
                    <a:pt x="0" y="0"/>
                  </a:lnTo>
                  <a:close/>
                </a:path>
              </a:pathLst>
            </a:custGeom>
            <a:gradFill rotWithShape="1">
              <a:gsLst>
                <a:gs pos="0">
                  <a:srgbClr val="5F5F5F">
                    <a:alpha val="0"/>
                  </a:srgbClr>
                </a:gs>
                <a:gs pos="100000">
                  <a:srgbClr val="969696"/>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i="1">
                <a:solidFill>
                  <a:prstClr val="black"/>
                </a:solidFill>
                <a:latin typeface="+mn-ea"/>
              </a:endParaRPr>
            </a:p>
          </p:txBody>
        </p:sp>
      </p:grpSp>
    </p:spTree>
    <p:extLst>
      <p:ext uri="{BB962C8B-B14F-4D97-AF65-F5344CB8AC3E}">
        <p14:creationId xmlns:p14="http://schemas.microsoft.com/office/powerpoint/2010/main" val="877828870"/>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9" fill="hold" nodeType="withEffect">
                                  <p:stCondLst>
                                    <p:cond delay="20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0-#ppt_h/2"/>
                                          </p:val>
                                        </p:tav>
                                        <p:tav tm="100000">
                                          <p:val>
                                            <p:strVal val="#ppt_y"/>
                                          </p:val>
                                        </p:tav>
                                      </p:tavLst>
                                    </p:anim>
                                  </p:childTnLst>
                                </p:cTn>
                              </p:par>
                              <p:par>
                                <p:cTn id="13" presetID="2" presetClass="entr" presetSubtype="9" fill="hold" nodeType="withEffect">
                                  <p:stCondLst>
                                    <p:cond delay="50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0-#ppt_w/2"/>
                                          </p:val>
                                        </p:tav>
                                        <p:tav tm="100000">
                                          <p:val>
                                            <p:strVal val="#ppt_x"/>
                                          </p:val>
                                        </p:tav>
                                      </p:tavLst>
                                    </p:anim>
                                    <p:anim calcmode="lin" valueType="num">
                                      <p:cBhvr additive="base">
                                        <p:cTn id="16" dur="500" fill="hold"/>
                                        <p:tgtEl>
                                          <p:spTgt spid="12"/>
                                        </p:tgtEl>
                                        <p:attrNameLst>
                                          <p:attrName>ppt_y</p:attrName>
                                        </p:attrNameLst>
                                      </p:cBhvr>
                                      <p:tavLst>
                                        <p:tav tm="0">
                                          <p:val>
                                            <p:strVal val="0-#ppt_h/2"/>
                                          </p:val>
                                        </p:tav>
                                        <p:tav tm="100000">
                                          <p:val>
                                            <p:strVal val="#ppt_y"/>
                                          </p:val>
                                        </p:tav>
                                      </p:tavLst>
                                    </p:anim>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left)">
                                      <p:cBhvr>
                                        <p:cTn id="20" dur="500"/>
                                        <p:tgtEl>
                                          <p:spTgt spid="9"/>
                                        </p:tgtEl>
                                      </p:cBhvr>
                                    </p:animEffect>
                                  </p:childTnLst>
                                </p:cTn>
                              </p:par>
                            </p:childTnLst>
                          </p:cTn>
                        </p:par>
                        <p:par>
                          <p:cTn id="21" fill="hold">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left)">
                                      <p:cBhvr>
                                        <p:cTn id="24" dur="500"/>
                                        <p:tgtEl>
                                          <p:spTgt spid="10"/>
                                        </p:tgtEl>
                                      </p:cBhvr>
                                    </p:animEffect>
                                  </p:childTnLst>
                                </p:cTn>
                              </p:par>
                            </p:childTnLst>
                          </p:cTn>
                        </p:par>
                        <p:par>
                          <p:cTn id="25" fill="hold">
                            <p:stCondLst>
                              <p:cond delay="2000"/>
                            </p:stCondLst>
                            <p:childTnLst>
                              <p:par>
                                <p:cTn id="26" presetID="22" presetClass="entr" presetSubtype="2"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right)">
                                      <p:cBhvr>
                                        <p:cTn id="2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sp>
        <p:nvSpPr>
          <p:cNvPr id="3" name="Oval 12"/>
          <p:cNvSpPr/>
          <p:nvPr/>
        </p:nvSpPr>
        <p:spPr>
          <a:xfrm>
            <a:off x="3083476" y="1245994"/>
            <a:ext cx="3129849" cy="3129849"/>
          </a:xfrm>
          <a:prstGeom prst="ellipse">
            <a:avLst/>
          </a:prstGeom>
          <a:gradFill flip="none" rotWithShape="1">
            <a:gsLst>
              <a:gs pos="0">
                <a:sysClr val="window" lastClr="FFFFFF">
                  <a:lumMod val="85000"/>
                  <a:shade val="30000"/>
                  <a:satMod val="115000"/>
                </a:sysClr>
              </a:gs>
              <a:gs pos="50000">
                <a:sysClr val="window" lastClr="FFFFFF">
                  <a:lumMod val="85000"/>
                  <a:shade val="67500"/>
                  <a:satMod val="115000"/>
                </a:sysClr>
              </a:gs>
              <a:gs pos="100000">
                <a:sysClr val="window" lastClr="FFFFFF">
                  <a:lumMod val="85000"/>
                  <a:shade val="100000"/>
                  <a:satMod val="115000"/>
                </a:sysClr>
              </a:gs>
            </a:gsLst>
            <a:lin ang="16200000" scaled="1"/>
            <a:tileRect/>
          </a:gradFill>
          <a:ln w="25400" cap="flat" cmpd="sng" algn="ctr">
            <a:solidFill>
              <a:sysClr val="window" lastClr="FFFFFF">
                <a:lumMod val="50000"/>
              </a:sysClr>
            </a:solidFill>
            <a:prstDash val="solid"/>
          </a:ln>
          <a:effectLst>
            <a:reflection blurRad="6350" stA="52000" endA="300" endPos="35000" dir="5400000" sy="-100000" algn="bl" rotWithShape="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grpSp>
        <p:nvGrpSpPr>
          <p:cNvPr id="4" name="组合 3"/>
          <p:cNvGrpSpPr/>
          <p:nvPr/>
        </p:nvGrpSpPr>
        <p:grpSpPr>
          <a:xfrm>
            <a:off x="4034649" y="771550"/>
            <a:ext cx="1173133" cy="1033078"/>
            <a:chOff x="4024371" y="771550"/>
            <a:chExt cx="1173133" cy="1033078"/>
          </a:xfrm>
        </p:grpSpPr>
        <p:sp>
          <p:nvSpPr>
            <p:cNvPr id="5" name="Oval 4"/>
            <p:cNvSpPr/>
            <p:nvPr/>
          </p:nvSpPr>
          <p:spPr>
            <a:xfrm>
              <a:off x="4102580" y="771550"/>
              <a:ext cx="1033078" cy="1033078"/>
            </a:xfrm>
            <a:prstGeom prst="ellipse">
              <a:avLst/>
            </a:prstGeom>
            <a:gradFill flip="none" rotWithShape="1">
              <a:gsLst>
                <a:gs pos="0">
                  <a:srgbClr val="0070C0">
                    <a:lumMod val="60000"/>
                    <a:lumOff val="40000"/>
                    <a:shade val="30000"/>
                    <a:satMod val="115000"/>
                  </a:srgbClr>
                </a:gs>
                <a:gs pos="50000">
                  <a:srgbClr val="0070C0">
                    <a:lumMod val="60000"/>
                    <a:lumOff val="40000"/>
                    <a:shade val="67500"/>
                    <a:satMod val="115000"/>
                  </a:srgbClr>
                </a:gs>
                <a:gs pos="100000">
                  <a:srgbClr val="0070C0">
                    <a:lumMod val="60000"/>
                    <a:lumOff val="40000"/>
                    <a:shade val="100000"/>
                    <a:satMod val="115000"/>
                  </a:srgbClr>
                </a:gs>
              </a:gsLst>
              <a:lin ang="5400000" scaled="1"/>
              <a:tileRect/>
            </a:gradFill>
            <a:ln w="25400" cap="flat" cmpd="sng" algn="ctr">
              <a:solidFill>
                <a:srgbClr val="0070C0">
                  <a:lumMod val="40000"/>
                  <a:lumOff val="60000"/>
                </a:srgbClr>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6" name="Rectangle 13"/>
            <p:cNvSpPr/>
            <p:nvPr/>
          </p:nvSpPr>
          <p:spPr>
            <a:xfrm>
              <a:off x="4024371" y="1166319"/>
              <a:ext cx="1173133" cy="276999"/>
            </a:xfrm>
            <a:prstGeom prst="rect">
              <a:avLst/>
            </a:prstGeom>
          </p:spPr>
          <p:txBody>
            <a:bodyPr wrap="square">
              <a:spAutoFit/>
            </a:bodyPr>
            <a:lstStyle/>
            <a:p>
              <a:pPr algn="ctr"/>
              <a:r>
                <a:rPr lang="zh-CN" altLang="en-US" sz="1200" dirty="0">
                  <a:solidFill>
                    <a:srgbClr val="383838">
                      <a:lumMod val="50000"/>
                    </a:srgbClr>
                  </a:solidFill>
                  <a:latin typeface="Calibri"/>
                </a:rPr>
                <a:t>添加文本</a:t>
              </a:r>
              <a:endParaRPr lang="en-US" altLang="zh-CN" sz="1200" dirty="0">
                <a:solidFill>
                  <a:srgbClr val="383838">
                    <a:lumMod val="50000"/>
                  </a:srgbClr>
                </a:solidFill>
                <a:latin typeface="Calibri"/>
              </a:endParaRPr>
            </a:p>
          </p:txBody>
        </p:sp>
      </p:grpSp>
      <p:grpSp>
        <p:nvGrpSpPr>
          <p:cNvPr id="7" name="组合 6"/>
          <p:cNvGrpSpPr/>
          <p:nvPr/>
        </p:nvGrpSpPr>
        <p:grpSpPr>
          <a:xfrm>
            <a:off x="5542963" y="1972219"/>
            <a:ext cx="1117269" cy="1033078"/>
            <a:chOff x="5532685" y="1972219"/>
            <a:chExt cx="1117269" cy="1033078"/>
          </a:xfrm>
        </p:grpSpPr>
        <p:sp>
          <p:nvSpPr>
            <p:cNvPr id="8" name="Oval 5"/>
            <p:cNvSpPr/>
            <p:nvPr/>
          </p:nvSpPr>
          <p:spPr>
            <a:xfrm>
              <a:off x="5532685" y="1972219"/>
              <a:ext cx="1033078" cy="1033078"/>
            </a:xfrm>
            <a:prstGeom prst="ellipse">
              <a:avLst/>
            </a:prstGeom>
            <a:gradFill flip="none" rotWithShape="1">
              <a:gsLst>
                <a:gs pos="0">
                  <a:srgbClr val="0070C0">
                    <a:lumMod val="60000"/>
                    <a:lumOff val="40000"/>
                    <a:shade val="30000"/>
                    <a:satMod val="115000"/>
                  </a:srgbClr>
                </a:gs>
                <a:gs pos="50000">
                  <a:srgbClr val="0070C0">
                    <a:lumMod val="60000"/>
                    <a:lumOff val="40000"/>
                    <a:shade val="67500"/>
                    <a:satMod val="115000"/>
                  </a:srgbClr>
                </a:gs>
                <a:gs pos="100000">
                  <a:srgbClr val="0070C0">
                    <a:lumMod val="60000"/>
                    <a:lumOff val="40000"/>
                    <a:shade val="100000"/>
                    <a:satMod val="115000"/>
                  </a:srgbClr>
                </a:gs>
              </a:gsLst>
              <a:lin ang="5400000" scaled="1"/>
              <a:tileRect/>
            </a:gradFill>
            <a:ln w="25400" cap="flat" cmpd="sng" algn="ctr">
              <a:solidFill>
                <a:srgbClr val="0070C0">
                  <a:lumMod val="40000"/>
                  <a:lumOff val="60000"/>
                </a:srgbClr>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9" name="Rectangle 14"/>
            <p:cNvSpPr/>
            <p:nvPr/>
          </p:nvSpPr>
          <p:spPr>
            <a:xfrm>
              <a:off x="5532685" y="2376971"/>
              <a:ext cx="1117269" cy="276999"/>
            </a:xfrm>
            <a:prstGeom prst="rect">
              <a:avLst/>
            </a:prstGeom>
          </p:spPr>
          <p:txBody>
            <a:bodyPr wrap="square">
              <a:spAutoFit/>
            </a:bodyPr>
            <a:lstStyle/>
            <a:p>
              <a:pPr algn="ctr"/>
              <a:r>
                <a:rPr lang="zh-CN" altLang="en-US" sz="1200" dirty="0">
                  <a:solidFill>
                    <a:srgbClr val="383838">
                      <a:lumMod val="50000"/>
                    </a:srgbClr>
                  </a:solidFill>
                  <a:latin typeface="Calibri"/>
                </a:rPr>
                <a:t>添加文本</a:t>
              </a:r>
              <a:endParaRPr lang="en-US" altLang="zh-CN" sz="1200" dirty="0">
                <a:solidFill>
                  <a:srgbClr val="383838">
                    <a:lumMod val="50000"/>
                  </a:srgbClr>
                </a:solidFill>
                <a:latin typeface="Calibri"/>
              </a:endParaRPr>
            </a:p>
          </p:txBody>
        </p:sp>
      </p:grpSp>
      <p:grpSp>
        <p:nvGrpSpPr>
          <p:cNvPr id="10" name="组合 9"/>
          <p:cNvGrpSpPr/>
          <p:nvPr/>
        </p:nvGrpSpPr>
        <p:grpSpPr>
          <a:xfrm>
            <a:off x="4928464" y="3559138"/>
            <a:ext cx="1117269" cy="1033078"/>
            <a:chOff x="4918186" y="3559138"/>
            <a:chExt cx="1117269" cy="1033078"/>
          </a:xfrm>
        </p:grpSpPr>
        <p:sp>
          <p:nvSpPr>
            <p:cNvPr id="11" name="Oval 8"/>
            <p:cNvSpPr/>
            <p:nvPr/>
          </p:nvSpPr>
          <p:spPr>
            <a:xfrm>
              <a:off x="4951704" y="3559138"/>
              <a:ext cx="1033078" cy="1033078"/>
            </a:xfrm>
            <a:prstGeom prst="ellipse">
              <a:avLst/>
            </a:prstGeom>
            <a:gradFill flip="none" rotWithShape="1">
              <a:gsLst>
                <a:gs pos="0">
                  <a:srgbClr val="0070C0">
                    <a:lumMod val="60000"/>
                    <a:lumOff val="40000"/>
                    <a:shade val="30000"/>
                    <a:satMod val="115000"/>
                  </a:srgbClr>
                </a:gs>
                <a:gs pos="50000">
                  <a:srgbClr val="0070C0">
                    <a:lumMod val="60000"/>
                    <a:lumOff val="40000"/>
                    <a:shade val="67500"/>
                    <a:satMod val="115000"/>
                  </a:srgbClr>
                </a:gs>
                <a:gs pos="100000">
                  <a:srgbClr val="0070C0">
                    <a:lumMod val="60000"/>
                    <a:lumOff val="40000"/>
                    <a:shade val="100000"/>
                    <a:satMod val="115000"/>
                  </a:srgbClr>
                </a:gs>
              </a:gsLst>
              <a:lin ang="5400000" scaled="1"/>
              <a:tileRect/>
            </a:gradFill>
            <a:ln w="25400" cap="flat" cmpd="sng" algn="ctr">
              <a:solidFill>
                <a:srgbClr val="0070C0">
                  <a:lumMod val="40000"/>
                  <a:lumOff val="60000"/>
                </a:srgbClr>
              </a:solidFill>
              <a:prstDash val="solid"/>
            </a:ln>
            <a:effectLst>
              <a:outerShdw blurRad="50800" dist="38100" dir="16200000" rotWithShape="0">
                <a:prstClr val="black">
                  <a:alpha val="40000"/>
                </a:prstClr>
              </a:outerShdw>
              <a:reflection blurRad="6350" stA="52000" endA="300" endPos="35000" dir="5400000" sy="-100000" algn="bl" rotWithShape="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2" name="Rectangle 15"/>
            <p:cNvSpPr/>
            <p:nvPr/>
          </p:nvSpPr>
          <p:spPr>
            <a:xfrm>
              <a:off x="4918186" y="3937177"/>
              <a:ext cx="1117269" cy="276999"/>
            </a:xfrm>
            <a:prstGeom prst="rect">
              <a:avLst/>
            </a:prstGeom>
          </p:spPr>
          <p:txBody>
            <a:bodyPr wrap="square">
              <a:spAutoFit/>
            </a:bodyPr>
            <a:lstStyle/>
            <a:p>
              <a:pPr algn="ctr"/>
              <a:r>
                <a:rPr lang="zh-CN" altLang="en-US" sz="1200" dirty="0">
                  <a:solidFill>
                    <a:srgbClr val="383838">
                      <a:lumMod val="50000"/>
                    </a:srgbClr>
                  </a:solidFill>
                  <a:latin typeface="Calibri"/>
                </a:rPr>
                <a:t>添加文本</a:t>
              </a:r>
              <a:endParaRPr lang="en-US" altLang="zh-CN" sz="1200" dirty="0">
                <a:solidFill>
                  <a:srgbClr val="383838">
                    <a:lumMod val="50000"/>
                  </a:srgbClr>
                </a:solidFill>
                <a:latin typeface="Calibri"/>
              </a:endParaRPr>
            </a:p>
          </p:txBody>
        </p:sp>
      </p:grpSp>
      <p:grpSp>
        <p:nvGrpSpPr>
          <p:cNvPr id="13" name="组合 12"/>
          <p:cNvGrpSpPr/>
          <p:nvPr/>
        </p:nvGrpSpPr>
        <p:grpSpPr>
          <a:xfrm>
            <a:off x="3140832" y="3559138"/>
            <a:ext cx="1173133" cy="1033078"/>
            <a:chOff x="3130554" y="3559138"/>
            <a:chExt cx="1173133" cy="1033078"/>
          </a:xfrm>
        </p:grpSpPr>
        <p:sp>
          <p:nvSpPr>
            <p:cNvPr id="14" name="Oval 7"/>
            <p:cNvSpPr/>
            <p:nvPr/>
          </p:nvSpPr>
          <p:spPr>
            <a:xfrm>
              <a:off x="3219937" y="3559138"/>
              <a:ext cx="1033078" cy="1033078"/>
            </a:xfrm>
            <a:prstGeom prst="ellipse">
              <a:avLst/>
            </a:prstGeom>
            <a:gradFill flip="none" rotWithShape="1">
              <a:gsLst>
                <a:gs pos="0">
                  <a:srgbClr val="0070C0">
                    <a:lumMod val="60000"/>
                    <a:lumOff val="40000"/>
                    <a:shade val="30000"/>
                    <a:satMod val="115000"/>
                  </a:srgbClr>
                </a:gs>
                <a:gs pos="50000">
                  <a:srgbClr val="0070C0">
                    <a:lumMod val="60000"/>
                    <a:lumOff val="40000"/>
                    <a:shade val="67500"/>
                    <a:satMod val="115000"/>
                  </a:srgbClr>
                </a:gs>
                <a:gs pos="100000">
                  <a:srgbClr val="0070C0">
                    <a:lumMod val="60000"/>
                    <a:lumOff val="40000"/>
                    <a:shade val="100000"/>
                    <a:satMod val="115000"/>
                  </a:srgbClr>
                </a:gs>
              </a:gsLst>
              <a:lin ang="5400000" scaled="1"/>
              <a:tileRect/>
            </a:gradFill>
            <a:ln w="25400" cap="flat" cmpd="sng" algn="ctr">
              <a:solidFill>
                <a:srgbClr val="0070C0">
                  <a:lumMod val="40000"/>
                  <a:lumOff val="60000"/>
                </a:srgbClr>
              </a:solidFill>
              <a:prstDash val="solid"/>
            </a:ln>
            <a:effectLst>
              <a:outerShdw blurRad="50800" dist="38100" dir="16200000" rotWithShape="0">
                <a:prstClr val="black">
                  <a:alpha val="40000"/>
                </a:prstClr>
              </a:outerShdw>
              <a:reflection blurRad="6350" stA="52000" endA="300" endPos="35000" dir="5400000" sy="-100000" algn="bl" rotWithShape="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5" name="Rectangle 16"/>
            <p:cNvSpPr/>
            <p:nvPr/>
          </p:nvSpPr>
          <p:spPr>
            <a:xfrm>
              <a:off x="3130554" y="3937177"/>
              <a:ext cx="1173133" cy="276999"/>
            </a:xfrm>
            <a:prstGeom prst="rect">
              <a:avLst/>
            </a:prstGeom>
          </p:spPr>
          <p:txBody>
            <a:bodyPr wrap="square">
              <a:spAutoFit/>
            </a:bodyPr>
            <a:lstStyle/>
            <a:p>
              <a:pPr algn="ctr"/>
              <a:r>
                <a:rPr lang="zh-CN" altLang="en-US" sz="1200" dirty="0">
                  <a:solidFill>
                    <a:srgbClr val="383838">
                      <a:lumMod val="50000"/>
                    </a:srgbClr>
                  </a:solidFill>
                  <a:latin typeface="Calibri"/>
                </a:rPr>
                <a:t>添加文本</a:t>
              </a:r>
              <a:endParaRPr lang="en-US" altLang="zh-CN" sz="1200" dirty="0">
                <a:solidFill>
                  <a:srgbClr val="383838">
                    <a:lumMod val="50000"/>
                  </a:srgbClr>
                </a:solidFill>
                <a:latin typeface="Calibri"/>
              </a:endParaRPr>
            </a:p>
          </p:txBody>
        </p:sp>
      </p:grpSp>
      <p:grpSp>
        <p:nvGrpSpPr>
          <p:cNvPr id="16" name="组合 15"/>
          <p:cNvGrpSpPr/>
          <p:nvPr/>
        </p:nvGrpSpPr>
        <p:grpSpPr>
          <a:xfrm>
            <a:off x="2638062" y="1972219"/>
            <a:ext cx="1061406" cy="1033078"/>
            <a:chOff x="2627784" y="1972219"/>
            <a:chExt cx="1061406" cy="1033078"/>
          </a:xfrm>
        </p:grpSpPr>
        <p:sp>
          <p:nvSpPr>
            <p:cNvPr id="17" name="Oval 6"/>
            <p:cNvSpPr/>
            <p:nvPr/>
          </p:nvSpPr>
          <p:spPr>
            <a:xfrm>
              <a:off x="2656112" y="1972219"/>
              <a:ext cx="1033078" cy="1033078"/>
            </a:xfrm>
            <a:prstGeom prst="ellipse">
              <a:avLst/>
            </a:prstGeom>
            <a:gradFill flip="none" rotWithShape="1">
              <a:gsLst>
                <a:gs pos="0">
                  <a:srgbClr val="0070C0">
                    <a:lumMod val="60000"/>
                    <a:lumOff val="40000"/>
                    <a:shade val="30000"/>
                    <a:satMod val="115000"/>
                  </a:srgbClr>
                </a:gs>
                <a:gs pos="50000">
                  <a:srgbClr val="0070C0">
                    <a:lumMod val="60000"/>
                    <a:lumOff val="40000"/>
                    <a:shade val="67500"/>
                    <a:satMod val="115000"/>
                  </a:srgbClr>
                </a:gs>
                <a:gs pos="100000">
                  <a:srgbClr val="0070C0">
                    <a:lumMod val="60000"/>
                    <a:lumOff val="40000"/>
                    <a:shade val="100000"/>
                    <a:satMod val="115000"/>
                  </a:srgbClr>
                </a:gs>
              </a:gsLst>
              <a:lin ang="5400000" scaled="1"/>
              <a:tileRect/>
            </a:gradFill>
            <a:ln w="25400" cap="flat" cmpd="sng" algn="ctr">
              <a:solidFill>
                <a:srgbClr val="0070C0">
                  <a:lumMod val="40000"/>
                  <a:lumOff val="60000"/>
                </a:srgbClr>
              </a:soli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8" name="Rectangle 17"/>
            <p:cNvSpPr/>
            <p:nvPr/>
          </p:nvSpPr>
          <p:spPr>
            <a:xfrm>
              <a:off x="2627784" y="2377342"/>
              <a:ext cx="1061406" cy="276999"/>
            </a:xfrm>
            <a:prstGeom prst="rect">
              <a:avLst/>
            </a:prstGeom>
          </p:spPr>
          <p:txBody>
            <a:bodyPr wrap="square">
              <a:spAutoFit/>
            </a:bodyPr>
            <a:lstStyle/>
            <a:p>
              <a:pPr algn="ctr"/>
              <a:r>
                <a:rPr lang="zh-CN" altLang="en-US" sz="1200" dirty="0" smtClean="0">
                  <a:solidFill>
                    <a:srgbClr val="383838">
                      <a:lumMod val="50000"/>
                    </a:srgbClr>
                  </a:solidFill>
                  <a:latin typeface="Calibri"/>
                </a:rPr>
                <a:t>添加文本</a:t>
              </a:r>
              <a:endParaRPr lang="en-US" sz="1200" dirty="0">
                <a:solidFill>
                  <a:srgbClr val="383838">
                    <a:lumMod val="50000"/>
                  </a:srgbClr>
                </a:solidFill>
                <a:latin typeface="Calibri"/>
              </a:endParaRPr>
            </a:p>
          </p:txBody>
        </p:sp>
      </p:grpSp>
      <p:sp>
        <p:nvSpPr>
          <p:cNvPr id="19" name="Right Arrow 18"/>
          <p:cNvSpPr/>
          <p:nvPr/>
        </p:nvSpPr>
        <p:spPr>
          <a:xfrm rot="16200000">
            <a:off x="4411929" y="1706667"/>
            <a:ext cx="451124" cy="423595"/>
          </a:xfrm>
          <a:prstGeom prst="rightArrow">
            <a:avLst/>
          </a:prstGeom>
          <a:solidFill>
            <a:srgbClr val="0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20" name="Right Arrow 19"/>
          <p:cNvSpPr/>
          <p:nvPr/>
        </p:nvSpPr>
        <p:spPr>
          <a:xfrm rot="20346401">
            <a:off x="5254590" y="2487651"/>
            <a:ext cx="451124" cy="423595"/>
          </a:xfrm>
          <a:prstGeom prst="rightArrow">
            <a:avLst/>
          </a:prstGeom>
          <a:solidFill>
            <a:srgbClr val="0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21" name="Right Arrow 20"/>
          <p:cNvSpPr/>
          <p:nvPr/>
        </p:nvSpPr>
        <p:spPr>
          <a:xfrm rot="1253599" flipH="1">
            <a:off x="3536716" y="2485642"/>
            <a:ext cx="451124" cy="423595"/>
          </a:xfrm>
          <a:prstGeom prst="rightArrow">
            <a:avLst/>
          </a:prstGeom>
          <a:solidFill>
            <a:srgbClr val="0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22" name="Right Arrow 21"/>
          <p:cNvSpPr/>
          <p:nvPr/>
        </p:nvSpPr>
        <p:spPr>
          <a:xfrm rot="18200186" flipH="1">
            <a:off x="3830676" y="3294260"/>
            <a:ext cx="451124" cy="423595"/>
          </a:xfrm>
          <a:prstGeom prst="rightArrow">
            <a:avLst/>
          </a:prstGeom>
          <a:solidFill>
            <a:srgbClr val="0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23" name="Right Arrow 22"/>
          <p:cNvSpPr/>
          <p:nvPr/>
        </p:nvSpPr>
        <p:spPr>
          <a:xfrm rot="3399814">
            <a:off x="5003809" y="3294260"/>
            <a:ext cx="451124" cy="423595"/>
          </a:xfrm>
          <a:prstGeom prst="rightArrow">
            <a:avLst/>
          </a:prstGeom>
          <a:solidFill>
            <a:srgbClr val="0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grpSp>
        <p:nvGrpSpPr>
          <p:cNvPr id="24" name="组合 23"/>
          <p:cNvGrpSpPr/>
          <p:nvPr/>
        </p:nvGrpSpPr>
        <p:grpSpPr>
          <a:xfrm>
            <a:off x="3958244" y="2120762"/>
            <a:ext cx="1380312" cy="1380312"/>
            <a:chOff x="3947966" y="2120762"/>
            <a:chExt cx="1380312" cy="1380312"/>
          </a:xfrm>
        </p:grpSpPr>
        <p:sp>
          <p:nvSpPr>
            <p:cNvPr id="25" name="Oval 9"/>
            <p:cNvSpPr/>
            <p:nvPr/>
          </p:nvSpPr>
          <p:spPr>
            <a:xfrm>
              <a:off x="3947966" y="2120762"/>
              <a:ext cx="1380312" cy="1380312"/>
            </a:xfrm>
            <a:prstGeom prst="ellipse">
              <a:avLst/>
            </a:prstGeom>
            <a:gradFill flip="none" rotWithShape="1">
              <a:gsLst>
                <a:gs pos="0">
                  <a:srgbClr val="000000"/>
                </a:gs>
                <a:gs pos="73000">
                  <a:sysClr val="window" lastClr="FFFFFF">
                    <a:lumMod val="50000"/>
                    <a:shade val="67500"/>
                    <a:satMod val="115000"/>
                  </a:sysClr>
                </a:gs>
                <a:gs pos="100000">
                  <a:sysClr val="window" lastClr="FFFFFF">
                    <a:lumMod val="65000"/>
                  </a:sysClr>
                </a:gs>
              </a:gsLst>
              <a:lin ang="5400000" scaled="1"/>
              <a:tileRect/>
            </a:gradFill>
            <a:ln w="76200" cap="flat" cmpd="sng" algn="ctr">
              <a:gradFill>
                <a:gsLst>
                  <a:gs pos="0">
                    <a:sysClr val="window" lastClr="FFFFFF">
                      <a:lumMod val="65000"/>
                    </a:sysClr>
                  </a:gs>
                  <a:gs pos="100000">
                    <a:srgbClr val="000000"/>
                  </a:gs>
                </a:gsLst>
                <a:lin ang="5400000" scaled="0"/>
              </a:grad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26" name="Rectangle 10"/>
            <p:cNvSpPr/>
            <p:nvPr/>
          </p:nvSpPr>
          <p:spPr>
            <a:xfrm>
              <a:off x="4080234" y="2580085"/>
              <a:ext cx="1173133" cy="461665"/>
            </a:xfrm>
            <a:prstGeom prst="rect">
              <a:avLst/>
            </a:prstGeom>
          </p:spPr>
          <p:txBody>
            <a:bodyPr wrap="square">
              <a:spAutoFit/>
            </a:bodyPr>
            <a:lstStyle/>
            <a:p>
              <a:pPr algn="ctr"/>
              <a:r>
                <a:rPr lang="zh-CN" altLang="en-US" sz="2400" b="1" dirty="0" smtClean="0">
                  <a:solidFill>
                    <a:prstClr val="white"/>
                  </a:solidFill>
                  <a:latin typeface="Calibri"/>
                </a:rPr>
                <a:t>标题</a:t>
              </a:r>
              <a:endParaRPr lang="en-US" sz="2400" b="1" dirty="0">
                <a:solidFill>
                  <a:prstClr val="white"/>
                </a:solidFill>
                <a:latin typeface="Calibri"/>
              </a:endParaRPr>
            </a:p>
          </p:txBody>
        </p:sp>
      </p:grpSp>
      <p:sp>
        <p:nvSpPr>
          <p:cNvPr id="27" name="矩形 26"/>
          <p:cNvSpPr/>
          <p:nvPr/>
        </p:nvSpPr>
        <p:spPr>
          <a:xfrm>
            <a:off x="547708" y="3002296"/>
            <a:ext cx="2031325" cy="1200329"/>
          </a:xfrm>
          <a:prstGeom prst="rect">
            <a:avLst/>
          </a:prstGeom>
        </p:spPr>
        <p:txBody>
          <a:bodyPr wrap="none">
            <a:spAutoFit/>
          </a:bodyPr>
          <a:lstStyle/>
          <a:p>
            <a:pPr fontAlgn="base">
              <a:spcBef>
                <a:spcPct val="0"/>
              </a:spcBef>
              <a:spcAft>
                <a:spcPct val="0"/>
              </a:spcAft>
            </a:pPr>
            <a:r>
              <a:rPr lang="zh-CN" altLang="en-US" dirty="0">
                <a:solidFill>
                  <a:prstClr val="black"/>
                </a:solidFill>
                <a:latin typeface="+mn-ea"/>
              </a:rPr>
              <a:t>单击添加段落</a:t>
            </a:r>
            <a:r>
              <a:rPr lang="zh-CN" altLang="en-US" dirty="0" smtClean="0">
                <a:solidFill>
                  <a:prstClr val="black"/>
                </a:solidFill>
                <a:latin typeface="+mn-ea"/>
              </a:rPr>
              <a:t>文字</a:t>
            </a:r>
            <a:endParaRPr lang="en-US" altLang="zh-CN" dirty="0" smtClean="0">
              <a:solidFill>
                <a:prstClr val="black"/>
              </a:solidFill>
              <a:latin typeface="+mn-ea"/>
            </a:endParaRPr>
          </a:p>
          <a:p>
            <a:pPr fontAlgn="base">
              <a:spcBef>
                <a:spcPct val="0"/>
              </a:spcBef>
              <a:spcAft>
                <a:spcPct val="0"/>
              </a:spcAft>
            </a:pPr>
            <a:r>
              <a:rPr lang="zh-CN" altLang="en-US" dirty="0" smtClean="0">
                <a:solidFill>
                  <a:prstClr val="black"/>
                </a:solidFill>
                <a:latin typeface="+mn-ea"/>
              </a:rPr>
              <a:t>单击添加段落文字</a:t>
            </a:r>
            <a:endParaRPr lang="en-US" altLang="zh-CN" dirty="0" smtClean="0">
              <a:solidFill>
                <a:prstClr val="black"/>
              </a:solidFill>
              <a:latin typeface="+mn-ea"/>
            </a:endParaRPr>
          </a:p>
          <a:p>
            <a:pPr fontAlgn="base">
              <a:spcBef>
                <a:spcPct val="0"/>
              </a:spcBef>
              <a:spcAft>
                <a:spcPct val="0"/>
              </a:spcAft>
            </a:pPr>
            <a:r>
              <a:rPr lang="zh-CN" altLang="en-US" dirty="0" smtClean="0">
                <a:solidFill>
                  <a:prstClr val="black"/>
                </a:solidFill>
                <a:latin typeface="+mn-ea"/>
              </a:rPr>
              <a:t>单击添加段落文字</a:t>
            </a:r>
            <a:endParaRPr lang="en-US" altLang="zh-CN" dirty="0" smtClean="0">
              <a:solidFill>
                <a:prstClr val="black"/>
              </a:solidFill>
              <a:latin typeface="+mn-ea"/>
            </a:endParaRPr>
          </a:p>
          <a:p>
            <a:pPr fontAlgn="base">
              <a:spcBef>
                <a:spcPct val="0"/>
              </a:spcBef>
              <a:spcAft>
                <a:spcPct val="0"/>
              </a:spcAft>
            </a:pPr>
            <a:r>
              <a:rPr lang="zh-CN" altLang="en-US" dirty="0" smtClean="0">
                <a:solidFill>
                  <a:prstClr val="black"/>
                </a:solidFill>
                <a:latin typeface="+mn-ea"/>
              </a:rPr>
              <a:t>单击添加段落文字</a:t>
            </a:r>
            <a:endParaRPr lang="zh-CN" altLang="en-US" dirty="0">
              <a:solidFill>
                <a:prstClr val="black"/>
              </a:solidFill>
              <a:latin typeface="+mn-ea"/>
            </a:endParaRPr>
          </a:p>
        </p:txBody>
      </p:sp>
      <p:sp>
        <p:nvSpPr>
          <p:cNvPr id="28" name="矩形 27"/>
          <p:cNvSpPr/>
          <p:nvPr/>
        </p:nvSpPr>
        <p:spPr>
          <a:xfrm>
            <a:off x="6576041" y="1256489"/>
            <a:ext cx="2100415" cy="646331"/>
          </a:xfrm>
          <a:prstGeom prst="rect">
            <a:avLst/>
          </a:prstGeom>
        </p:spPr>
        <p:txBody>
          <a:bodyPr wrap="square">
            <a:spAutoFit/>
          </a:bodyPr>
          <a:lstStyle/>
          <a:p>
            <a:pPr fontAlgn="base">
              <a:spcBef>
                <a:spcPct val="0"/>
              </a:spcBef>
              <a:spcAft>
                <a:spcPct val="0"/>
              </a:spcAft>
            </a:pPr>
            <a:r>
              <a:rPr lang="zh-CN" altLang="en-US" dirty="0">
                <a:solidFill>
                  <a:prstClr val="black"/>
                </a:solidFill>
                <a:latin typeface="+mn-ea"/>
              </a:rPr>
              <a:t>单击添加段落文字</a:t>
            </a:r>
            <a:endParaRPr lang="en-US" altLang="zh-CN" dirty="0">
              <a:solidFill>
                <a:prstClr val="black"/>
              </a:solidFill>
              <a:latin typeface="+mn-ea"/>
            </a:endParaRPr>
          </a:p>
          <a:p>
            <a:pPr fontAlgn="base">
              <a:spcBef>
                <a:spcPct val="0"/>
              </a:spcBef>
              <a:spcAft>
                <a:spcPct val="0"/>
              </a:spcAft>
            </a:pPr>
            <a:r>
              <a:rPr lang="zh-CN" altLang="en-US" dirty="0">
                <a:solidFill>
                  <a:prstClr val="black"/>
                </a:solidFill>
                <a:latin typeface="+mn-ea"/>
              </a:rPr>
              <a:t>单击添加段落文字</a:t>
            </a:r>
            <a:endParaRPr lang="en-US" altLang="zh-CN" dirty="0">
              <a:solidFill>
                <a:prstClr val="black"/>
              </a:solidFill>
              <a:latin typeface="+mn-ea"/>
            </a:endParaRPr>
          </a:p>
        </p:txBody>
      </p:sp>
    </p:spTree>
    <p:extLst>
      <p:ext uri="{BB962C8B-B14F-4D97-AF65-F5344CB8AC3E}">
        <p14:creationId xmlns:p14="http://schemas.microsoft.com/office/powerpoint/2010/main" val="2705183544"/>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500"/>
                                        <p:tgtEl>
                                          <p:spTgt spid="24"/>
                                        </p:tgtEl>
                                      </p:cBhvr>
                                    </p:animEffect>
                                  </p:childTnLst>
                                </p:cTn>
                              </p:par>
                            </p:childTnLst>
                          </p:cTn>
                        </p:par>
                        <p:par>
                          <p:cTn id="14" fill="hold">
                            <p:stCondLst>
                              <p:cond delay="1000"/>
                            </p:stCondLst>
                            <p:childTnLst>
                              <p:par>
                                <p:cTn id="15" presetID="26" presetClass="emph" presetSubtype="0" fill="hold" nodeType="afterEffect">
                                  <p:stCondLst>
                                    <p:cond delay="0"/>
                                  </p:stCondLst>
                                  <p:childTnLst>
                                    <p:animEffect transition="out" filter="fade">
                                      <p:cBhvr>
                                        <p:cTn id="16" dur="500" tmFilter="0, 0; .2, .5; .8, .5; 1, 0"/>
                                        <p:tgtEl>
                                          <p:spTgt spid="24"/>
                                        </p:tgtEl>
                                      </p:cBhvr>
                                    </p:animEffect>
                                    <p:animScale>
                                      <p:cBhvr>
                                        <p:cTn id="17" dur="250" autoRev="1" fill="hold"/>
                                        <p:tgtEl>
                                          <p:spTgt spid="24"/>
                                        </p:tgtEl>
                                      </p:cBhvr>
                                      <p:by x="105000" y="105000"/>
                                    </p:animScale>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wipe(left)">
                                      <p:cBhvr>
                                        <p:cTn id="21" dur="500"/>
                                        <p:tgtEl>
                                          <p:spTgt spid="20"/>
                                        </p:tgtEl>
                                      </p:cBhvr>
                                    </p:animEffect>
                                  </p:childTnLst>
                                </p:cTn>
                              </p:par>
                              <p:par>
                                <p:cTn id="22" presetID="22" presetClass="entr" presetSubtype="1" fill="hold" grpId="0" nodeType="with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wipe(up)">
                                      <p:cBhvr>
                                        <p:cTn id="24" dur="500"/>
                                        <p:tgtEl>
                                          <p:spTgt spid="23"/>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up)">
                                      <p:cBhvr>
                                        <p:cTn id="27" dur="500"/>
                                        <p:tgtEl>
                                          <p:spTgt spid="22"/>
                                        </p:tgtEl>
                                      </p:cBhvr>
                                    </p:animEffect>
                                  </p:childTnLst>
                                </p:cTn>
                              </p:par>
                              <p:par>
                                <p:cTn id="28" presetID="22" presetClass="entr" presetSubtype="2" fill="hold" grpId="0" nodeType="with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wipe(right)">
                                      <p:cBhvr>
                                        <p:cTn id="30" dur="500"/>
                                        <p:tgtEl>
                                          <p:spTgt spid="21"/>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wipe(down)">
                                      <p:cBhvr>
                                        <p:cTn id="33" dur="500"/>
                                        <p:tgtEl>
                                          <p:spTgt spid="19"/>
                                        </p:tgtEl>
                                      </p:cBhvr>
                                    </p:animEffect>
                                  </p:childTnLst>
                                </p:cTn>
                              </p:par>
                            </p:childTnLst>
                          </p:cTn>
                        </p:par>
                        <p:par>
                          <p:cTn id="34" fill="hold">
                            <p:stCondLst>
                              <p:cond delay="2000"/>
                            </p:stCondLst>
                            <p:childTnLst>
                              <p:par>
                                <p:cTn id="35" presetID="10" presetClass="entr" presetSubtype="0" fill="hold" nodeType="after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fade">
                                      <p:cBhvr>
                                        <p:cTn id="37" dur="500"/>
                                        <p:tgtEl>
                                          <p:spTgt spid="4"/>
                                        </p:tgtEl>
                                      </p:cBhvr>
                                    </p:animEffect>
                                  </p:childTnLst>
                                </p:cTn>
                              </p:par>
                              <p:par>
                                <p:cTn id="38" presetID="10" presetClass="entr" presetSubtype="0" fill="hold" nodeType="with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500"/>
                                        <p:tgtEl>
                                          <p:spTgt spid="7"/>
                                        </p:tgtEl>
                                      </p:cBhvr>
                                    </p:animEffect>
                                  </p:childTnLst>
                                </p:cTn>
                              </p:par>
                              <p:par>
                                <p:cTn id="41" presetID="10" presetClass="entr" presetSubtype="0" fill="hold" nodeType="with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500"/>
                                        <p:tgtEl>
                                          <p:spTgt spid="10"/>
                                        </p:tgtEl>
                                      </p:cBhvr>
                                    </p:animEffect>
                                  </p:childTnLst>
                                </p:cTn>
                              </p:par>
                              <p:par>
                                <p:cTn id="44" presetID="10" presetClass="entr" presetSubtype="0" fill="hold" nodeType="with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500"/>
                                        <p:tgtEl>
                                          <p:spTgt spid="13"/>
                                        </p:tgtEl>
                                      </p:cBhvr>
                                    </p:animEffect>
                                  </p:childTnLst>
                                </p:cTn>
                              </p:par>
                              <p:par>
                                <p:cTn id="47" presetID="10" presetClass="entr" presetSubtype="0" fill="hold" nodeType="with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500"/>
                                        <p:tgtEl>
                                          <p:spTgt spid="16"/>
                                        </p:tgtEl>
                                      </p:cBhvr>
                                    </p:animEffect>
                                  </p:childTnLst>
                                </p:cTn>
                              </p:par>
                            </p:childTnLst>
                          </p:cTn>
                        </p:par>
                        <p:par>
                          <p:cTn id="50" fill="hold">
                            <p:stCondLst>
                              <p:cond delay="2500"/>
                            </p:stCondLst>
                            <p:childTnLst>
                              <p:par>
                                <p:cTn id="51" presetID="42" presetClass="entr" presetSubtype="0" fill="hold" grpId="0" nodeType="afterEffect">
                                  <p:stCondLst>
                                    <p:cond delay="0"/>
                                  </p:stCondLst>
                                  <p:childTnLst>
                                    <p:set>
                                      <p:cBhvr>
                                        <p:cTn id="52" dur="1" fill="hold">
                                          <p:stCondLst>
                                            <p:cond delay="0"/>
                                          </p:stCondLst>
                                        </p:cTn>
                                        <p:tgtEl>
                                          <p:spTgt spid="27"/>
                                        </p:tgtEl>
                                        <p:attrNameLst>
                                          <p:attrName>style.visibility</p:attrName>
                                        </p:attrNameLst>
                                      </p:cBhvr>
                                      <p:to>
                                        <p:strVal val="visible"/>
                                      </p:to>
                                    </p:set>
                                    <p:animEffect transition="in" filter="fade">
                                      <p:cBhvr>
                                        <p:cTn id="53" dur="500"/>
                                        <p:tgtEl>
                                          <p:spTgt spid="27"/>
                                        </p:tgtEl>
                                      </p:cBhvr>
                                    </p:animEffect>
                                    <p:anim calcmode="lin" valueType="num">
                                      <p:cBhvr>
                                        <p:cTn id="54" dur="500" fill="hold"/>
                                        <p:tgtEl>
                                          <p:spTgt spid="27"/>
                                        </p:tgtEl>
                                        <p:attrNameLst>
                                          <p:attrName>ppt_x</p:attrName>
                                        </p:attrNameLst>
                                      </p:cBhvr>
                                      <p:tavLst>
                                        <p:tav tm="0">
                                          <p:val>
                                            <p:strVal val="#ppt_x"/>
                                          </p:val>
                                        </p:tav>
                                        <p:tav tm="100000">
                                          <p:val>
                                            <p:strVal val="#ppt_x"/>
                                          </p:val>
                                        </p:tav>
                                      </p:tavLst>
                                    </p:anim>
                                    <p:anim calcmode="lin" valueType="num">
                                      <p:cBhvr>
                                        <p:cTn id="55" dur="500" fill="hold"/>
                                        <p:tgtEl>
                                          <p:spTgt spid="27"/>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0"/>
                                  </p:stCondLst>
                                  <p:childTnLst>
                                    <p:set>
                                      <p:cBhvr>
                                        <p:cTn id="57" dur="1" fill="hold">
                                          <p:stCondLst>
                                            <p:cond delay="0"/>
                                          </p:stCondLst>
                                        </p:cTn>
                                        <p:tgtEl>
                                          <p:spTgt spid="28"/>
                                        </p:tgtEl>
                                        <p:attrNameLst>
                                          <p:attrName>style.visibility</p:attrName>
                                        </p:attrNameLst>
                                      </p:cBhvr>
                                      <p:to>
                                        <p:strVal val="visible"/>
                                      </p:to>
                                    </p:set>
                                    <p:animEffect transition="in" filter="fade">
                                      <p:cBhvr>
                                        <p:cTn id="58" dur="500"/>
                                        <p:tgtEl>
                                          <p:spTgt spid="28"/>
                                        </p:tgtEl>
                                      </p:cBhvr>
                                    </p:animEffect>
                                    <p:anim calcmode="lin" valueType="num">
                                      <p:cBhvr>
                                        <p:cTn id="59" dur="500" fill="hold"/>
                                        <p:tgtEl>
                                          <p:spTgt spid="28"/>
                                        </p:tgtEl>
                                        <p:attrNameLst>
                                          <p:attrName>ppt_x</p:attrName>
                                        </p:attrNameLst>
                                      </p:cBhvr>
                                      <p:tavLst>
                                        <p:tav tm="0">
                                          <p:val>
                                            <p:strVal val="#ppt_x"/>
                                          </p:val>
                                        </p:tav>
                                        <p:tav tm="100000">
                                          <p:val>
                                            <p:strVal val="#ppt_x"/>
                                          </p:val>
                                        </p:tav>
                                      </p:tavLst>
                                    </p:anim>
                                    <p:anim calcmode="lin" valueType="num">
                                      <p:cBhvr>
                                        <p:cTn id="60" dur="5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9" grpId="0" animBg="1"/>
      <p:bldP spid="20" grpId="0" animBg="1"/>
      <p:bldP spid="21" grpId="0" animBg="1"/>
      <p:bldP spid="22" grpId="0" animBg="1"/>
      <p:bldP spid="23" grpId="0" animBg="1"/>
      <p:bldP spid="27" grpId="0"/>
      <p:bldP spid="2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grpSp>
        <p:nvGrpSpPr>
          <p:cNvPr id="3" name="组合 2"/>
          <p:cNvGrpSpPr/>
          <p:nvPr/>
        </p:nvGrpSpPr>
        <p:grpSpPr>
          <a:xfrm>
            <a:off x="2362200" y="1019646"/>
            <a:ext cx="1676400" cy="1663700"/>
            <a:chOff x="2362200" y="838200"/>
            <a:chExt cx="1676400" cy="1663700"/>
          </a:xfrm>
        </p:grpSpPr>
        <p:grpSp>
          <p:nvGrpSpPr>
            <p:cNvPr id="4" name="Gruppe 92"/>
            <p:cNvGrpSpPr>
              <a:grpSpLocks/>
            </p:cNvGrpSpPr>
            <p:nvPr/>
          </p:nvGrpSpPr>
          <p:grpSpPr bwMode="auto">
            <a:xfrm>
              <a:off x="2362200" y="838200"/>
              <a:ext cx="1676400" cy="1663700"/>
              <a:chOff x="3968648" y="3129285"/>
              <a:chExt cx="689211" cy="683966"/>
            </a:xfrm>
          </p:grpSpPr>
          <p:sp>
            <p:nvSpPr>
              <p:cNvPr id="6" name="Ellipse 30"/>
              <p:cNvSpPr>
                <a:spLocks noChangeArrowheads="1"/>
              </p:cNvSpPr>
              <p:nvPr/>
            </p:nvSpPr>
            <p:spPr bwMode="auto">
              <a:xfrm>
                <a:off x="3975896" y="3129285"/>
                <a:ext cx="681963" cy="683966"/>
              </a:xfrm>
              <a:prstGeom prst="ellipse">
                <a:avLst/>
              </a:prstGeom>
              <a:gradFill rotWithShape="1">
                <a:gsLst>
                  <a:gs pos="0">
                    <a:srgbClr val="0070C0"/>
                  </a:gs>
                  <a:gs pos="50000">
                    <a:srgbClr val="00B0F0"/>
                  </a:gs>
                  <a:gs pos="100000">
                    <a:srgbClr val="0070C0"/>
                  </a:gs>
                </a:gsLst>
                <a:lin ang="5400000" scaled="1"/>
              </a:gradFill>
              <a:ln w="12700">
                <a:solidFill>
                  <a:srgbClr val="0070C0"/>
                </a:solidFill>
                <a:round/>
                <a:headEnd/>
                <a:tailEnd/>
              </a:ln>
            </p:spPr>
            <p:txBody>
              <a:bodyPr anchor="ctr"/>
              <a:lstStyle/>
              <a:p>
                <a:pPr indent="-342900" algn="ctr">
                  <a:buFont typeface="Calibri" charset="0"/>
                  <a:buAutoNum type="arabicPeriod"/>
                </a:pPr>
                <a:endParaRPr lang="zh-CN" altLang="zh-CN">
                  <a:solidFill>
                    <a:srgbClr val="FFFFFF"/>
                  </a:solidFill>
                  <a:latin typeface="Calibri" charset="0"/>
                  <a:ea typeface="宋体" panose="02010600030101010101" pitchFamily="2" charset="-122"/>
                </a:endParaRPr>
              </a:p>
            </p:txBody>
          </p:sp>
          <p:sp>
            <p:nvSpPr>
              <p:cNvPr id="7" name="Ellipse 31"/>
              <p:cNvSpPr>
                <a:spLocks noChangeArrowheads="1"/>
              </p:cNvSpPr>
              <p:nvPr/>
            </p:nvSpPr>
            <p:spPr bwMode="auto">
              <a:xfrm>
                <a:off x="4060894" y="3135874"/>
                <a:ext cx="499447" cy="365045"/>
              </a:xfrm>
              <a:prstGeom prst="ellipse">
                <a:avLst/>
              </a:prstGeom>
              <a:gradFill rotWithShape="1">
                <a:gsLst>
                  <a:gs pos="0">
                    <a:srgbClr val="FFFCF9">
                      <a:alpha val="76999"/>
                    </a:srgbClr>
                  </a:gs>
                  <a:gs pos="100000">
                    <a:srgbClr val="FFFFFF">
                      <a:alpha val="0"/>
                    </a:srgbClr>
                  </a:gs>
                </a:gsLst>
                <a:lin ang="5400000"/>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a:buFont typeface="Calibri" charset="0"/>
                  <a:buAutoNum type="arabicPeriod"/>
                </a:pPr>
                <a:endParaRPr lang="zh-CN" altLang="zh-CN">
                  <a:solidFill>
                    <a:srgbClr val="FFFFFF"/>
                  </a:solidFill>
                  <a:latin typeface="Calibri" charset="0"/>
                  <a:ea typeface="宋体" panose="02010600030101010101" pitchFamily="2" charset="-122"/>
                </a:endParaRPr>
              </a:p>
            </p:txBody>
          </p:sp>
          <p:sp>
            <p:nvSpPr>
              <p:cNvPr id="8" name="Måne 32"/>
              <p:cNvSpPr/>
              <p:nvPr/>
            </p:nvSpPr>
            <p:spPr bwMode="auto">
              <a:xfrm rot="16570711">
                <a:off x="4140219" y="3329651"/>
                <a:ext cx="311329" cy="654471"/>
              </a:xfrm>
              <a:prstGeom prst="moon">
                <a:avLst>
                  <a:gd name="adj" fmla="val 8755"/>
                </a:avLst>
              </a:prstGeom>
              <a:gradFill flip="none" rotWithShape="1">
                <a:gsLst>
                  <a:gs pos="24000">
                    <a:sysClr val="windowText" lastClr="000000">
                      <a:alpha val="24000"/>
                    </a:sysClr>
                  </a:gs>
                  <a:gs pos="100000">
                    <a:sysClr val="window" lastClr="FFFFFF">
                      <a:alpha val="0"/>
                    </a:sysClr>
                  </a:gs>
                </a:gsLst>
                <a:path path="shape">
                  <a:fillToRect l="50000" t="50000" r="50000" b="50000"/>
                </a:path>
                <a:tileRect/>
              </a:gradFill>
              <a:ln w="9525" cap="flat" cmpd="sng" algn="ctr">
                <a:noFill/>
                <a:prstDash val="solid"/>
              </a:ln>
              <a:effectLst/>
            </p:spPr>
            <p:txBody>
              <a:bodyPr anchor="ct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lgn="ctr" eaLnBrk="1" hangingPunct="1"/>
                <a:endParaRPr lang="zh-CN" altLang="zh-CN">
                  <a:solidFill>
                    <a:srgbClr val="FFFFFF"/>
                  </a:solidFill>
                  <a:latin typeface="Calibri" charset="0"/>
                </a:endParaRPr>
              </a:p>
            </p:txBody>
          </p:sp>
        </p:grpSp>
        <p:sp>
          <p:nvSpPr>
            <p:cNvPr id="5" name="Text Box 52"/>
            <p:cNvSpPr txBox="1">
              <a:spLocks noChangeArrowheads="1"/>
            </p:cNvSpPr>
            <p:nvPr/>
          </p:nvSpPr>
          <p:spPr bwMode="gray">
            <a:xfrm>
              <a:off x="2754313" y="1485900"/>
              <a:ext cx="901700" cy="369888"/>
            </a:xfrm>
            <a:prstGeom prst="rect">
              <a:avLst/>
            </a:prstGeom>
            <a:noFill/>
            <a:ln w="9525">
              <a:noFill/>
              <a:miter lim="800000"/>
              <a:headEnd/>
              <a:tailEnd/>
            </a:ln>
          </p:spPr>
          <p:txBody>
            <a:bodyPr anchor="ctr">
              <a:spAutoFit/>
            </a:bodyPr>
            <a:lstStyle/>
            <a:p>
              <a:pPr algn="ctr" defTabSz="801688">
                <a:spcBef>
                  <a:spcPct val="20000"/>
                </a:spcBef>
                <a:defRPr/>
              </a:pPr>
              <a:r>
                <a:rPr lang="zh-CN" altLang="en-US" b="1" kern="0" noProof="1" smtClean="0">
                  <a:solidFill>
                    <a:srgbClr val="FFFFFF"/>
                  </a:solidFill>
                  <a:latin typeface="Calibri" charset="0"/>
                  <a:cs typeface="Arial" charset="0"/>
                </a:rPr>
                <a:t>标题</a:t>
              </a:r>
              <a:r>
                <a:rPr lang="en-US" b="1" kern="0" noProof="1" smtClean="0">
                  <a:solidFill>
                    <a:srgbClr val="FFFFFF"/>
                  </a:solidFill>
                  <a:latin typeface="Calibri" charset="0"/>
                  <a:cs typeface="Arial" charset="0"/>
                </a:rPr>
                <a:t>1</a:t>
              </a:r>
              <a:endParaRPr lang="en-US" b="1" kern="0" noProof="1">
                <a:solidFill>
                  <a:srgbClr val="FFFFFF"/>
                </a:solidFill>
                <a:latin typeface="Calibri" charset="0"/>
                <a:cs typeface="Arial" charset="0"/>
              </a:endParaRPr>
            </a:p>
          </p:txBody>
        </p:sp>
      </p:grpSp>
      <p:grpSp>
        <p:nvGrpSpPr>
          <p:cNvPr id="9" name="Group 10"/>
          <p:cNvGrpSpPr>
            <a:grpSpLocks/>
          </p:cNvGrpSpPr>
          <p:nvPr/>
        </p:nvGrpSpPr>
        <p:grpSpPr bwMode="auto">
          <a:xfrm>
            <a:off x="1676400" y="2543646"/>
            <a:ext cx="1174750" cy="1165225"/>
            <a:chOff x="5616575" y="2471738"/>
            <a:chExt cx="1660525" cy="1647825"/>
          </a:xfrm>
        </p:grpSpPr>
        <p:grpSp>
          <p:nvGrpSpPr>
            <p:cNvPr id="10" name="Gruppe 92"/>
            <p:cNvGrpSpPr>
              <a:grpSpLocks/>
            </p:cNvGrpSpPr>
            <p:nvPr/>
          </p:nvGrpSpPr>
          <p:grpSpPr bwMode="auto">
            <a:xfrm>
              <a:off x="5616575" y="2471738"/>
              <a:ext cx="1660525" cy="1647825"/>
              <a:chOff x="3968648" y="3129285"/>
              <a:chExt cx="689211" cy="683966"/>
            </a:xfrm>
          </p:grpSpPr>
          <p:sp>
            <p:nvSpPr>
              <p:cNvPr id="12" name="Ellipse 30"/>
              <p:cNvSpPr>
                <a:spLocks noChangeArrowheads="1"/>
              </p:cNvSpPr>
              <p:nvPr/>
            </p:nvSpPr>
            <p:spPr bwMode="auto">
              <a:xfrm>
                <a:off x="3976099" y="3129285"/>
                <a:ext cx="681760" cy="683966"/>
              </a:xfrm>
              <a:prstGeom prst="ellipse">
                <a:avLst/>
              </a:prstGeom>
              <a:gradFill rotWithShape="1">
                <a:gsLst>
                  <a:gs pos="0">
                    <a:sysClr val="windowText" lastClr="000000">
                      <a:lumMod val="65000"/>
                      <a:lumOff val="35000"/>
                    </a:sysClr>
                  </a:gs>
                  <a:gs pos="50000">
                    <a:sysClr val="window" lastClr="FFFFFF">
                      <a:lumMod val="75000"/>
                    </a:sysClr>
                  </a:gs>
                  <a:gs pos="100000">
                    <a:sysClr val="windowText" lastClr="000000">
                      <a:lumMod val="50000"/>
                      <a:lumOff val="50000"/>
                    </a:sysClr>
                  </a:gs>
                </a:gsLst>
                <a:lin ang="5400000" scaled="1"/>
              </a:gradFill>
              <a:ln w="12700">
                <a:solidFill>
                  <a:sysClr val="windowText" lastClr="000000">
                    <a:lumMod val="75000"/>
                    <a:lumOff val="25000"/>
                  </a:sysClr>
                </a:solidFill>
                <a:round/>
                <a:headEnd/>
                <a:tailEnd/>
              </a:ln>
            </p:spPr>
            <p:txBody>
              <a:bodyPr anchor="ctr"/>
              <a:lstStyle/>
              <a:p>
                <a:pPr marL="0" marR="0" lvl="0" indent="-342900" algn="ctr" defTabSz="914400" eaLnBrk="1" fontAlgn="auto" latinLnBrk="0" hangingPunct="1">
                  <a:lnSpc>
                    <a:spcPct val="100000"/>
                  </a:lnSpc>
                  <a:spcBef>
                    <a:spcPts val="0"/>
                  </a:spcBef>
                  <a:spcAft>
                    <a:spcPts val="0"/>
                  </a:spcAft>
                  <a:buClrTx/>
                  <a:buSzTx/>
                  <a:buFont typeface="Calibri" charset="0"/>
                  <a:buAutoNum type="arabicPeriod"/>
                  <a:tabLst/>
                  <a:defRPr/>
                </a:pPr>
                <a:endParaRPr kumimoji="0" lang="zh-CN" altLang="zh-CN" sz="1600" b="0" i="0" u="none" strike="noStrike" kern="0" cap="none" spc="0" normalizeH="0" baseline="0" noProof="0" smtClean="0">
                  <a:ln>
                    <a:noFill/>
                  </a:ln>
                  <a:solidFill>
                    <a:prstClr val="black"/>
                  </a:solidFill>
                  <a:effectLst/>
                  <a:uLnTx/>
                  <a:uFillTx/>
                  <a:latin typeface="Calibri" charset="0"/>
                  <a:ea typeface="宋体" panose="02010600030101010101" pitchFamily="2" charset="-122"/>
                </a:endParaRPr>
              </a:p>
            </p:txBody>
          </p:sp>
          <p:sp>
            <p:nvSpPr>
              <p:cNvPr id="13" name="Ellipse 31"/>
              <p:cNvSpPr>
                <a:spLocks noChangeArrowheads="1"/>
              </p:cNvSpPr>
              <p:nvPr/>
            </p:nvSpPr>
            <p:spPr bwMode="auto">
              <a:xfrm>
                <a:off x="4060894" y="3135874"/>
                <a:ext cx="499447" cy="365045"/>
              </a:xfrm>
              <a:prstGeom prst="ellipse">
                <a:avLst/>
              </a:prstGeom>
              <a:gradFill rotWithShape="1">
                <a:gsLst>
                  <a:gs pos="0">
                    <a:srgbClr val="FFFCF9">
                      <a:alpha val="76999"/>
                    </a:srgbClr>
                  </a:gs>
                  <a:gs pos="100000">
                    <a:srgbClr val="FFFFFF">
                      <a:alpha val="0"/>
                    </a:srgbClr>
                  </a:gs>
                </a:gsLst>
                <a:lin ang="5400000"/>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marR="0" lvl="0" indent="-342900" algn="ctr" defTabSz="914400" eaLnBrk="1" fontAlgn="auto" latinLnBrk="0" hangingPunct="1">
                  <a:lnSpc>
                    <a:spcPct val="100000"/>
                  </a:lnSpc>
                  <a:spcBef>
                    <a:spcPts val="0"/>
                  </a:spcBef>
                  <a:spcAft>
                    <a:spcPts val="0"/>
                  </a:spcAft>
                  <a:buClrTx/>
                  <a:buSzTx/>
                  <a:buFont typeface="Calibri" charset="0"/>
                  <a:buAutoNum type="arabicPeriod"/>
                  <a:tabLst/>
                  <a:defRPr/>
                </a:pPr>
                <a:endParaRPr kumimoji="0" lang="zh-CN" altLang="zh-CN" sz="1600" b="0" i="0" u="none" strike="noStrike" kern="0" cap="none" spc="0" normalizeH="0" baseline="0" noProof="0" smtClean="0">
                  <a:ln>
                    <a:noFill/>
                  </a:ln>
                  <a:solidFill>
                    <a:prstClr val="black"/>
                  </a:solidFill>
                  <a:effectLst/>
                  <a:uLnTx/>
                  <a:uFillTx/>
                  <a:latin typeface="Calibri" charset="0"/>
                  <a:ea typeface="宋体" panose="02010600030101010101" pitchFamily="2" charset="-122"/>
                </a:endParaRPr>
              </a:p>
            </p:txBody>
          </p:sp>
          <p:sp>
            <p:nvSpPr>
              <p:cNvPr id="14" name="Måne 32"/>
              <p:cNvSpPr/>
              <p:nvPr/>
            </p:nvSpPr>
            <p:spPr bwMode="auto">
              <a:xfrm rot="16570711">
                <a:off x="4140219" y="3329651"/>
                <a:ext cx="311329" cy="654471"/>
              </a:xfrm>
              <a:prstGeom prst="moon">
                <a:avLst>
                  <a:gd name="adj" fmla="val 8755"/>
                </a:avLst>
              </a:prstGeom>
              <a:gradFill flip="none" rotWithShape="1">
                <a:gsLst>
                  <a:gs pos="24000">
                    <a:sysClr val="windowText" lastClr="000000">
                      <a:alpha val="24000"/>
                    </a:sysClr>
                  </a:gs>
                  <a:gs pos="100000">
                    <a:sysClr val="window" lastClr="FFFFFF">
                      <a:alpha val="0"/>
                    </a:sysClr>
                  </a:gs>
                </a:gsLst>
                <a:path path="shape">
                  <a:fillToRect l="50000" t="50000" r="50000" b="50000"/>
                </a:path>
                <a:tileRect/>
              </a:gradFill>
              <a:ln w="9525" cap="flat" cmpd="sng" algn="ctr">
                <a:noFill/>
                <a:prstDash val="solid"/>
              </a:ln>
              <a:effectLst/>
            </p:spPr>
            <p:txBody>
              <a:bodyPr anchor="ct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600" b="0" i="0" u="none" strike="noStrike" kern="0" cap="none" spc="0" normalizeH="0" baseline="0" noProof="0">
                  <a:ln>
                    <a:noFill/>
                  </a:ln>
                  <a:solidFill>
                    <a:prstClr val="black"/>
                  </a:solidFill>
                  <a:effectLst/>
                  <a:uLnTx/>
                  <a:uFillTx/>
                  <a:latin typeface="Calibri" charset="0"/>
                  <a:ea typeface="ＭＳ Ｐゴシック" charset="-128"/>
                </a:endParaRPr>
              </a:p>
            </p:txBody>
          </p:sp>
        </p:grpSp>
        <p:sp>
          <p:nvSpPr>
            <p:cNvPr id="11" name="Text Box 52"/>
            <p:cNvSpPr txBox="1">
              <a:spLocks noChangeArrowheads="1"/>
            </p:cNvSpPr>
            <p:nvPr/>
          </p:nvSpPr>
          <p:spPr bwMode="gray">
            <a:xfrm>
              <a:off x="5798336" y="3010242"/>
              <a:ext cx="1326175" cy="478773"/>
            </a:xfrm>
            <a:prstGeom prst="rect">
              <a:avLst/>
            </a:prstGeom>
            <a:noFill/>
            <a:ln w="9525">
              <a:noFill/>
              <a:miter lim="800000"/>
              <a:headEnd/>
              <a:tailEnd/>
            </a:ln>
          </p:spPr>
          <p:txBody>
            <a:bodyPr anchor="ctr">
              <a:spAutoFit/>
            </a:bodyPr>
            <a:lstStyle/>
            <a:p>
              <a:pPr lvl="0" algn="ctr" defTabSz="801688">
                <a:spcBef>
                  <a:spcPct val="20000"/>
                </a:spcBef>
                <a:defRPr/>
              </a:pPr>
              <a:r>
                <a:rPr lang="zh-CN" altLang="en-US" sz="1600" b="1" kern="0" noProof="1">
                  <a:latin typeface="Calibri" charset="0"/>
                  <a:cs typeface="Arial" charset="0"/>
                </a:rPr>
                <a:t>标题</a:t>
              </a:r>
              <a:r>
                <a:rPr kumimoji="0" lang="en-US" sz="1600" b="1" i="0" u="none" strike="noStrike" kern="0" cap="none" spc="0" normalizeH="0" baseline="0" noProof="1" smtClean="0">
                  <a:ln>
                    <a:noFill/>
                  </a:ln>
                  <a:solidFill>
                    <a:prstClr val="black"/>
                  </a:solidFill>
                  <a:effectLst/>
                  <a:uLnTx/>
                  <a:uFillTx/>
                  <a:latin typeface="Calibri" charset="0"/>
                  <a:cs typeface="Arial" charset="0"/>
                </a:rPr>
                <a:t>2</a:t>
              </a:r>
              <a:endParaRPr kumimoji="0" lang="en-US" sz="1600" b="1" i="0" u="none" strike="noStrike" kern="0" cap="none" spc="0" normalizeH="0" baseline="0" noProof="1">
                <a:ln>
                  <a:noFill/>
                </a:ln>
                <a:solidFill>
                  <a:prstClr val="black"/>
                </a:solidFill>
                <a:effectLst/>
                <a:uLnTx/>
                <a:uFillTx/>
                <a:latin typeface="Calibri" charset="0"/>
                <a:cs typeface="Arial" charset="0"/>
              </a:endParaRPr>
            </a:p>
          </p:txBody>
        </p:sp>
      </p:grpSp>
      <p:grpSp>
        <p:nvGrpSpPr>
          <p:cNvPr id="15" name="Group 51"/>
          <p:cNvGrpSpPr>
            <a:grpSpLocks/>
          </p:cNvGrpSpPr>
          <p:nvPr/>
        </p:nvGrpSpPr>
        <p:grpSpPr bwMode="auto">
          <a:xfrm>
            <a:off x="1143000" y="3686646"/>
            <a:ext cx="1174750" cy="1549400"/>
            <a:chOff x="1081093" y="4186238"/>
            <a:chExt cx="1425944" cy="1880505"/>
          </a:xfrm>
        </p:grpSpPr>
        <p:grpSp>
          <p:nvGrpSpPr>
            <p:cNvPr id="16" name="Group 22"/>
            <p:cNvGrpSpPr>
              <a:grpSpLocks/>
            </p:cNvGrpSpPr>
            <p:nvPr/>
          </p:nvGrpSpPr>
          <p:grpSpPr bwMode="auto">
            <a:xfrm>
              <a:off x="1081093" y="4186238"/>
              <a:ext cx="1425944" cy="1414462"/>
              <a:chOff x="5616575" y="2471738"/>
              <a:chExt cx="1660525" cy="1647825"/>
            </a:xfrm>
          </p:grpSpPr>
          <p:grpSp>
            <p:nvGrpSpPr>
              <p:cNvPr id="18" name="Gruppe 92"/>
              <p:cNvGrpSpPr>
                <a:grpSpLocks/>
              </p:cNvGrpSpPr>
              <p:nvPr/>
            </p:nvGrpSpPr>
            <p:grpSpPr bwMode="auto">
              <a:xfrm>
                <a:off x="5616575" y="2471738"/>
                <a:ext cx="1660525" cy="1647825"/>
                <a:chOff x="3968648" y="3129285"/>
                <a:chExt cx="689211" cy="683966"/>
              </a:xfrm>
            </p:grpSpPr>
            <p:sp>
              <p:nvSpPr>
                <p:cNvPr id="20" name="Ellipse 30"/>
                <p:cNvSpPr>
                  <a:spLocks noChangeArrowheads="1"/>
                </p:cNvSpPr>
                <p:nvPr/>
              </p:nvSpPr>
              <p:spPr bwMode="auto">
                <a:xfrm>
                  <a:off x="3976099" y="3129285"/>
                  <a:ext cx="681760" cy="683855"/>
                </a:xfrm>
                <a:prstGeom prst="ellipse">
                  <a:avLst/>
                </a:prstGeom>
                <a:gradFill rotWithShape="1">
                  <a:gsLst>
                    <a:gs pos="0">
                      <a:sysClr val="windowText" lastClr="000000">
                        <a:lumMod val="65000"/>
                        <a:lumOff val="35000"/>
                      </a:sysClr>
                    </a:gs>
                    <a:gs pos="50000">
                      <a:sysClr val="window" lastClr="FFFFFF">
                        <a:lumMod val="75000"/>
                      </a:sysClr>
                    </a:gs>
                    <a:gs pos="100000">
                      <a:sysClr val="windowText" lastClr="000000">
                        <a:lumMod val="65000"/>
                        <a:lumOff val="35000"/>
                      </a:sysClr>
                    </a:gs>
                  </a:gsLst>
                  <a:lin ang="5400000" scaled="1"/>
                </a:gradFill>
                <a:ln w="12700">
                  <a:solidFill>
                    <a:sysClr val="windowText" lastClr="000000">
                      <a:lumMod val="75000"/>
                      <a:lumOff val="25000"/>
                    </a:sysClr>
                  </a:solidFill>
                  <a:round/>
                  <a:headEnd/>
                  <a:tailEnd/>
                </a:ln>
              </p:spPr>
              <p:txBody>
                <a:bodyPr anchor="ctr"/>
                <a:lstStyle/>
                <a:p>
                  <a:pPr marL="0" marR="0" lvl="0" indent="-342900" algn="ctr" defTabSz="914400" eaLnBrk="1" fontAlgn="auto" latinLnBrk="0" hangingPunct="1">
                    <a:lnSpc>
                      <a:spcPct val="100000"/>
                    </a:lnSpc>
                    <a:spcBef>
                      <a:spcPts val="0"/>
                    </a:spcBef>
                    <a:spcAft>
                      <a:spcPts val="0"/>
                    </a:spcAft>
                    <a:buClrTx/>
                    <a:buSzTx/>
                    <a:buFont typeface="Calibri" charset="0"/>
                    <a:buAutoNum type="arabicPeriod"/>
                    <a:tabLst/>
                    <a:defRPr/>
                  </a:pPr>
                  <a:endParaRPr kumimoji="0" lang="zh-CN" altLang="zh-CN" sz="1600" b="0" i="0" u="none" strike="noStrike" kern="0" cap="none" spc="0" normalizeH="0" baseline="0" noProof="0" smtClean="0">
                    <a:ln>
                      <a:noFill/>
                    </a:ln>
                    <a:solidFill>
                      <a:prstClr val="black"/>
                    </a:solidFill>
                    <a:effectLst/>
                    <a:uLnTx/>
                    <a:uFillTx/>
                    <a:latin typeface="Calibri" charset="0"/>
                    <a:ea typeface="宋体" panose="02010600030101010101" pitchFamily="2" charset="-122"/>
                  </a:endParaRPr>
                </a:p>
              </p:txBody>
            </p:sp>
            <p:sp>
              <p:nvSpPr>
                <p:cNvPr id="21" name="Ellipse 31"/>
                <p:cNvSpPr>
                  <a:spLocks noChangeArrowheads="1"/>
                </p:cNvSpPr>
                <p:nvPr/>
              </p:nvSpPr>
              <p:spPr bwMode="auto">
                <a:xfrm>
                  <a:off x="4060894" y="3135874"/>
                  <a:ext cx="499447" cy="365045"/>
                </a:xfrm>
                <a:prstGeom prst="ellipse">
                  <a:avLst/>
                </a:prstGeom>
                <a:gradFill rotWithShape="1">
                  <a:gsLst>
                    <a:gs pos="0">
                      <a:srgbClr val="FFFCF9">
                        <a:alpha val="76999"/>
                      </a:srgbClr>
                    </a:gs>
                    <a:gs pos="100000">
                      <a:srgbClr val="FFFFFF">
                        <a:alpha val="0"/>
                      </a:srgbClr>
                    </a:gs>
                  </a:gsLst>
                  <a:lin ang="5400000"/>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marR="0" lvl="0" indent="-342900" algn="ctr" defTabSz="914400" eaLnBrk="1" fontAlgn="auto" latinLnBrk="0" hangingPunct="1">
                    <a:lnSpc>
                      <a:spcPct val="100000"/>
                    </a:lnSpc>
                    <a:spcBef>
                      <a:spcPts val="0"/>
                    </a:spcBef>
                    <a:spcAft>
                      <a:spcPts val="0"/>
                    </a:spcAft>
                    <a:buClrTx/>
                    <a:buSzTx/>
                    <a:buFont typeface="Calibri" charset="0"/>
                    <a:buAutoNum type="arabicPeriod"/>
                    <a:tabLst/>
                    <a:defRPr/>
                  </a:pPr>
                  <a:endParaRPr kumimoji="0" lang="zh-CN" altLang="zh-CN" sz="1600" b="0" i="0" u="none" strike="noStrike" kern="0" cap="none" spc="0" normalizeH="0" baseline="0" noProof="0" smtClean="0">
                    <a:ln>
                      <a:noFill/>
                    </a:ln>
                    <a:solidFill>
                      <a:prstClr val="black"/>
                    </a:solidFill>
                    <a:effectLst/>
                    <a:uLnTx/>
                    <a:uFillTx/>
                    <a:latin typeface="Calibri" charset="0"/>
                    <a:ea typeface="宋体" panose="02010600030101010101" pitchFamily="2" charset="-122"/>
                  </a:endParaRPr>
                </a:p>
              </p:txBody>
            </p:sp>
            <p:sp>
              <p:nvSpPr>
                <p:cNvPr id="22" name="Måne 32"/>
                <p:cNvSpPr/>
                <p:nvPr/>
              </p:nvSpPr>
              <p:spPr bwMode="auto">
                <a:xfrm rot="16570711">
                  <a:off x="4140219" y="3329651"/>
                  <a:ext cx="311329" cy="654471"/>
                </a:xfrm>
                <a:prstGeom prst="moon">
                  <a:avLst>
                    <a:gd name="adj" fmla="val 8755"/>
                  </a:avLst>
                </a:prstGeom>
                <a:gradFill flip="none" rotWithShape="1">
                  <a:gsLst>
                    <a:gs pos="24000">
                      <a:sysClr val="windowText" lastClr="000000">
                        <a:alpha val="24000"/>
                      </a:sysClr>
                    </a:gs>
                    <a:gs pos="100000">
                      <a:sysClr val="window" lastClr="FFFFFF">
                        <a:alpha val="0"/>
                      </a:sysClr>
                    </a:gs>
                  </a:gsLst>
                  <a:path path="shape">
                    <a:fillToRect l="50000" t="50000" r="50000" b="50000"/>
                  </a:path>
                  <a:tileRect/>
                </a:gradFill>
                <a:ln w="9525" cap="flat" cmpd="sng" algn="ctr">
                  <a:noFill/>
                  <a:prstDash val="solid"/>
                </a:ln>
                <a:effectLst/>
              </p:spPr>
              <p:txBody>
                <a:bodyPr anchor="ct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600" b="0" i="0" u="none" strike="noStrike" kern="0" cap="none" spc="0" normalizeH="0" baseline="0" noProof="0">
                    <a:ln>
                      <a:noFill/>
                    </a:ln>
                    <a:solidFill>
                      <a:prstClr val="black"/>
                    </a:solidFill>
                    <a:effectLst/>
                    <a:uLnTx/>
                    <a:uFillTx/>
                    <a:latin typeface="Calibri" charset="0"/>
                    <a:ea typeface="ＭＳ Ｐゴシック" charset="-128"/>
                  </a:endParaRPr>
                </a:p>
              </p:txBody>
            </p:sp>
          </p:grpSp>
          <p:sp>
            <p:nvSpPr>
              <p:cNvPr id="19" name="Text Box 52"/>
              <p:cNvSpPr txBox="1">
                <a:spLocks noChangeArrowheads="1"/>
              </p:cNvSpPr>
              <p:nvPr/>
            </p:nvSpPr>
            <p:spPr bwMode="gray">
              <a:xfrm>
                <a:off x="5724285" y="3010155"/>
                <a:ext cx="1406959" cy="478695"/>
              </a:xfrm>
              <a:prstGeom prst="rect">
                <a:avLst/>
              </a:prstGeom>
              <a:noFill/>
              <a:ln w="9525">
                <a:noFill/>
                <a:miter lim="800000"/>
                <a:headEnd/>
                <a:tailEnd/>
              </a:ln>
            </p:spPr>
            <p:txBody>
              <a:bodyPr anchor="ctr">
                <a:spAutoFit/>
              </a:bodyPr>
              <a:lstStyle/>
              <a:p>
                <a:pPr lvl="0" algn="ctr" defTabSz="801688">
                  <a:spcBef>
                    <a:spcPct val="20000"/>
                  </a:spcBef>
                  <a:defRPr/>
                </a:pPr>
                <a:r>
                  <a:rPr lang="zh-CN" altLang="en-US" sz="1600" b="1" kern="0" noProof="1">
                    <a:latin typeface="Calibri" charset="0"/>
                    <a:cs typeface="Arial" charset="0"/>
                  </a:rPr>
                  <a:t>标题</a:t>
                </a:r>
                <a:r>
                  <a:rPr kumimoji="0" lang="en-US" sz="1600" b="1" i="0" u="none" strike="noStrike" kern="0" cap="none" spc="0" normalizeH="0" baseline="0" noProof="1" smtClean="0">
                    <a:ln>
                      <a:noFill/>
                    </a:ln>
                    <a:solidFill>
                      <a:prstClr val="black"/>
                    </a:solidFill>
                    <a:effectLst/>
                    <a:uLnTx/>
                    <a:uFillTx/>
                    <a:latin typeface="Calibri" charset="0"/>
                    <a:cs typeface="Arial" charset="0"/>
                  </a:rPr>
                  <a:t>3</a:t>
                </a:r>
                <a:endParaRPr kumimoji="0" lang="en-US" sz="1600" b="1" i="0" u="none" strike="noStrike" kern="0" cap="none" spc="0" normalizeH="0" baseline="0" noProof="1">
                  <a:ln>
                    <a:noFill/>
                  </a:ln>
                  <a:solidFill>
                    <a:prstClr val="black"/>
                  </a:solidFill>
                  <a:effectLst/>
                  <a:uLnTx/>
                  <a:uFillTx/>
                  <a:latin typeface="Calibri" charset="0"/>
                  <a:cs typeface="Arial" charset="0"/>
                </a:endParaRPr>
              </a:p>
            </p:txBody>
          </p:sp>
        </p:grpSp>
        <p:sp>
          <p:nvSpPr>
            <p:cNvPr id="17" name="Ellipse 33"/>
            <p:cNvSpPr/>
            <p:nvPr/>
          </p:nvSpPr>
          <p:spPr bwMode="auto">
            <a:xfrm>
              <a:off x="1104900" y="5638800"/>
              <a:ext cx="1378330" cy="427943"/>
            </a:xfrm>
            <a:prstGeom prst="ellipse">
              <a:avLst/>
            </a:prstGeom>
            <a:gradFill flip="none" rotWithShape="1">
              <a:gsLst>
                <a:gs pos="24000">
                  <a:sysClr val="windowText" lastClr="000000">
                    <a:alpha val="22000"/>
                  </a:sysClr>
                </a:gs>
                <a:gs pos="100000">
                  <a:sysClr val="window" lastClr="FFFFFF">
                    <a:alpha val="0"/>
                  </a:sysClr>
                </a:gs>
              </a:gsLst>
              <a:path path="shape">
                <a:fillToRect l="50000" t="50000" r="50000" b="50000"/>
              </a:path>
              <a:tileRect/>
            </a:gradFill>
            <a:ln w="9525" cap="flat" cmpd="sng" algn="ctr">
              <a:noFill/>
              <a:prstDash val="solid"/>
            </a:ln>
            <a:effectLst/>
          </p:spPr>
          <p:txBody>
            <a:bodyPr anchor="ct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600" b="0" i="0" u="none" strike="noStrike" kern="0" cap="none" spc="0" normalizeH="0" baseline="0" noProof="0">
                <a:ln>
                  <a:noFill/>
                </a:ln>
                <a:solidFill>
                  <a:prstClr val="black"/>
                </a:solidFill>
                <a:effectLst/>
                <a:uLnTx/>
                <a:uFillTx/>
                <a:latin typeface="Calibri" charset="0"/>
                <a:ea typeface="ＭＳ Ｐゴシック" charset="-128"/>
              </a:endParaRPr>
            </a:p>
          </p:txBody>
        </p:sp>
      </p:grpSp>
      <p:grpSp>
        <p:nvGrpSpPr>
          <p:cNvPr id="23" name="组合 22"/>
          <p:cNvGrpSpPr/>
          <p:nvPr/>
        </p:nvGrpSpPr>
        <p:grpSpPr>
          <a:xfrm>
            <a:off x="4191000" y="1324446"/>
            <a:ext cx="3657600" cy="1366528"/>
            <a:chOff x="4191000" y="1143000"/>
            <a:chExt cx="3657600" cy="1366528"/>
          </a:xfrm>
        </p:grpSpPr>
        <p:sp>
          <p:nvSpPr>
            <p:cNvPr id="24" name="Rektangel 48"/>
            <p:cNvSpPr>
              <a:spLocks noChangeArrowheads="1"/>
            </p:cNvSpPr>
            <p:nvPr/>
          </p:nvSpPr>
          <p:spPr bwMode="auto">
            <a:xfrm>
              <a:off x="5105400" y="1143000"/>
              <a:ext cx="2743200" cy="1366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801688">
                <a:spcBef>
                  <a:spcPct val="20000"/>
                </a:spcBef>
              </a:pPr>
              <a:r>
                <a:rPr lang="zh-CN" altLang="en-US" dirty="0" smtClean="0">
                  <a:solidFill>
                    <a:srgbClr val="000000"/>
                  </a:solidFill>
                  <a:latin typeface="Calibri" charset="0"/>
                  <a:cs typeface="Arial" charset="0"/>
                </a:rPr>
                <a:t>在此处添加您的文本</a:t>
              </a:r>
              <a:endParaRPr lang="en-US" altLang="zh-CN" dirty="0" smtClean="0">
                <a:solidFill>
                  <a:srgbClr val="000000"/>
                </a:solidFill>
                <a:latin typeface="Calibri" charset="0"/>
                <a:cs typeface="Arial" charset="0"/>
              </a:endParaRPr>
            </a:p>
            <a:p>
              <a:pPr defTabSz="801688">
                <a:spcBef>
                  <a:spcPct val="20000"/>
                </a:spcBef>
              </a:pPr>
              <a:r>
                <a:rPr lang="zh-CN" altLang="en-US" dirty="0">
                  <a:solidFill>
                    <a:srgbClr val="000000"/>
                  </a:solidFill>
                  <a:latin typeface="Calibri" charset="0"/>
                  <a:cs typeface="Arial" charset="0"/>
                </a:rPr>
                <a:t>在此处添加您的文本</a:t>
              </a:r>
              <a:endParaRPr lang="da-DK" altLang="zh-CN" dirty="0">
                <a:solidFill>
                  <a:srgbClr val="000000"/>
                </a:solidFill>
                <a:latin typeface="Calibri" charset="0"/>
                <a:cs typeface="Arial" charset="0"/>
              </a:endParaRPr>
            </a:p>
            <a:p>
              <a:pPr defTabSz="801688">
                <a:spcBef>
                  <a:spcPct val="20000"/>
                </a:spcBef>
              </a:pPr>
              <a:r>
                <a:rPr lang="zh-CN" altLang="en-US" dirty="0">
                  <a:solidFill>
                    <a:srgbClr val="000000"/>
                  </a:solidFill>
                  <a:latin typeface="Calibri" charset="0"/>
                  <a:cs typeface="Arial" charset="0"/>
                </a:rPr>
                <a:t>在此处添加您的文本</a:t>
              </a:r>
              <a:endParaRPr lang="da-DK" altLang="zh-CN" dirty="0">
                <a:solidFill>
                  <a:srgbClr val="000000"/>
                </a:solidFill>
                <a:latin typeface="Calibri" charset="0"/>
                <a:cs typeface="Arial" charset="0"/>
              </a:endParaRPr>
            </a:p>
            <a:p>
              <a:pPr defTabSz="801688">
                <a:spcBef>
                  <a:spcPct val="20000"/>
                </a:spcBef>
              </a:pPr>
              <a:r>
                <a:rPr lang="zh-CN" altLang="en-US" dirty="0">
                  <a:solidFill>
                    <a:srgbClr val="000000"/>
                  </a:solidFill>
                  <a:latin typeface="Calibri" charset="0"/>
                  <a:cs typeface="Arial" charset="0"/>
                </a:rPr>
                <a:t>在此处添加您的</a:t>
              </a:r>
              <a:r>
                <a:rPr lang="zh-CN" altLang="en-US" dirty="0" smtClean="0">
                  <a:solidFill>
                    <a:srgbClr val="000000"/>
                  </a:solidFill>
                  <a:latin typeface="Calibri" charset="0"/>
                  <a:cs typeface="Arial" charset="0"/>
                </a:rPr>
                <a:t>文本</a:t>
              </a:r>
              <a:endParaRPr lang="da-DK" altLang="zh-CN" dirty="0">
                <a:solidFill>
                  <a:srgbClr val="000000"/>
                </a:solidFill>
                <a:latin typeface="Calibri" charset="0"/>
                <a:cs typeface="Arial" charset="0"/>
              </a:endParaRPr>
            </a:p>
          </p:txBody>
        </p:sp>
        <p:cxnSp>
          <p:nvCxnSpPr>
            <p:cNvPr id="25" name="Straight Connector 74"/>
            <p:cNvCxnSpPr/>
            <p:nvPr/>
          </p:nvCxnSpPr>
          <p:spPr>
            <a:xfrm>
              <a:off x="4191000" y="1676400"/>
              <a:ext cx="914400" cy="1588"/>
            </a:xfrm>
            <a:prstGeom prst="line">
              <a:avLst/>
            </a:prstGeom>
            <a:noFill/>
            <a:ln w="25400" cap="flat" cmpd="sng" algn="ctr">
              <a:solidFill>
                <a:sysClr val="windowText" lastClr="000000">
                  <a:lumMod val="85000"/>
                  <a:lumOff val="15000"/>
                </a:sysClr>
              </a:solidFill>
              <a:prstDash val="sysDot"/>
            </a:ln>
            <a:effectLst/>
          </p:spPr>
        </p:cxnSp>
      </p:grpSp>
    </p:spTree>
    <p:extLst>
      <p:ext uri="{BB962C8B-B14F-4D97-AF65-F5344CB8AC3E}">
        <p14:creationId xmlns:p14="http://schemas.microsoft.com/office/powerpoint/2010/main" val="2260266894"/>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30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anim calcmode="lin" valueType="num">
                                      <p:cBhvr>
                                        <p:cTn id="13" dur="500" fill="hold"/>
                                        <p:tgtEl>
                                          <p:spTgt spid="9"/>
                                        </p:tgtEl>
                                        <p:attrNameLst>
                                          <p:attrName>ppt_x</p:attrName>
                                        </p:attrNameLst>
                                      </p:cBhvr>
                                      <p:tavLst>
                                        <p:tav tm="0">
                                          <p:val>
                                            <p:strVal val="#ppt_x"/>
                                          </p:val>
                                        </p:tav>
                                        <p:tav tm="100000">
                                          <p:val>
                                            <p:strVal val="#ppt_x"/>
                                          </p:val>
                                        </p:tav>
                                      </p:tavLst>
                                    </p:anim>
                                    <p:anim calcmode="lin" valueType="num">
                                      <p:cBhvr>
                                        <p:cTn id="14" dur="5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anim calcmode="lin" valueType="num">
                                      <p:cBhvr>
                                        <p:cTn id="18" dur="500" fill="hold"/>
                                        <p:tgtEl>
                                          <p:spTgt spid="3"/>
                                        </p:tgtEl>
                                        <p:attrNameLst>
                                          <p:attrName>ppt_x</p:attrName>
                                        </p:attrNameLst>
                                      </p:cBhvr>
                                      <p:tavLst>
                                        <p:tav tm="0">
                                          <p:val>
                                            <p:strVal val="#ppt_x"/>
                                          </p:val>
                                        </p:tav>
                                        <p:tav tm="100000">
                                          <p:val>
                                            <p:strVal val="#ppt_x"/>
                                          </p:val>
                                        </p:tav>
                                      </p:tavLst>
                                    </p:anim>
                                    <p:anim calcmode="lin" valueType="num">
                                      <p:cBhvr>
                                        <p:cTn id="19" dur="500" fill="hold"/>
                                        <p:tgtEl>
                                          <p:spTgt spid="3"/>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22" presetClass="entr" presetSubtype="8" fill="hold"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ipe(left)">
                                      <p:cBhvr>
                                        <p:cTn id="2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sp>
        <p:nvSpPr>
          <p:cNvPr id="3" name="Line 240"/>
          <p:cNvSpPr>
            <a:spLocks noChangeShapeType="1"/>
          </p:cNvSpPr>
          <p:nvPr/>
        </p:nvSpPr>
        <p:spPr bwMode="auto">
          <a:xfrm>
            <a:off x="8532440" y="1520850"/>
            <a:ext cx="0" cy="2660650"/>
          </a:xfrm>
          <a:prstGeom prst="line">
            <a:avLst/>
          </a:prstGeom>
          <a:noFill/>
          <a:ln w="25400">
            <a:solidFill>
              <a:srgbClr val="000000"/>
            </a:solidFill>
            <a:round/>
            <a:headEnd/>
            <a:tailEnd type="triangle" w="lg"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1" i="0" u="none" strike="noStrike" kern="0" cap="none" spc="0" normalizeH="0" baseline="0" noProof="0" smtClean="0">
              <a:ln>
                <a:noFill/>
              </a:ln>
              <a:solidFill>
                <a:srgbClr val="000000"/>
              </a:solidFill>
              <a:effectLst/>
              <a:uLnTx/>
              <a:uFillTx/>
              <a:latin typeface="+mn-ea"/>
            </a:endParaRPr>
          </a:p>
        </p:txBody>
      </p:sp>
      <p:sp>
        <p:nvSpPr>
          <p:cNvPr id="4" name="Text Box 241"/>
          <p:cNvSpPr txBox="1">
            <a:spLocks noChangeArrowheads="1"/>
          </p:cNvSpPr>
          <p:nvPr/>
        </p:nvSpPr>
        <p:spPr bwMode="auto">
          <a:xfrm>
            <a:off x="8483525" y="1341462"/>
            <a:ext cx="461665" cy="2295525"/>
          </a:xfrm>
          <a:prstGeom prst="rect">
            <a:avLst/>
          </a:prstGeom>
          <a:noFill/>
          <a:ln>
            <a:noFill/>
          </a:ln>
          <a:effectLst/>
          <a:extLst>
            <a:ext uri="{909E8E84-426E-40DD-AFC4-6F175D3DCCD1}">
              <a14:hiddenFill xmlns:a14="http://schemas.microsoft.com/office/drawing/2010/main">
                <a:solidFill>
                  <a:srgbClr val="3B3B3B"/>
                </a:solidFill>
              </a14:hiddenFill>
            </a:ext>
            <a:ext uri="{91240B29-F687-4F45-9708-019B960494DF}">
              <a14:hiddenLine xmlns:a14="http://schemas.microsoft.com/office/drawing/2010/main" w="31750" algn="ctr">
                <a:solidFill>
                  <a:schemeClr val="bg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eaVert">
            <a:spAutoFit/>
          </a:bodyPr>
          <a:lstStyle/>
          <a:p>
            <a:pPr algn="ctr" fontAlgn="base">
              <a:spcBef>
                <a:spcPct val="50000"/>
              </a:spcBef>
              <a:spcAft>
                <a:spcPct val="0"/>
              </a:spcAft>
            </a:pPr>
            <a:r>
              <a:rPr lang="zh-CN" altLang="en-US" b="1" dirty="0" smtClean="0">
                <a:solidFill>
                  <a:srgbClr val="000000"/>
                </a:solidFill>
                <a:latin typeface="+mn-ea"/>
              </a:rPr>
              <a:t>此处添加文本</a:t>
            </a:r>
            <a:endParaRPr lang="en-US" altLang="zh-CN" b="1" dirty="0">
              <a:solidFill>
                <a:srgbClr val="000000"/>
              </a:solidFill>
              <a:latin typeface="+mn-ea"/>
            </a:endParaRPr>
          </a:p>
        </p:txBody>
      </p:sp>
      <p:grpSp>
        <p:nvGrpSpPr>
          <p:cNvPr id="5" name="Group 312"/>
          <p:cNvGrpSpPr>
            <a:grpSpLocks/>
          </p:cNvGrpSpPr>
          <p:nvPr/>
        </p:nvGrpSpPr>
        <p:grpSpPr bwMode="auto">
          <a:xfrm>
            <a:off x="823540" y="1090613"/>
            <a:ext cx="2601913" cy="1481137"/>
            <a:chOff x="264" y="1603"/>
            <a:chExt cx="1639" cy="933"/>
          </a:xfrm>
        </p:grpSpPr>
        <p:sp>
          <p:nvSpPr>
            <p:cNvPr id="6" name="Rectangle 285"/>
            <p:cNvSpPr>
              <a:spLocks noChangeArrowheads="1"/>
            </p:cNvSpPr>
            <p:nvPr/>
          </p:nvSpPr>
          <p:spPr bwMode="auto">
            <a:xfrm>
              <a:off x="264" y="1603"/>
              <a:ext cx="1639" cy="933"/>
            </a:xfrm>
            <a:prstGeom prst="rect">
              <a:avLst/>
            </a:prstGeom>
            <a:solidFill>
              <a:srgbClr val="828282">
                <a:alpha val="66000"/>
              </a:srgbClr>
            </a:solidFill>
            <a:ln w="12700" algn="ctr">
              <a:solidFill>
                <a:srgbClr val="FFFFFF"/>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i="0" u="none" strike="noStrike" kern="0" cap="none" spc="0" normalizeH="0" baseline="0" noProof="0" smtClean="0">
                <a:ln>
                  <a:noFill/>
                </a:ln>
                <a:solidFill>
                  <a:srgbClr val="000000"/>
                </a:solidFill>
                <a:effectLst/>
                <a:uLnTx/>
                <a:uFillTx/>
                <a:latin typeface="+mn-ea"/>
              </a:endParaRPr>
            </a:p>
          </p:txBody>
        </p:sp>
        <p:grpSp>
          <p:nvGrpSpPr>
            <p:cNvPr id="7" name="Group 295"/>
            <p:cNvGrpSpPr>
              <a:grpSpLocks/>
            </p:cNvGrpSpPr>
            <p:nvPr/>
          </p:nvGrpSpPr>
          <p:grpSpPr bwMode="auto">
            <a:xfrm>
              <a:off x="338" y="1609"/>
              <a:ext cx="1210" cy="154"/>
              <a:chOff x="338" y="1510"/>
              <a:chExt cx="1210" cy="154"/>
            </a:xfrm>
          </p:grpSpPr>
          <p:grpSp>
            <p:nvGrpSpPr>
              <p:cNvPr id="44" name="Group 279"/>
              <p:cNvGrpSpPr>
                <a:grpSpLocks/>
              </p:cNvGrpSpPr>
              <p:nvPr/>
            </p:nvGrpSpPr>
            <p:grpSpPr bwMode="auto">
              <a:xfrm>
                <a:off x="338" y="1574"/>
                <a:ext cx="380" cy="47"/>
                <a:chOff x="3300" y="1980"/>
                <a:chExt cx="1706" cy="406"/>
              </a:xfrm>
            </p:grpSpPr>
            <p:sp>
              <p:nvSpPr>
                <p:cNvPr id="46" name="Freeform 280"/>
                <p:cNvSpPr>
                  <a:spLocks/>
                </p:cNvSpPr>
                <p:nvPr/>
              </p:nvSpPr>
              <p:spPr bwMode="auto">
                <a:xfrm>
                  <a:off x="4109" y="2067"/>
                  <a:ext cx="897" cy="319"/>
                </a:xfrm>
                <a:custGeom>
                  <a:avLst/>
                  <a:gdLst>
                    <a:gd name="T0" fmla="*/ 0 w 1004"/>
                    <a:gd name="T1" fmla="*/ 87 h 357"/>
                    <a:gd name="T2" fmla="*/ 0 w 1004"/>
                    <a:gd name="T3" fmla="*/ 357 h 357"/>
                    <a:gd name="T4" fmla="*/ 1004 w 1004"/>
                    <a:gd name="T5" fmla="*/ 269 h 357"/>
                    <a:gd name="T6" fmla="*/ 1004 w 1004"/>
                    <a:gd name="T7" fmla="*/ 0 h 357"/>
                    <a:gd name="T8" fmla="*/ 0 w 1004"/>
                    <a:gd name="T9" fmla="*/ 87 h 357"/>
                  </a:gdLst>
                  <a:ahLst/>
                  <a:cxnLst>
                    <a:cxn ang="0">
                      <a:pos x="T0" y="T1"/>
                    </a:cxn>
                    <a:cxn ang="0">
                      <a:pos x="T2" y="T3"/>
                    </a:cxn>
                    <a:cxn ang="0">
                      <a:pos x="T4" y="T5"/>
                    </a:cxn>
                    <a:cxn ang="0">
                      <a:pos x="T6" y="T7"/>
                    </a:cxn>
                    <a:cxn ang="0">
                      <a:pos x="T8" y="T9"/>
                    </a:cxn>
                  </a:cxnLst>
                  <a:rect l="0" t="0" r="r" b="b"/>
                  <a:pathLst>
                    <a:path w="1004" h="357">
                      <a:moveTo>
                        <a:pt x="0" y="87"/>
                      </a:moveTo>
                      <a:lnTo>
                        <a:pt x="0" y="357"/>
                      </a:lnTo>
                      <a:lnTo>
                        <a:pt x="1004" y="269"/>
                      </a:lnTo>
                      <a:lnTo>
                        <a:pt x="1004" y="0"/>
                      </a:lnTo>
                      <a:lnTo>
                        <a:pt x="0" y="87"/>
                      </a:lnTo>
                      <a:close/>
                    </a:path>
                  </a:pathLst>
                </a:custGeom>
                <a:solidFill>
                  <a:srgbClr val="DBDB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i="0" u="none" strike="noStrike" kern="0" cap="none" spc="0" normalizeH="0" baseline="0" noProof="0" smtClean="0">
                    <a:ln>
                      <a:noFill/>
                    </a:ln>
                    <a:solidFill>
                      <a:srgbClr val="000000"/>
                    </a:solidFill>
                    <a:effectLst/>
                    <a:uLnTx/>
                    <a:uFillTx/>
                    <a:latin typeface="+mn-ea"/>
                  </a:endParaRPr>
                </a:p>
              </p:txBody>
            </p:sp>
            <p:sp>
              <p:nvSpPr>
                <p:cNvPr id="47" name="Freeform 281"/>
                <p:cNvSpPr>
                  <a:spLocks/>
                </p:cNvSpPr>
                <p:nvPr/>
              </p:nvSpPr>
              <p:spPr bwMode="auto">
                <a:xfrm>
                  <a:off x="3300" y="2058"/>
                  <a:ext cx="809" cy="328"/>
                </a:xfrm>
                <a:custGeom>
                  <a:avLst/>
                  <a:gdLst>
                    <a:gd name="T0" fmla="*/ 0 w 905"/>
                    <a:gd name="T1" fmla="*/ 0 h 367"/>
                    <a:gd name="T2" fmla="*/ 0 w 905"/>
                    <a:gd name="T3" fmla="*/ 270 h 367"/>
                    <a:gd name="T4" fmla="*/ 905 w 905"/>
                    <a:gd name="T5" fmla="*/ 367 h 367"/>
                    <a:gd name="T6" fmla="*/ 905 w 905"/>
                    <a:gd name="T7" fmla="*/ 97 h 367"/>
                    <a:gd name="T8" fmla="*/ 0 w 905"/>
                    <a:gd name="T9" fmla="*/ 0 h 367"/>
                  </a:gdLst>
                  <a:ahLst/>
                  <a:cxnLst>
                    <a:cxn ang="0">
                      <a:pos x="T0" y="T1"/>
                    </a:cxn>
                    <a:cxn ang="0">
                      <a:pos x="T2" y="T3"/>
                    </a:cxn>
                    <a:cxn ang="0">
                      <a:pos x="T4" y="T5"/>
                    </a:cxn>
                    <a:cxn ang="0">
                      <a:pos x="T6" y="T7"/>
                    </a:cxn>
                    <a:cxn ang="0">
                      <a:pos x="T8" y="T9"/>
                    </a:cxn>
                  </a:cxnLst>
                  <a:rect l="0" t="0" r="r" b="b"/>
                  <a:pathLst>
                    <a:path w="905" h="367">
                      <a:moveTo>
                        <a:pt x="0" y="0"/>
                      </a:moveTo>
                      <a:lnTo>
                        <a:pt x="0" y="270"/>
                      </a:lnTo>
                      <a:lnTo>
                        <a:pt x="905" y="367"/>
                      </a:lnTo>
                      <a:lnTo>
                        <a:pt x="905" y="97"/>
                      </a:lnTo>
                      <a:lnTo>
                        <a:pt x="0" y="0"/>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i="0" u="none" strike="noStrike" kern="0" cap="none" spc="0" normalizeH="0" baseline="0" noProof="0" smtClean="0">
                    <a:ln>
                      <a:noFill/>
                    </a:ln>
                    <a:solidFill>
                      <a:srgbClr val="000000"/>
                    </a:solidFill>
                    <a:effectLst/>
                    <a:uLnTx/>
                    <a:uFillTx/>
                    <a:latin typeface="+mn-ea"/>
                  </a:endParaRPr>
                </a:p>
              </p:txBody>
            </p:sp>
            <p:sp>
              <p:nvSpPr>
                <p:cNvPr id="48" name="Freeform 282"/>
                <p:cNvSpPr>
                  <a:spLocks/>
                </p:cNvSpPr>
                <p:nvPr/>
              </p:nvSpPr>
              <p:spPr bwMode="auto">
                <a:xfrm>
                  <a:off x="3300" y="1980"/>
                  <a:ext cx="1706" cy="165"/>
                </a:xfrm>
                <a:custGeom>
                  <a:avLst/>
                  <a:gdLst>
                    <a:gd name="T0" fmla="*/ 1004 w 1909"/>
                    <a:gd name="T1" fmla="*/ 0 h 184"/>
                    <a:gd name="T2" fmla="*/ 0 w 1909"/>
                    <a:gd name="T3" fmla="*/ 87 h 184"/>
                    <a:gd name="T4" fmla="*/ 905 w 1909"/>
                    <a:gd name="T5" fmla="*/ 184 h 184"/>
                    <a:gd name="T6" fmla="*/ 1909 w 1909"/>
                    <a:gd name="T7" fmla="*/ 97 h 184"/>
                    <a:gd name="T8" fmla="*/ 1004 w 1909"/>
                    <a:gd name="T9" fmla="*/ 0 h 184"/>
                  </a:gdLst>
                  <a:ahLst/>
                  <a:cxnLst>
                    <a:cxn ang="0">
                      <a:pos x="T0" y="T1"/>
                    </a:cxn>
                    <a:cxn ang="0">
                      <a:pos x="T2" y="T3"/>
                    </a:cxn>
                    <a:cxn ang="0">
                      <a:pos x="T4" y="T5"/>
                    </a:cxn>
                    <a:cxn ang="0">
                      <a:pos x="T6" y="T7"/>
                    </a:cxn>
                    <a:cxn ang="0">
                      <a:pos x="T8" y="T9"/>
                    </a:cxn>
                  </a:cxnLst>
                  <a:rect l="0" t="0" r="r" b="b"/>
                  <a:pathLst>
                    <a:path w="1909" h="184">
                      <a:moveTo>
                        <a:pt x="1004" y="0"/>
                      </a:moveTo>
                      <a:lnTo>
                        <a:pt x="0" y="87"/>
                      </a:lnTo>
                      <a:lnTo>
                        <a:pt x="905" y="184"/>
                      </a:lnTo>
                      <a:lnTo>
                        <a:pt x="1909" y="97"/>
                      </a:lnTo>
                      <a:lnTo>
                        <a:pt x="1004" y="0"/>
                      </a:lnTo>
                      <a:close/>
                    </a:path>
                  </a:pathLst>
                </a:custGeom>
                <a:gradFill rotWithShape="1">
                  <a:gsLst>
                    <a:gs pos="0">
                      <a:srgbClr val="E8E8E8">
                        <a:gamma/>
                        <a:shade val="50980"/>
                        <a:invGamma/>
                      </a:srgbClr>
                    </a:gs>
                    <a:gs pos="100000">
                      <a:srgbClr val="E8E8E8"/>
                    </a:gs>
                  </a:gsLst>
                  <a:lin ang="5400000" scaled="1"/>
                </a:gra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i="0" u="none" strike="noStrike" kern="0" cap="none" spc="0" normalizeH="0" baseline="0" noProof="0" smtClean="0">
                    <a:ln>
                      <a:noFill/>
                    </a:ln>
                    <a:solidFill>
                      <a:srgbClr val="000000"/>
                    </a:solidFill>
                    <a:effectLst/>
                    <a:uLnTx/>
                    <a:uFillTx/>
                    <a:latin typeface="+mn-ea"/>
                  </a:endParaRPr>
                </a:p>
              </p:txBody>
            </p:sp>
          </p:grpSp>
          <p:sp>
            <p:nvSpPr>
              <p:cNvPr id="45" name="Text Box 286"/>
              <p:cNvSpPr txBox="1">
                <a:spLocks noChangeArrowheads="1"/>
              </p:cNvSpPr>
              <p:nvPr/>
            </p:nvSpPr>
            <p:spPr bwMode="auto">
              <a:xfrm>
                <a:off x="779" y="1510"/>
                <a:ext cx="769" cy="154"/>
              </a:xfrm>
              <a:prstGeom prst="rect">
                <a:avLst/>
              </a:prstGeom>
              <a:noFill/>
              <a:ln>
                <a:noFill/>
              </a:ln>
              <a:effectLst/>
              <a:extLst>
                <a:ext uri="{909E8E84-426E-40DD-AFC4-6F175D3DCCD1}">
                  <a14:hiddenFill xmlns:a14="http://schemas.microsoft.com/office/drawing/2010/main">
                    <a:solidFill>
                      <a:srgbClr val="3B3B3B"/>
                    </a:solidFill>
                  </a14:hiddenFill>
                </a:ext>
                <a:ext uri="{91240B29-F687-4F45-9708-019B960494DF}">
                  <a14:hiddenLine xmlns:a14="http://schemas.microsoft.com/office/drawing/2010/main" w="31750" algn="ctr">
                    <a:solidFill>
                      <a:schemeClr val="bg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marR="0" lvl="0" indent="0" algn="ctr" defTabSz="914400" eaLnBrk="1" fontAlgn="base" latinLnBrk="0" hangingPunct="1">
                  <a:lnSpc>
                    <a:spcPct val="100000"/>
                  </a:lnSpc>
                  <a:spcBef>
                    <a:spcPct val="50000"/>
                  </a:spcBef>
                  <a:spcAft>
                    <a:spcPct val="0"/>
                  </a:spcAft>
                  <a:buClrTx/>
                  <a:buSzTx/>
                  <a:buFontTx/>
                  <a:buNone/>
                  <a:tabLst/>
                  <a:defRPr/>
                </a:pPr>
                <a:r>
                  <a:rPr kumimoji="0" lang="zh-CN" altLang="en-US" sz="1000" i="0" u="none" strike="noStrike" kern="0" cap="none" spc="0" normalizeH="0" baseline="0" noProof="0" dirty="0" smtClean="0">
                    <a:ln>
                      <a:noFill/>
                    </a:ln>
                    <a:solidFill>
                      <a:srgbClr val="FFFFFF"/>
                    </a:solidFill>
                    <a:effectLst/>
                    <a:uLnTx/>
                    <a:uFillTx/>
                    <a:latin typeface="+mn-ea"/>
                  </a:rPr>
                  <a:t>此处添加文本</a:t>
                </a:r>
                <a:endParaRPr kumimoji="0" lang="en-US" altLang="zh-CN" sz="1000" i="0" u="none" strike="noStrike" kern="0" cap="none" spc="0" normalizeH="0" baseline="0" noProof="0" dirty="0" smtClean="0">
                  <a:ln>
                    <a:noFill/>
                  </a:ln>
                  <a:solidFill>
                    <a:srgbClr val="FFFFFF"/>
                  </a:solidFill>
                  <a:effectLst/>
                  <a:uLnTx/>
                  <a:uFillTx/>
                  <a:latin typeface="+mn-ea"/>
                </a:endParaRPr>
              </a:p>
            </p:txBody>
          </p:sp>
        </p:grpSp>
        <p:grpSp>
          <p:nvGrpSpPr>
            <p:cNvPr id="8" name="Group 296"/>
            <p:cNvGrpSpPr>
              <a:grpSpLocks/>
            </p:cNvGrpSpPr>
            <p:nvPr/>
          </p:nvGrpSpPr>
          <p:grpSpPr bwMode="auto">
            <a:xfrm>
              <a:off x="320" y="1735"/>
              <a:ext cx="1228" cy="154"/>
              <a:chOff x="320" y="1638"/>
              <a:chExt cx="1228" cy="154"/>
            </a:xfrm>
          </p:grpSpPr>
          <p:grpSp>
            <p:nvGrpSpPr>
              <p:cNvPr id="39" name="Group 273"/>
              <p:cNvGrpSpPr>
                <a:grpSpLocks/>
              </p:cNvGrpSpPr>
              <p:nvPr/>
            </p:nvGrpSpPr>
            <p:grpSpPr bwMode="auto">
              <a:xfrm>
                <a:off x="320" y="1706"/>
                <a:ext cx="383" cy="50"/>
                <a:chOff x="2945" y="1924"/>
                <a:chExt cx="2386" cy="498"/>
              </a:xfrm>
            </p:grpSpPr>
            <p:sp>
              <p:nvSpPr>
                <p:cNvPr id="41" name="Freeform 274"/>
                <p:cNvSpPr>
                  <a:spLocks/>
                </p:cNvSpPr>
                <p:nvPr/>
              </p:nvSpPr>
              <p:spPr bwMode="auto">
                <a:xfrm>
                  <a:off x="4077" y="2044"/>
                  <a:ext cx="1254" cy="378"/>
                </a:xfrm>
                <a:custGeom>
                  <a:avLst/>
                  <a:gdLst>
                    <a:gd name="T0" fmla="*/ 0 w 1254"/>
                    <a:gd name="T1" fmla="*/ 109 h 378"/>
                    <a:gd name="T2" fmla="*/ 0 w 1254"/>
                    <a:gd name="T3" fmla="*/ 378 h 378"/>
                    <a:gd name="T4" fmla="*/ 1254 w 1254"/>
                    <a:gd name="T5" fmla="*/ 270 h 378"/>
                    <a:gd name="T6" fmla="*/ 1254 w 1254"/>
                    <a:gd name="T7" fmla="*/ 0 h 378"/>
                    <a:gd name="T8" fmla="*/ 0 w 1254"/>
                    <a:gd name="T9" fmla="*/ 109 h 378"/>
                  </a:gdLst>
                  <a:ahLst/>
                  <a:cxnLst>
                    <a:cxn ang="0">
                      <a:pos x="T0" y="T1"/>
                    </a:cxn>
                    <a:cxn ang="0">
                      <a:pos x="T2" y="T3"/>
                    </a:cxn>
                    <a:cxn ang="0">
                      <a:pos x="T4" y="T5"/>
                    </a:cxn>
                    <a:cxn ang="0">
                      <a:pos x="T6" y="T7"/>
                    </a:cxn>
                    <a:cxn ang="0">
                      <a:pos x="T8" y="T9"/>
                    </a:cxn>
                  </a:cxnLst>
                  <a:rect l="0" t="0" r="r" b="b"/>
                  <a:pathLst>
                    <a:path w="1254" h="378">
                      <a:moveTo>
                        <a:pt x="0" y="109"/>
                      </a:moveTo>
                      <a:lnTo>
                        <a:pt x="0" y="378"/>
                      </a:lnTo>
                      <a:lnTo>
                        <a:pt x="1254" y="270"/>
                      </a:lnTo>
                      <a:lnTo>
                        <a:pt x="1254" y="0"/>
                      </a:lnTo>
                      <a:lnTo>
                        <a:pt x="0" y="109"/>
                      </a:lnTo>
                      <a:close/>
                    </a:path>
                  </a:pathLst>
                </a:custGeom>
                <a:solidFill>
                  <a:srgbClr val="1188FF"/>
                </a:soli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i="0" u="none" strike="noStrike" kern="0" cap="none" spc="0" normalizeH="0" baseline="0" noProof="0" smtClean="0">
                    <a:ln>
                      <a:noFill/>
                    </a:ln>
                    <a:solidFill>
                      <a:srgbClr val="000000"/>
                    </a:solidFill>
                    <a:effectLst/>
                    <a:uLnTx/>
                    <a:uFillTx/>
                    <a:latin typeface="+mn-ea"/>
                  </a:endParaRPr>
                </a:p>
              </p:txBody>
            </p:sp>
            <p:sp>
              <p:nvSpPr>
                <p:cNvPr id="42" name="Freeform 275"/>
                <p:cNvSpPr>
                  <a:spLocks/>
                </p:cNvSpPr>
                <p:nvPr/>
              </p:nvSpPr>
              <p:spPr bwMode="auto">
                <a:xfrm>
                  <a:off x="2945" y="2032"/>
                  <a:ext cx="1132" cy="390"/>
                </a:xfrm>
                <a:custGeom>
                  <a:avLst/>
                  <a:gdLst>
                    <a:gd name="T0" fmla="*/ 0 w 1132"/>
                    <a:gd name="T1" fmla="*/ 0 h 390"/>
                    <a:gd name="T2" fmla="*/ 0 w 1132"/>
                    <a:gd name="T3" fmla="*/ 270 h 390"/>
                    <a:gd name="T4" fmla="*/ 1132 w 1132"/>
                    <a:gd name="T5" fmla="*/ 390 h 390"/>
                    <a:gd name="T6" fmla="*/ 1132 w 1132"/>
                    <a:gd name="T7" fmla="*/ 121 h 390"/>
                    <a:gd name="T8" fmla="*/ 0 w 1132"/>
                    <a:gd name="T9" fmla="*/ 0 h 390"/>
                  </a:gdLst>
                  <a:ahLst/>
                  <a:cxnLst>
                    <a:cxn ang="0">
                      <a:pos x="T0" y="T1"/>
                    </a:cxn>
                    <a:cxn ang="0">
                      <a:pos x="T2" y="T3"/>
                    </a:cxn>
                    <a:cxn ang="0">
                      <a:pos x="T4" y="T5"/>
                    </a:cxn>
                    <a:cxn ang="0">
                      <a:pos x="T6" y="T7"/>
                    </a:cxn>
                    <a:cxn ang="0">
                      <a:pos x="T8" y="T9"/>
                    </a:cxn>
                  </a:cxnLst>
                  <a:rect l="0" t="0" r="r" b="b"/>
                  <a:pathLst>
                    <a:path w="1132" h="390">
                      <a:moveTo>
                        <a:pt x="0" y="0"/>
                      </a:moveTo>
                      <a:lnTo>
                        <a:pt x="0" y="270"/>
                      </a:lnTo>
                      <a:lnTo>
                        <a:pt x="1132" y="390"/>
                      </a:lnTo>
                      <a:lnTo>
                        <a:pt x="1132" y="121"/>
                      </a:lnTo>
                      <a:lnTo>
                        <a:pt x="0" y="0"/>
                      </a:lnTo>
                      <a:close/>
                    </a:path>
                  </a:pathLst>
                </a:custGeom>
                <a:solidFill>
                  <a:srgbClr val="2592FF"/>
                </a:soli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i="0" u="none" strike="noStrike" kern="0" cap="none" spc="0" normalizeH="0" baseline="0" noProof="0" smtClean="0">
                    <a:ln>
                      <a:noFill/>
                    </a:ln>
                    <a:solidFill>
                      <a:srgbClr val="000000"/>
                    </a:solidFill>
                    <a:effectLst/>
                    <a:uLnTx/>
                    <a:uFillTx/>
                    <a:latin typeface="+mn-ea"/>
                  </a:endParaRPr>
                </a:p>
              </p:txBody>
            </p:sp>
            <p:sp>
              <p:nvSpPr>
                <p:cNvPr id="43" name="Freeform 276"/>
                <p:cNvSpPr>
                  <a:spLocks/>
                </p:cNvSpPr>
                <p:nvPr/>
              </p:nvSpPr>
              <p:spPr bwMode="auto">
                <a:xfrm>
                  <a:off x="2945" y="1924"/>
                  <a:ext cx="2386" cy="229"/>
                </a:xfrm>
                <a:custGeom>
                  <a:avLst/>
                  <a:gdLst>
                    <a:gd name="T0" fmla="*/ 1257 w 2386"/>
                    <a:gd name="T1" fmla="*/ 0 h 229"/>
                    <a:gd name="T2" fmla="*/ 0 w 2386"/>
                    <a:gd name="T3" fmla="*/ 108 h 229"/>
                    <a:gd name="T4" fmla="*/ 1132 w 2386"/>
                    <a:gd name="T5" fmla="*/ 229 h 229"/>
                    <a:gd name="T6" fmla="*/ 2386 w 2386"/>
                    <a:gd name="T7" fmla="*/ 120 h 229"/>
                    <a:gd name="T8" fmla="*/ 1257 w 2386"/>
                    <a:gd name="T9" fmla="*/ 0 h 229"/>
                  </a:gdLst>
                  <a:ahLst/>
                  <a:cxnLst>
                    <a:cxn ang="0">
                      <a:pos x="T0" y="T1"/>
                    </a:cxn>
                    <a:cxn ang="0">
                      <a:pos x="T2" y="T3"/>
                    </a:cxn>
                    <a:cxn ang="0">
                      <a:pos x="T4" y="T5"/>
                    </a:cxn>
                    <a:cxn ang="0">
                      <a:pos x="T6" y="T7"/>
                    </a:cxn>
                    <a:cxn ang="0">
                      <a:pos x="T8" y="T9"/>
                    </a:cxn>
                  </a:cxnLst>
                  <a:rect l="0" t="0" r="r" b="b"/>
                  <a:pathLst>
                    <a:path w="2386" h="229">
                      <a:moveTo>
                        <a:pt x="1257" y="0"/>
                      </a:moveTo>
                      <a:lnTo>
                        <a:pt x="0" y="108"/>
                      </a:lnTo>
                      <a:lnTo>
                        <a:pt x="1132" y="229"/>
                      </a:lnTo>
                      <a:lnTo>
                        <a:pt x="2386" y="120"/>
                      </a:lnTo>
                      <a:lnTo>
                        <a:pt x="1257" y="0"/>
                      </a:lnTo>
                      <a:close/>
                    </a:path>
                  </a:pathLst>
                </a:custGeom>
                <a:gradFill rotWithShape="1">
                  <a:gsLst>
                    <a:gs pos="0">
                      <a:srgbClr val="3F9FFF">
                        <a:gamma/>
                        <a:shade val="46275"/>
                        <a:invGamma/>
                      </a:srgbClr>
                    </a:gs>
                    <a:gs pos="100000">
                      <a:srgbClr val="3F9FFF"/>
                    </a:gs>
                  </a:gsLst>
                  <a:lin ang="540000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i="0" u="none" strike="noStrike" kern="0" cap="none" spc="0" normalizeH="0" baseline="0" noProof="0" smtClean="0">
                    <a:ln>
                      <a:noFill/>
                    </a:ln>
                    <a:solidFill>
                      <a:srgbClr val="000000"/>
                    </a:solidFill>
                    <a:effectLst/>
                    <a:uLnTx/>
                    <a:uFillTx/>
                    <a:latin typeface="+mn-ea"/>
                  </a:endParaRPr>
                </a:p>
              </p:txBody>
            </p:sp>
          </p:grpSp>
          <p:sp>
            <p:nvSpPr>
              <p:cNvPr id="40" name="Text Box 287"/>
              <p:cNvSpPr txBox="1">
                <a:spLocks noChangeArrowheads="1"/>
              </p:cNvSpPr>
              <p:nvPr/>
            </p:nvSpPr>
            <p:spPr bwMode="auto">
              <a:xfrm>
                <a:off x="779" y="1638"/>
                <a:ext cx="769" cy="154"/>
              </a:xfrm>
              <a:prstGeom prst="rect">
                <a:avLst/>
              </a:prstGeom>
              <a:noFill/>
              <a:ln>
                <a:noFill/>
              </a:ln>
              <a:effectLst/>
              <a:extLst>
                <a:ext uri="{909E8E84-426E-40DD-AFC4-6F175D3DCCD1}">
                  <a14:hiddenFill xmlns:a14="http://schemas.microsoft.com/office/drawing/2010/main">
                    <a:solidFill>
                      <a:srgbClr val="3B3B3B"/>
                    </a:solidFill>
                  </a14:hiddenFill>
                </a:ext>
                <a:ext uri="{91240B29-F687-4F45-9708-019B960494DF}">
                  <a14:hiddenLine xmlns:a14="http://schemas.microsoft.com/office/drawing/2010/main" w="31750" algn="ctr">
                    <a:solidFill>
                      <a:schemeClr val="bg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marR="0" lvl="0" indent="0" algn="ctr" defTabSz="914400" eaLnBrk="1" fontAlgn="base" latinLnBrk="0" hangingPunct="1">
                  <a:lnSpc>
                    <a:spcPct val="100000"/>
                  </a:lnSpc>
                  <a:spcBef>
                    <a:spcPct val="50000"/>
                  </a:spcBef>
                  <a:spcAft>
                    <a:spcPct val="0"/>
                  </a:spcAft>
                  <a:buClrTx/>
                  <a:buSzTx/>
                  <a:buFontTx/>
                  <a:buNone/>
                  <a:tabLst/>
                  <a:defRPr/>
                </a:pPr>
                <a:r>
                  <a:rPr kumimoji="0" lang="zh-CN" altLang="en-US" sz="1000" i="0" u="none" strike="noStrike" kern="0" cap="none" spc="0" normalizeH="0" baseline="0" noProof="0" dirty="0" smtClean="0">
                    <a:ln>
                      <a:noFill/>
                    </a:ln>
                    <a:solidFill>
                      <a:srgbClr val="FFFFFF"/>
                    </a:solidFill>
                    <a:effectLst/>
                    <a:uLnTx/>
                    <a:uFillTx/>
                    <a:latin typeface="+mn-ea"/>
                  </a:rPr>
                  <a:t>此处添加文本</a:t>
                </a:r>
                <a:endParaRPr kumimoji="0" lang="en-US" altLang="zh-CN" sz="1000" i="0" u="none" strike="noStrike" kern="0" cap="none" spc="0" normalizeH="0" baseline="0" noProof="0" dirty="0" smtClean="0">
                  <a:ln>
                    <a:noFill/>
                  </a:ln>
                  <a:solidFill>
                    <a:srgbClr val="FFFFFF"/>
                  </a:solidFill>
                  <a:effectLst/>
                  <a:uLnTx/>
                  <a:uFillTx/>
                  <a:latin typeface="+mn-ea"/>
                </a:endParaRPr>
              </a:p>
            </p:txBody>
          </p:sp>
        </p:grpSp>
        <p:grpSp>
          <p:nvGrpSpPr>
            <p:cNvPr id="9" name="Group 297"/>
            <p:cNvGrpSpPr>
              <a:grpSpLocks/>
            </p:cNvGrpSpPr>
            <p:nvPr/>
          </p:nvGrpSpPr>
          <p:grpSpPr bwMode="auto">
            <a:xfrm>
              <a:off x="321" y="1860"/>
              <a:ext cx="1227" cy="154"/>
              <a:chOff x="321" y="1769"/>
              <a:chExt cx="1227" cy="154"/>
            </a:xfrm>
          </p:grpSpPr>
          <p:grpSp>
            <p:nvGrpSpPr>
              <p:cNvPr id="34" name="Group 267"/>
              <p:cNvGrpSpPr>
                <a:grpSpLocks/>
              </p:cNvGrpSpPr>
              <p:nvPr/>
            </p:nvGrpSpPr>
            <p:grpSpPr bwMode="auto">
              <a:xfrm>
                <a:off x="321" y="1828"/>
                <a:ext cx="382" cy="56"/>
                <a:chOff x="2467" y="2169"/>
                <a:chExt cx="2864" cy="544"/>
              </a:xfrm>
            </p:grpSpPr>
            <p:sp>
              <p:nvSpPr>
                <p:cNvPr id="36" name="Freeform 268"/>
                <p:cNvSpPr>
                  <a:spLocks/>
                </p:cNvSpPr>
                <p:nvPr/>
              </p:nvSpPr>
              <p:spPr bwMode="auto">
                <a:xfrm>
                  <a:off x="3824" y="2314"/>
                  <a:ext cx="1507" cy="399"/>
                </a:xfrm>
                <a:custGeom>
                  <a:avLst/>
                  <a:gdLst>
                    <a:gd name="T0" fmla="*/ 0 w 1507"/>
                    <a:gd name="T1" fmla="*/ 129 h 399"/>
                    <a:gd name="T2" fmla="*/ 0 w 1507"/>
                    <a:gd name="T3" fmla="*/ 399 h 399"/>
                    <a:gd name="T4" fmla="*/ 1507 w 1507"/>
                    <a:gd name="T5" fmla="*/ 269 h 399"/>
                    <a:gd name="T6" fmla="*/ 1507 w 1507"/>
                    <a:gd name="T7" fmla="*/ 0 h 399"/>
                    <a:gd name="T8" fmla="*/ 0 w 1507"/>
                    <a:gd name="T9" fmla="*/ 129 h 399"/>
                  </a:gdLst>
                  <a:ahLst/>
                  <a:cxnLst>
                    <a:cxn ang="0">
                      <a:pos x="T0" y="T1"/>
                    </a:cxn>
                    <a:cxn ang="0">
                      <a:pos x="T2" y="T3"/>
                    </a:cxn>
                    <a:cxn ang="0">
                      <a:pos x="T4" y="T5"/>
                    </a:cxn>
                    <a:cxn ang="0">
                      <a:pos x="T6" y="T7"/>
                    </a:cxn>
                    <a:cxn ang="0">
                      <a:pos x="T8" y="T9"/>
                    </a:cxn>
                  </a:cxnLst>
                  <a:rect l="0" t="0" r="r" b="b"/>
                  <a:pathLst>
                    <a:path w="1507" h="399">
                      <a:moveTo>
                        <a:pt x="0" y="129"/>
                      </a:moveTo>
                      <a:lnTo>
                        <a:pt x="0" y="399"/>
                      </a:lnTo>
                      <a:lnTo>
                        <a:pt x="1507" y="269"/>
                      </a:lnTo>
                      <a:lnTo>
                        <a:pt x="1507" y="0"/>
                      </a:lnTo>
                      <a:lnTo>
                        <a:pt x="0" y="129"/>
                      </a:lnTo>
                      <a:close/>
                    </a:path>
                  </a:pathLst>
                </a:custGeom>
                <a:solidFill>
                  <a:srgbClr val="214464"/>
                </a:soli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i="0" u="none" strike="noStrike" kern="0" cap="none" spc="0" normalizeH="0" baseline="0" noProof="0" smtClean="0">
                    <a:ln>
                      <a:noFill/>
                    </a:ln>
                    <a:solidFill>
                      <a:srgbClr val="000000"/>
                    </a:solidFill>
                    <a:effectLst/>
                    <a:uLnTx/>
                    <a:uFillTx/>
                    <a:latin typeface="+mn-ea"/>
                  </a:endParaRPr>
                </a:p>
              </p:txBody>
            </p:sp>
            <p:sp>
              <p:nvSpPr>
                <p:cNvPr id="37" name="Freeform 269"/>
                <p:cNvSpPr>
                  <a:spLocks/>
                </p:cNvSpPr>
                <p:nvPr/>
              </p:nvSpPr>
              <p:spPr bwMode="auto">
                <a:xfrm>
                  <a:off x="2468" y="2169"/>
                  <a:ext cx="2863" cy="274"/>
                </a:xfrm>
                <a:custGeom>
                  <a:avLst/>
                  <a:gdLst>
                    <a:gd name="T0" fmla="*/ 1507 w 2863"/>
                    <a:gd name="T1" fmla="*/ 0 h 274"/>
                    <a:gd name="T2" fmla="*/ 0 w 2863"/>
                    <a:gd name="T3" fmla="*/ 130 h 274"/>
                    <a:gd name="T4" fmla="*/ 1356 w 2863"/>
                    <a:gd name="T5" fmla="*/ 274 h 274"/>
                    <a:gd name="T6" fmla="*/ 2863 w 2863"/>
                    <a:gd name="T7" fmla="*/ 145 h 274"/>
                    <a:gd name="T8" fmla="*/ 1507 w 2863"/>
                    <a:gd name="T9" fmla="*/ 0 h 274"/>
                  </a:gdLst>
                  <a:ahLst/>
                  <a:cxnLst>
                    <a:cxn ang="0">
                      <a:pos x="T0" y="T1"/>
                    </a:cxn>
                    <a:cxn ang="0">
                      <a:pos x="T2" y="T3"/>
                    </a:cxn>
                    <a:cxn ang="0">
                      <a:pos x="T4" y="T5"/>
                    </a:cxn>
                    <a:cxn ang="0">
                      <a:pos x="T6" y="T7"/>
                    </a:cxn>
                    <a:cxn ang="0">
                      <a:pos x="T8" y="T9"/>
                    </a:cxn>
                  </a:cxnLst>
                  <a:rect l="0" t="0" r="r" b="b"/>
                  <a:pathLst>
                    <a:path w="2863" h="274">
                      <a:moveTo>
                        <a:pt x="1507" y="0"/>
                      </a:moveTo>
                      <a:lnTo>
                        <a:pt x="0" y="130"/>
                      </a:lnTo>
                      <a:lnTo>
                        <a:pt x="1356" y="274"/>
                      </a:lnTo>
                      <a:lnTo>
                        <a:pt x="2863" y="145"/>
                      </a:lnTo>
                      <a:lnTo>
                        <a:pt x="1507" y="0"/>
                      </a:lnTo>
                      <a:close/>
                    </a:path>
                  </a:pathLst>
                </a:custGeom>
                <a:gradFill rotWithShape="1">
                  <a:gsLst>
                    <a:gs pos="0">
                      <a:srgbClr val="2D5C87">
                        <a:gamma/>
                        <a:shade val="46275"/>
                        <a:invGamma/>
                      </a:srgbClr>
                    </a:gs>
                    <a:gs pos="100000">
                      <a:srgbClr val="2D5C87"/>
                    </a:gs>
                  </a:gsLst>
                  <a:lin ang="540000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i="0" u="none" strike="noStrike" kern="0" cap="none" spc="0" normalizeH="0" baseline="0" noProof="0" smtClean="0">
                    <a:ln>
                      <a:noFill/>
                    </a:ln>
                    <a:solidFill>
                      <a:srgbClr val="000000"/>
                    </a:solidFill>
                    <a:effectLst/>
                    <a:uLnTx/>
                    <a:uFillTx/>
                    <a:latin typeface="+mn-ea"/>
                  </a:endParaRPr>
                </a:p>
              </p:txBody>
            </p:sp>
            <p:sp>
              <p:nvSpPr>
                <p:cNvPr id="38" name="Freeform 270"/>
                <p:cNvSpPr>
                  <a:spLocks/>
                </p:cNvSpPr>
                <p:nvPr/>
              </p:nvSpPr>
              <p:spPr bwMode="auto">
                <a:xfrm>
                  <a:off x="2467" y="2299"/>
                  <a:ext cx="1356" cy="413"/>
                </a:xfrm>
                <a:custGeom>
                  <a:avLst/>
                  <a:gdLst>
                    <a:gd name="T0" fmla="*/ 0 w 1356"/>
                    <a:gd name="T1" fmla="*/ 0 h 413"/>
                    <a:gd name="T2" fmla="*/ 0 w 1356"/>
                    <a:gd name="T3" fmla="*/ 269 h 413"/>
                    <a:gd name="T4" fmla="*/ 1356 w 1356"/>
                    <a:gd name="T5" fmla="*/ 413 h 413"/>
                    <a:gd name="T6" fmla="*/ 1356 w 1356"/>
                    <a:gd name="T7" fmla="*/ 144 h 413"/>
                    <a:gd name="T8" fmla="*/ 0 w 1356"/>
                    <a:gd name="T9" fmla="*/ 0 h 413"/>
                  </a:gdLst>
                  <a:ahLst/>
                  <a:cxnLst>
                    <a:cxn ang="0">
                      <a:pos x="T0" y="T1"/>
                    </a:cxn>
                    <a:cxn ang="0">
                      <a:pos x="T2" y="T3"/>
                    </a:cxn>
                    <a:cxn ang="0">
                      <a:pos x="T4" y="T5"/>
                    </a:cxn>
                    <a:cxn ang="0">
                      <a:pos x="T6" y="T7"/>
                    </a:cxn>
                    <a:cxn ang="0">
                      <a:pos x="T8" y="T9"/>
                    </a:cxn>
                  </a:cxnLst>
                  <a:rect l="0" t="0" r="r" b="b"/>
                  <a:pathLst>
                    <a:path w="1356" h="413">
                      <a:moveTo>
                        <a:pt x="0" y="0"/>
                      </a:moveTo>
                      <a:lnTo>
                        <a:pt x="0" y="269"/>
                      </a:lnTo>
                      <a:lnTo>
                        <a:pt x="1356" y="413"/>
                      </a:lnTo>
                      <a:lnTo>
                        <a:pt x="1356" y="144"/>
                      </a:lnTo>
                      <a:lnTo>
                        <a:pt x="0" y="0"/>
                      </a:lnTo>
                      <a:close/>
                    </a:path>
                  </a:pathLst>
                </a:custGeom>
                <a:solidFill>
                  <a:srgbClr val="244B6E"/>
                </a:soli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i="0" u="none" strike="noStrike" kern="0" cap="none" spc="0" normalizeH="0" baseline="0" noProof="0" smtClean="0">
                    <a:ln>
                      <a:noFill/>
                    </a:ln>
                    <a:solidFill>
                      <a:srgbClr val="000000"/>
                    </a:solidFill>
                    <a:effectLst/>
                    <a:uLnTx/>
                    <a:uFillTx/>
                    <a:latin typeface="+mn-ea"/>
                  </a:endParaRPr>
                </a:p>
              </p:txBody>
            </p:sp>
          </p:grpSp>
          <p:sp>
            <p:nvSpPr>
              <p:cNvPr id="35" name="Text Box 288"/>
              <p:cNvSpPr txBox="1">
                <a:spLocks noChangeArrowheads="1"/>
              </p:cNvSpPr>
              <p:nvPr/>
            </p:nvSpPr>
            <p:spPr bwMode="auto">
              <a:xfrm>
                <a:off x="779" y="1769"/>
                <a:ext cx="769" cy="154"/>
              </a:xfrm>
              <a:prstGeom prst="rect">
                <a:avLst/>
              </a:prstGeom>
              <a:noFill/>
              <a:ln>
                <a:noFill/>
              </a:ln>
              <a:effectLst/>
              <a:extLst>
                <a:ext uri="{909E8E84-426E-40DD-AFC4-6F175D3DCCD1}">
                  <a14:hiddenFill xmlns:a14="http://schemas.microsoft.com/office/drawing/2010/main">
                    <a:solidFill>
                      <a:srgbClr val="3B3B3B"/>
                    </a:solidFill>
                  </a14:hiddenFill>
                </a:ext>
                <a:ext uri="{91240B29-F687-4F45-9708-019B960494DF}">
                  <a14:hiddenLine xmlns:a14="http://schemas.microsoft.com/office/drawing/2010/main" w="31750" algn="ctr">
                    <a:solidFill>
                      <a:schemeClr val="bg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marR="0" lvl="0" indent="0" algn="ctr" defTabSz="914400" eaLnBrk="1" fontAlgn="base" latinLnBrk="0" hangingPunct="1">
                  <a:lnSpc>
                    <a:spcPct val="100000"/>
                  </a:lnSpc>
                  <a:spcBef>
                    <a:spcPct val="50000"/>
                  </a:spcBef>
                  <a:spcAft>
                    <a:spcPct val="0"/>
                  </a:spcAft>
                  <a:buClrTx/>
                  <a:buSzTx/>
                  <a:buFontTx/>
                  <a:buNone/>
                  <a:tabLst/>
                  <a:defRPr/>
                </a:pPr>
                <a:r>
                  <a:rPr kumimoji="0" lang="zh-CN" altLang="en-US" sz="1000" i="0" u="none" strike="noStrike" kern="0" cap="none" spc="0" normalizeH="0" baseline="0" noProof="0" dirty="0" smtClean="0">
                    <a:ln>
                      <a:noFill/>
                    </a:ln>
                    <a:solidFill>
                      <a:srgbClr val="FFFFFF"/>
                    </a:solidFill>
                    <a:effectLst/>
                    <a:uLnTx/>
                    <a:uFillTx/>
                    <a:latin typeface="+mn-ea"/>
                  </a:rPr>
                  <a:t>此处添加文本</a:t>
                </a:r>
                <a:endParaRPr kumimoji="0" lang="en-US" altLang="zh-CN" sz="1000" i="0" u="none" strike="noStrike" kern="0" cap="none" spc="0" normalizeH="0" baseline="0" noProof="0" dirty="0" smtClean="0">
                  <a:ln>
                    <a:noFill/>
                  </a:ln>
                  <a:solidFill>
                    <a:srgbClr val="FFFFFF"/>
                  </a:solidFill>
                  <a:effectLst/>
                  <a:uLnTx/>
                  <a:uFillTx/>
                  <a:latin typeface="+mn-ea"/>
                </a:endParaRPr>
              </a:p>
            </p:txBody>
          </p:sp>
        </p:grpSp>
        <p:grpSp>
          <p:nvGrpSpPr>
            <p:cNvPr id="10" name="Group 298"/>
            <p:cNvGrpSpPr>
              <a:grpSpLocks/>
            </p:cNvGrpSpPr>
            <p:nvPr/>
          </p:nvGrpSpPr>
          <p:grpSpPr bwMode="auto">
            <a:xfrm>
              <a:off x="320" y="1990"/>
              <a:ext cx="1228" cy="154"/>
              <a:chOff x="320" y="1930"/>
              <a:chExt cx="1228" cy="154"/>
            </a:xfrm>
          </p:grpSpPr>
          <p:grpSp>
            <p:nvGrpSpPr>
              <p:cNvPr id="29" name="Group 261"/>
              <p:cNvGrpSpPr>
                <a:grpSpLocks/>
              </p:cNvGrpSpPr>
              <p:nvPr/>
            </p:nvGrpSpPr>
            <p:grpSpPr bwMode="auto">
              <a:xfrm>
                <a:off x="320" y="1990"/>
                <a:ext cx="383" cy="58"/>
                <a:chOff x="1989" y="2415"/>
                <a:chExt cx="3342" cy="588"/>
              </a:xfrm>
            </p:grpSpPr>
            <p:sp>
              <p:nvSpPr>
                <p:cNvPr id="31" name="Freeform 262"/>
                <p:cNvSpPr>
                  <a:spLocks/>
                </p:cNvSpPr>
                <p:nvPr/>
              </p:nvSpPr>
              <p:spPr bwMode="auto">
                <a:xfrm>
                  <a:off x="3574" y="2583"/>
                  <a:ext cx="1757" cy="420"/>
                </a:xfrm>
                <a:custGeom>
                  <a:avLst/>
                  <a:gdLst>
                    <a:gd name="T0" fmla="*/ 0 w 1757"/>
                    <a:gd name="T1" fmla="*/ 151 h 420"/>
                    <a:gd name="T2" fmla="*/ 0 w 1757"/>
                    <a:gd name="T3" fmla="*/ 420 h 420"/>
                    <a:gd name="T4" fmla="*/ 1757 w 1757"/>
                    <a:gd name="T5" fmla="*/ 269 h 420"/>
                    <a:gd name="T6" fmla="*/ 1757 w 1757"/>
                    <a:gd name="T7" fmla="*/ 0 h 420"/>
                    <a:gd name="T8" fmla="*/ 0 w 1757"/>
                    <a:gd name="T9" fmla="*/ 151 h 420"/>
                  </a:gdLst>
                  <a:ahLst/>
                  <a:cxnLst>
                    <a:cxn ang="0">
                      <a:pos x="T0" y="T1"/>
                    </a:cxn>
                    <a:cxn ang="0">
                      <a:pos x="T2" y="T3"/>
                    </a:cxn>
                    <a:cxn ang="0">
                      <a:pos x="T4" y="T5"/>
                    </a:cxn>
                    <a:cxn ang="0">
                      <a:pos x="T6" y="T7"/>
                    </a:cxn>
                    <a:cxn ang="0">
                      <a:pos x="T8" y="T9"/>
                    </a:cxn>
                  </a:cxnLst>
                  <a:rect l="0" t="0" r="r" b="b"/>
                  <a:pathLst>
                    <a:path w="1757" h="420">
                      <a:moveTo>
                        <a:pt x="0" y="151"/>
                      </a:moveTo>
                      <a:lnTo>
                        <a:pt x="0" y="420"/>
                      </a:lnTo>
                      <a:lnTo>
                        <a:pt x="1757" y="269"/>
                      </a:lnTo>
                      <a:lnTo>
                        <a:pt x="1757" y="0"/>
                      </a:lnTo>
                      <a:lnTo>
                        <a:pt x="0" y="151"/>
                      </a:lnTo>
                      <a:close/>
                    </a:path>
                  </a:pathLst>
                </a:custGeom>
                <a:solidFill>
                  <a:srgbClr val="7D7D7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i="0" u="none" strike="noStrike" kern="0" cap="none" spc="0" normalizeH="0" baseline="0" noProof="0" smtClean="0">
                    <a:ln>
                      <a:noFill/>
                    </a:ln>
                    <a:solidFill>
                      <a:srgbClr val="000000"/>
                    </a:solidFill>
                    <a:effectLst/>
                    <a:uLnTx/>
                    <a:uFillTx/>
                    <a:latin typeface="+mn-ea"/>
                  </a:endParaRPr>
                </a:p>
              </p:txBody>
            </p:sp>
            <p:sp>
              <p:nvSpPr>
                <p:cNvPr id="32" name="Freeform 263"/>
                <p:cNvSpPr>
                  <a:spLocks/>
                </p:cNvSpPr>
                <p:nvPr/>
              </p:nvSpPr>
              <p:spPr bwMode="auto">
                <a:xfrm>
                  <a:off x="1989" y="2566"/>
                  <a:ext cx="1585" cy="437"/>
                </a:xfrm>
                <a:custGeom>
                  <a:avLst/>
                  <a:gdLst>
                    <a:gd name="T0" fmla="*/ 0 w 1585"/>
                    <a:gd name="T1" fmla="*/ 0 h 437"/>
                    <a:gd name="T2" fmla="*/ 0 w 1585"/>
                    <a:gd name="T3" fmla="*/ 270 h 437"/>
                    <a:gd name="T4" fmla="*/ 1585 w 1585"/>
                    <a:gd name="T5" fmla="*/ 437 h 437"/>
                    <a:gd name="T6" fmla="*/ 1585 w 1585"/>
                    <a:gd name="T7" fmla="*/ 168 h 437"/>
                    <a:gd name="T8" fmla="*/ 0 w 1585"/>
                    <a:gd name="T9" fmla="*/ 0 h 437"/>
                  </a:gdLst>
                  <a:ahLst/>
                  <a:cxnLst>
                    <a:cxn ang="0">
                      <a:pos x="T0" y="T1"/>
                    </a:cxn>
                    <a:cxn ang="0">
                      <a:pos x="T2" y="T3"/>
                    </a:cxn>
                    <a:cxn ang="0">
                      <a:pos x="T4" y="T5"/>
                    </a:cxn>
                    <a:cxn ang="0">
                      <a:pos x="T6" y="T7"/>
                    </a:cxn>
                    <a:cxn ang="0">
                      <a:pos x="T8" y="T9"/>
                    </a:cxn>
                  </a:cxnLst>
                  <a:rect l="0" t="0" r="r" b="b"/>
                  <a:pathLst>
                    <a:path w="1585" h="437">
                      <a:moveTo>
                        <a:pt x="0" y="0"/>
                      </a:moveTo>
                      <a:lnTo>
                        <a:pt x="0" y="270"/>
                      </a:lnTo>
                      <a:lnTo>
                        <a:pt x="1585" y="437"/>
                      </a:lnTo>
                      <a:lnTo>
                        <a:pt x="1585" y="168"/>
                      </a:lnTo>
                      <a:lnTo>
                        <a:pt x="0" y="0"/>
                      </a:lnTo>
                      <a:close/>
                    </a:path>
                  </a:pathLst>
                </a:custGeom>
                <a:solidFill>
                  <a:srgbClr val="86868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i="0" u="none" strike="noStrike" kern="0" cap="none" spc="0" normalizeH="0" baseline="0" noProof="0" smtClean="0">
                    <a:ln>
                      <a:noFill/>
                    </a:ln>
                    <a:solidFill>
                      <a:srgbClr val="000000"/>
                    </a:solidFill>
                    <a:effectLst/>
                    <a:uLnTx/>
                    <a:uFillTx/>
                    <a:latin typeface="+mn-ea"/>
                  </a:endParaRPr>
                </a:p>
              </p:txBody>
            </p:sp>
            <p:sp>
              <p:nvSpPr>
                <p:cNvPr id="33" name="Freeform 264"/>
                <p:cNvSpPr>
                  <a:spLocks/>
                </p:cNvSpPr>
                <p:nvPr/>
              </p:nvSpPr>
              <p:spPr bwMode="auto">
                <a:xfrm>
                  <a:off x="1989" y="2415"/>
                  <a:ext cx="3342" cy="319"/>
                </a:xfrm>
                <a:custGeom>
                  <a:avLst/>
                  <a:gdLst>
                    <a:gd name="T0" fmla="*/ 1759 w 3342"/>
                    <a:gd name="T1" fmla="*/ 0 h 319"/>
                    <a:gd name="T2" fmla="*/ 0 w 3342"/>
                    <a:gd name="T3" fmla="*/ 151 h 319"/>
                    <a:gd name="T4" fmla="*/ 1585 w 3342"/>
                    <a:gd name="T5" fmla="*/ 319 h 319"/>
                    <a:gd name="T6" fmla="*/ 3342 w 3342"/>
                    <a:gd name="T7" fmla="*/ 168 h 319"/>
                    <a:gd name="T8" fmla="*/ 1759 w 3342"/>
                    <a:gd name="T9" fmla="*/ 0 h 319"/>
                  </a:gdLst>
                  <a:ahLst/>
                  <a:cxnLst>
                    <a:cxn ang="0">
                      <a:pos x="T0" y="T1"/>
                    </a:cxn>
                    <a:cxn ang="0">
                      <a:pos x="T2" y="T3"/>
                    </a:cxn>
                    <a:cxn ang="0">
                      <a:pos x="T4" y="T5"/>
                    </a:cxn>
                    <a:cxn ang="0">
                      <a:pos x="T6" y="T7"/>
                    </a:cxn>
                    <a:cxn ang="0">
                      <a:pos x="T8" y="T9"/>
                    </a:cxn>
                  </a:cxnLst>
                  <a:rect l="0" t="0" r="r" b="b"/>
                  <a:pathLst>
                    <a:path w="3342" h="319">
                      <a:moveTo>
                        <a:pt x="1759" y="0"/>
                      </a:moveTo>
                      <a:lnTo>
                        <a:pt x="0" y="151"/>
                      </a:lnTo>
                      <a:lnTo>
                        <a:pt x="1585" y="319"/>
                      </a:lnTo>
                      <a:lnTo>
                        <a:pt x="3342" y="168"/>
                      </a:lnTo>
                      <a:lnTo>
                        <a:pt x="1759" y="0"/>
                      </a:lnTo>
                      <a:close/>
                    </a:path>
                  </a:pathLst>
                </a:custGeom>
                <a:gradFill rotWithShape="1">
                  <a:gsLst>
                    <a:gs pos="0">
                      <a:srgbClr val="909090">
                        <a:gamma/>
                        <a:shade val="46275"/>
                        <a:invGamma/>
                      </a:srgbClr>
                    </a:gs>
                    <a:gs pos="100000">
                      <a:srgbClr val="90909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i="0" u="none" strike="noStrike" kern="0" cap="none" spc="0" normalizeH="0" baseline="0" noProof="0" smtClean="0">
                    <a:ln>
                      <a:noFill/>
                    </a:ln>
                    <a:solidFill>
                      <a:srgbClr val="000000"/>
                    </a:solidFill>
                    <a:effectLst/>
                    <a:uLnTx/>
                    <a:uFillTx/>
                    <a:latin typeface="+mn-ea"/>
                  </a:endParaRPr>
                </a:p>
              </p:txBody>
            </p:sp>
          </p:grpSp>
          <p:sp>
            <p:nvSpPr>
              <p:cNvPr id="30" name="Text Box 289"/>
              <p:cNvSpPr txBox="1">
                <a:spLocks noChangeArrowheads="1"/>
              </p:cNvSpPr>
              <p:nvPr/>
            </p:nvSpPr>
            <p:spPr bwMode="auto">
              <a:xfrm>
                <a:off x="779" y="1930"/>
                <a:ext cx="769" cy="154"/>
              </a:xfrm>
              <a:prstGeom prst="rect">
                <a:avLst/>
              </a:prstGeom>
              <a:noFill/>
              <a:ln>
                <a:noFill/>
              </a:ln>
              <a:effectLst/>
              <a:extLst>
                <a:ext uri="{909E8E84-426E-40DD-AFC4-6F175D3DCCD1}">
                  <a14:hiddenFill xmlns:a14="http://schemas.microsoft.com/office/drawing/2010/main">
                    <a:solidFill>
                      <a:srgbClr val="3B3B3B"/>
                    </a:solidFill>
                  </a14:hiddenFill>
                </a:ext>
                <a:ext uri="{91240B29-F687-4F45-9708-019B960494DF}">
                  <a14:hiddenLine xmlns:a14="http://schemas.microsoft.com/office/drawing/2010/main" w="31750" algn="ctr">
                    <a:solidFill>
                      <a:schemeClr val="bg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marR="0" lvl="0" indent="0" algn="ctr" defTabSz="914400" eaLnBrk="1" fontAlgn="base" latinLnBrk="0" hangingPunct="1">
                  <a:lnSpc>
                    <a:spcPct val="100000"/>
                  </a:lnSpc>
                  <a:spcBef>
                    <a:spcPct val="50000"/>
                  </a:spcBef>
                  <a:spcAft>
                    <a:spcPct val="0"/>
                  </a:spcAft>
                  <a:buClrTx/>
                  <a:buSzTx/>
                  <a:buFontTx/>
                  <a:buNone/>
                  <a:tabLst/>
                  <a:defRPr/>
                </a:pPr>
                <a:r>
                  <a:rPr kumimoji="0" lang="zh-CN" altLang="en-US" sz="1000" i="0" u="none" strike="noStrike" kern="0" cap="none" spc="0" normalizeH="0" baseline="0" noProof="0" dirty="0" smtClean="0">
                    <a:ln>
                      <a:noFill/>
                    </a:ln>
                    <a:solidFill>
                      <a:srgbClr val="FFFFFF"/>
                    </a:solidFill>
                    <a:effectLst/>
                    <a:uLnTx/>
                    <a:uFillTx/>
                    <a:latin typeface="+mn-ea"/>
                  </a:rPr>
                  <a:t>此处添加文本</a:t>
                </a:r>
                <a:endParaRPr kumimoji="0" lang="en-US" altLang="zh-CN" sz="1000" i="0" u="none" strike="noStrike" kern="0" cap="none" spc="0" normalizeH="0" baseline="0" noProof="0" dirty="0" smtClean="0">
                  <a:ln>
                    <a:noFill/>
                  </a:ln>
                  <a:solidFill>
                    <a:srgbClr val="FFFFFF"/>
                  </a:solidFill>
                  <a:effectLst/>
                  <a:uLnTx/>
                  <a:uFillTx/>
                  <a:latin typeface="+mn-ea"/>
                </a:endParaRPr>
              </a:p>
            </p:txBody>
          </p:sp>
        </p:grpSp>
        <p:grpSp>
          <p:nvGrpSpPr>
            <p:cNvPr id="11" name="Group 299"/>
            <p:cNvGrpSpPr>
              <a:grpSpLocks/>
            </p:cNvGrpSpPr>
            <p:nvPr/>
          </p:nvGrpSpPr>
          <p:grpSpPr bwMode="auto">
            <a:xfrm>
              <a:off x="321" y="2116"/>
              <a:ext cx="1227" cy="154"/>
              <a:chOff x="321" y="2103"/>
              <a:chExt cx="1227" cy="154"/>
            </a:xfrm>
          </p:grpSpPr>
          <p:grpSp>
            <p:nvGrpSpPr>
              <p:cNvPr id="24" name="Group 255"/>
              <p:cNvGrpSpPr>
                <a:grpSpLocks/>
              </p:cNvGrpSpPr>
              <p:nvPr/>
            </p:nvGrpSpPr>
            <p:grpSpPr bwMode="auto">
              <a:xfrm>
                <a:off x="321" y="2160"/>
                <a:ext cx="382" cy="60"/>
                <a:chOff x="1512" y="2658"/>
                <a:chExt cx="3819" cy="636"/>
              </a:xfrm>
            </p:grpSpPr>
            <p:sp>
              <p:nvSpPr>
                <p:cNvPr id="26" name="Freeform 256"/>
                <p:cNvSpPr>
                  <a:spLocks/>
                </p:cNvSpPr>
                <p:nvPr/>
              </p:nvSpPr>
              <p:spPr bwMode="auto">
                <a:xfrm>
                  <a:off x="3321" y="2852"/>
                  <a:ext cx="2010" cy="442"/>
                </a:xfrm>
                <a:custGeom>
                  <a:avLst/>
                  <a:gdLst>
                    <a:gd name="T0" fmla="*/ 0 w 2010"/>
                    <a:gd name="T1" fmla="*/ 173 h 442"/>
                    <a:gd name="T2" fmla="*/ 0 w 2010"/>
                    <a:gd name="T3" fmla="*/ 442 h 442"/>
                    <a:gd name="T4" fmla="*/ 2010 w 2010"/>
                    <a:gd name="T5" fmla="*/ 270 h 442"/>
                    <a:gd name="T6" fmla="*/ 2010 w 2010"/>
                    <a:gd name="T7" fmla="*/ 0 h 442"/>
                    <a:gd name="T8" fmla="*/ 0 w 2010"/>
                    <a:gd name="T9" fmla="*/ 173 h 442"/>
                  </a:gdLst>
                  <a:ahLst/>
                  <a:cxnLst>
                    <a:cxn ang="0">
                      <a:pos x="T0" y="T1"/>
                    </a:cxn>
                    <a:cxn ang="0">
                      <a:pos x="T2" y="T3"/>
                    </a:cxn>
                    <a:cxn ang="0">
                      <a:pos x="T4" y="T5"/>
                    </a:cxn>
                    <a:cxn ang="0">
                      <a:pos x="T6" y="T7"/>
                    </a:cxn>
                    <a:cxn ang="0">
                      <a:pos x="T8" y="T9"/>
                    </a:cxn>
                  </a:cxnLst>
                  <a:rect l="0" t="0" r="r" b="b"/>
                  <a:pathLst>
                    <a:path w="2010" h="442">
                      <a:moveTo>
                        <a:pt x="0" y="173"/>
                      </a:moveTo>
                      <a:lnTo>
                        <a:pt x="0" y="442"/>
                      </a:lnTo>
                      <a:lnTo>
                        <a:pt x="2010" y="270"/>
                      </a:lnTo>
                      <a:lnTo>
                        <a:pt x="2010" y="0"/>
                      </a:lnTo>
                      <a:lnTo>
                        <a:pt x="0" y="173"/>
                      </a:lnTo>
                      <a:close/>
                    </a:path>
                  </a:pathLst>
                </a:custGeom>
                <a:solidFill>
                  <a:srgbClr val="56565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i="0" u="none" strike="noStrike" kern="0" cap="none" spc="0" normalizeH="0" baseline="0" noProof="0" smtClean="0">
                    <a:ln>
                      <a:noFill/>
                    </a:ln>
                    <a:solidFill>
                      <a:srgbClr val="000000"/>
                    </a:solidFill>
                    <a:effectLst/>
                    <a:uLnTx/>
                    <a:uFillTx/>
                    <a:latin typeface="+mn-ea"/>
                  </a:endParaRPr>
                </a:p>
              </p:txBody>
            </p:sp>
            <p:sp>
              <p:nvSpPr>
                <p:cNvPr id="27" name="Freeform 257"/>
                <p:cNvSpPr>
                  <a:spLocks/>
                </p:cNvSpPr>
                <p:nvPr/>
              </p:nvSpPr>
              <p:spPr bwMode="auto">
                <a:xfrm>
                  <a:off x="1512" y="2833"/>
                  <a:ext cx="1809" cy="461"/>
                </a:xfrm>
                <a:custGeom>
                  <a:avLst/>
                  <a:gdLst>
                    <a:gd name="T0" fmla="*/ 0 w 1809"/>
                    <a:gd name="T1" fmla="*/ 0 h 461"/>
                    <a:gd name="T2" fmla="*/ 0 w 1809"/>
                    <a:gd name="T3" fmla="*/ 270 h 461"/>
                    <a:gd name="T4" fmla="*/ 1809 w 1809"/>
                    <a:gd name="T5" fmla="*/ 461 h 461"/>
                    <a:gd name="T6" fmla="*/ 1809 w 1809"/>
                    <a:gd name="T7" fmla="*/ 192 h 461"/>
                    <a:gd name="T8" fmla="*/ 0 w 1809"/>
                    <a:gd name="T9" fmla="*/ 0 h 461"/>
                  </a:gdLst>
                  <a:ahLst/>
                  <a:cxnLst>
                    <a:cxn ang="0">
                      <a:pos x="T0" y="T1"/>
                    </a:cxn>
                    <a:cxn ang="0">
                      <a:pos x="T2" y="T3"/>
                    </a:cxn>
                    <a:cxn ang="0">
                      <a:pos x="T4" y="T5"/>
                    </a:cxn>
                    <a:cxn ang="0">
                      <a:pos x="T6" y="T7"/>
                    </a:cxn>
                    <a:cxn ang="0">
                      <a:pos x="T8" y="T9"/>
                    </a:cxn>
                  </a:cxnLst>
                  <a:rect l="0" t="0" r="r" b="b"/>
                  <a:pathLst>
                    <a:path w="1809" h="461">
                      <a:moveTo>
                        <a:pt x="0" y="0"/>
                      </a:moveTo>
                      <a:lnTo>
                        <a:pt x="0" y="270"/>
                      </a:lnTo>
                      <a:lnTo>
                        <a:pt x="1809" y="461"/>
                      </a:lnTo>
                      <a:lnTo>
                        <a:pt x="1809" y="192"/>
                      </a:lnTo>
                      <a:lnTo>
                        <a:pt x="0" y="0"/>
                      </a:lnTo>
                      <a:close/>
                    </a:path>
                  </a:pathLst>
                </a:custGeom>
                <a:solidFill>
                  <a:srgbClr val="64646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i="0" u="none" strike="noStrike" kern="0" cap="none" spc="0" normalizeH="0" baseline="0" noProof="0" smtClean="0">
                    <a:ln>
                      <a:noFill/>
                    </a:ln>
                    <a:solidFill>
                      <a:srgbClr val="000000"/>
                    </a:solidFill>
                    <a:effectLst/>
                    <a:uLnTx/>
                    <a:uFillTx/>
                    <a:latin typeface="+mn-ea"/>
                  </a:endParaRPr>
                </a:p>
              </p:txBody>
            </p:sp>
            <p:sp>
              <p:nvSpPr>
                <p:cNvPr id="28" name="Freeform 258"/>
                <p:cNvSpPr>
                  <a:spLocks/>
                </p:cNvSpPr>
                <p:nvPr/>
              </p:nvSpPr>
              <p:spPr bwMode="auto">
                <a:xfrm>
                  <a:off x="1512" y="2658"/>
                  <a:ext cx="3819" cy="367"/>
                </a:xfrm>
                <a:custGeom>
                  <a:avLst/>
                  <a:gdLst>
                    <a:gd name="T0" fmla="*/ 2010 w 3819"/>
                    <a:gd name="T1" fmla="*/ 0 h 367"/>
                    <a:gd name="T2" fmla="*/ 0 w 3819"/>
                    <a:gd name="T3" fmla="*/ 175 h 367"/>
                    <a:gd name="T4" fmla="*/ 1809 w 3819"/>
                    <a:gd name="T5" fmla="*/ 367 h 367"/>
                    <a:gd name="T6" fmla="*/ 3819 w 3819"/>
                    <a:gd name="T7" fmla="*/ 194 h 367"/>
                    <a:gd name="T8" fmla="*/ 2010 w 3819"/>
                    <a:gd name="T9" fmla="*/ 0 h 367"/>
                  </a:gdLst>
                  <a:ahLst/>
                  <a:cxnLst>
                    <a:cxn ang="0">
                      <a:pos x="T0" y="T1"/>
                    </a:cxn>
                    <a:cxn ang="0">
                      <a:pos x="T2" y="T3"/>
                    </a:cxn>
                    <a:cxn ang="0">
                      <a:pos x="T4" y="T5"/>
                    </a:cxn>
                    <a:cxn ang="0">
                      <a:pos x="T6" y="T7"/>
                    </a:cxn>
                    <a:cxn ang="0">
                      <a:pos x="T8" y="T9"/>
                    </a:cxn>
                  </a:cxnLst>
                  <a:rect l="0" t="0" r="r" b="b"/>
                  <a:pathLst>
                    <a:path w="3819" h="367">
                      <a:moveTo>
                        <a:pt x="2010" y="0"/>
                      </a:moveTo>
                      <a:lnTo>
                        <a:pt x="0" y="175"/>
                      </a:lnTo>
                      <a:lnTo>
                        <a:pt x="1809" y="367"/>
                      </a:lnTo>
                      <a:lnTo>
                        <a:pt x="3819" y="194"/>
                      </a:lnTo>
                      <a:lnTo>
                        <a:pt x="2010" y="0"/>
                      </a:lnTo>
                      <a:close/>
                    </a:path>
                  </a:pathLst>
                </a:custGeom>
                <a:gradFill rotWithShape="1">
                  <a:gsLst>
                    <a:gs pos="0">
                      <a:srgbClr val="6F6F6F">
                        <a:gamma/>
                        <a:shade val="46275"/>
                        <a:invGamma/>
                      </a:srgbClr>
                    </a:gs>
                    <a:gs pos="100000">
                      <a:srgbClr val="6F6F6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i="0" u="none" strike="noStrike" kern="0" cap="none" spc="0" normalizeH="0" baseline="0" noProof="0" smtClean="0">
                    <a:ln>
                      <a:noFill/>
                    </a:ln>
                    <a:solidFill>
                      <a:srgbClr val="000000"/>
                    </a:solidFill>
                    <a:effectLst/>
                    <a:uLnTx/>
                    <a:uFillTx/>
                    <a:latin typeface="+mn-ea"/>
                  </a:endParaRPr>
                </a:p>
              </p:txBody>
            </p:sp>
          </p:grpSp>
          <p:sp>
            <p:nvSpPr>
              <p:cNvPr id="25" name="Text Box 290"/>
              <p:cNvSpPr txBox="1">
                <a:spLocks noChangeArrowheads="1"/>
              </p:cNvSpPr>
              <p:nvPr/>
            </p:nvSpPr>
            <p:spPr bwMode="auto">
              <a:xfrm>
                <a:off x="779" y="2103"/>
                <a:ext cx="769" cy="154"/>
              </a:xfrm>
              <a:prstGeom prst="rect">
                <a:avLst/>
              </a:prstGeom>
              <a:noFill/>
              <a:ln>
                <a:noFill/>
              </a:ln>
              <a:effectLst/>
              <a:extLst>
                <a:ext uri="{909E8E84-426E-40DD-AFC4-6F175D3DCCD1}">
                  <a14:hiddenFill xmlns:a14="http://schemas.microsoft.com/office/drawing/2010/main">
                    <a:solidFill>
                      <a:srgbClr val="3B3B3B"/>
                    </a:solidFill>
                  </a14:hiddenFill>
                </a:ext>
                <a:ext uri="{91240B29-F687-4F45-9708-019B960494DF}">
                  <a14:hiddenLine xmlns:a14="http://schemas.microsoft.com/office/drawing/2010/main" w="31750" algn="ctr">
                    <a:solidFill>
                      <a:schemeClr val="bg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marR="0" lvl="0" indent="0" algn="ctr" defTabSz="914400" eaLnBrk="1" fontAlgn="base" latinLnBrk="0" hangingPunct="1">
                  <a:lnSpc>
                    <a:spcPct val="100000"/>
                  </a:lnSpc>
                  <a:spcBef>
                    <a:spcPct val="50000"/>
                  </a:spcBef>
                  <a:spcAft>
                    <a:spcPct val="0"/>
                  </a:spcAft>
                  <a:buClrTx/>
                  <a:buSzTx/>
                  <a:buFontTx/>
                  <a:buNone/>
                  <a:tabLst/>
                  <a:defRPr/>
                </a:pPr>
                <a:r>
                  <a:rPr kumimoji="0" lang="zh-CN" altLang="en-US" sz="1000" i="0" u="none" strike="noStrike" kern="0" cap="none" spc="0" normalizeH="0" baseline="0" noProof="0" dirty="0" smtClean="0">
                    <a:ln>
                      <a:noFill/>
                    </a:ln>
                    <a:solidFill>
                      <a:srgbClr val="FFFFFF"/>
                    </a:solidFill>
                    <a:effectLst/>
                    <a:uLnTx/>
                    <a:uFillTx/>
                    <a:latin typeface="+mn-ea"/>
                  </a:rPr>
                  <a:t>此处添加文本</a:t>
                </a:r>
                <a:endParaRPr kumimoji="0" lang="en-US" altLang="zh-CN" sz="1000" i="0" u="none" strike="noStrike" kern="0" cap="none" spc="0" normalizeH="0" baseline="0" noProof="0" dirty="0" smtClean="0">
                  <a:ln>
                    <a:noFill/>
                  </a:ln>
                  <a:solidFill>
                    <a:srgbClr val="FFFFFF"/>
                  </a:solidFill>
                  <a:effectLst/>
                  <a:uLnTx/>
                  <a:uFillTx/>
                  <a:latin typeface="+mn-ea"/>
                </a:endParaRPr>
              </a:p>
            </p:txBody>
          </p:sp>
        </p:grpSp>
        <p:grpSp>
          <p:nvGrpSpPr>
            <p:cNvPr id="12" name="Group 300"/>
            <p:cNvGrpSpPr>
              <a:grpSpLocks/>
            </p:cNvGrpSpPr>
            <p:nvPr/>
          </p:nvGrpSpPr>
          <p:grpSpPr bwMode="auto">
            <a:xfrm>
              <a:off x="321" y="2241"/>
              <a:ext cx="1227" cy="154"/>
              <a:chOff x="321" y="2296"/>
              <a:chExt cx="1227" cy="154"/>
            </a:xfrm>
          </p:grpSpPr>
          <p:grpSp>
            <p:nvGrpSpPr>
              <p:cNvPr id="19" name="Group 249"/>
              <p:cNvGrpSpPr>
                <a:grpSpLocks/>
              </p:cNvGrpSpPr>
              <p:nvPr/>
            </p:nvGrpSpPr>
            <p:grpSpPr bwMode="auto">
              <a:xfrm>
                <a:off x="321" y="2352"/>
                <a:ext cx="382" cy="65"/>
                <a:chOff x="1034" y="2904"/>
                <a:chExt cx="4297" cy="683"/>
              </a:xfrm>
            </p:grpSpPr>
            <p:sp>
              <p:nvSpPr>
                <p:cNvPr id="21" name="Freeform 250"/>
                <p:cNvSpPr>
                  <a:spLocks/>
                </p:cNvSpPr>
                <p:nvPr/>
              </p:nvSpPr>
              <p:spPr bwMode="auto">
                <a:xfrm>
                  <a:off x="3070" y="3122"/>
                  <a:ext cx="2261" cy="465"/>
                </a:xfrm>
                <a:custGeom>
                  <a:avLst/>
                  <a:gdLst>
                    <a:gd name="T0" fmla="*/ 0 w 2261"/>
                    <a:gd name="T1" fmla="*/ 196 h 465"/>
                    <a:gd name="T2" fmla="*/ 0 w 2261"/>
                    <a:gd name="T3" fmla="*/ 465 h 465"/>
                    <a:gd name="T4" fmla="*/ 2261 w 2261"/>
                    <a:gd name="T5" fmla="*/ 269 h 465"/>
                    <a:gd name="T6" fmla="*/ 2261 w 2261"/>
                    <a:gd name="T7" fmla="*/ 0 h 465"/>
                    <a:gd name="T8" fmla="*/ 0 w 2261"/>
                    <a:gd name="T9" fmla="*/ 196 h 465"/>
                  </a:gdLst>
                  <a:ahLst/>
                  <a:cxnLst>
                    <a:cxn ang="0">
                      <a:pos x="T0" y="T1"/>
                    </a:cxn>
                    <a:cxn ang="0">
                      <a:pos x="T2" y="T3"/>
                    </a:cxn>
                    <a:cxn ang="0">
                      <a:pos x="T4" y="T5"/>
                    </a:cxn>
                    <a:cxn ang="0">
                      <a:pos x="T6" y="T7"/>
                    </a:cxn>
                    <a:cxn ang="0">
                      <a:pos x="T8" y="T9"/>
                    </a:cxn>
                  </a:cxnLst>
                  <a:rect l="0" t="0" r="r" b="b"/>
                  <a:pathLst>
                    <a:path w="2261" h="465">
                      <a:moveTo>
                        <a:pt x="0" y="196"/>
                      </a:moveTo>
                      <a:lnTo>
                        <a:pt x="0" y="465"/>
                      </a:lnTo>
                      <a:lnTo>
                        <a:pt x="2261" y="269"/>
                      </a:lnTo>
                      <a:lnTo>
                        <a:pt x="2261" y="0"/>
                      </a:lnTo>
                      <a:lnTo>
                        <a:pt x="0" y="196"/>
                      </a:lnTo>
                      <a:close/>
                    </a:path>
                  </a:pathLst>
                </a:custGeom>
                <a:solidFill>
                  <a:schemeClr val="accent5">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i="0" u="none" strike="noStrike" kern="0" cap="none" spc="0" normalizeH="0" baseline="0" noProof="0" smtClean="0">
                    <a:ln>
                      <a:noFill/>
                    </a:ln>
                    <a:solidFill>
                      <a:srgbClr val="000000"/>
                    </a:solidFill>
                    <a:effectLst/>
                    <a:uLnTx/>
                    <a:uFillTx/>
                    <a:latin typeface="+mn-ea"/>
                  </a:endParaRPr>
                </a:p>
              </p:txBody>
            </p:sp>
            <p:sp>
              <p:nvSpPr>
                <p:cNvPr id="22" name="Freeform 251"/>
                <p:cNvSpPr>
                  <a:spLocks/>
                </p:cNvSpPr>
                <p:nvPr/>
              </p:nvSpPr>
              <p:spPr bwMode="auto">
                <a:xfrm>
                  <a:off x="1034" y="3100"/>
                  <a:ext cx="2036" cy="487"/>
                </a:xfrm>
                <a:custGeom>
                  <a:avLst/>
                  <a:gdLst>
                    <a:gd name="T0" fmla="*/ 0 w 2036"/>
                    <a:gd name="T1" fmla="*/ 0 h 487"/>
                    <a:gd name="T2" fmla="*/ 0 w 2036"/>
                    <a:gd name="T3" fmla="*/ 270 h 487"/>
                    <a:gd name="T4" fmla="*/ 2036 w 2036"/>
                    <a:gd name="T5" fmla="*/ 487 h 487"/>
                    <a:gd name="T6" fmla="*/ 2036 w 2036"/>
                    <a:gd name="T7" fmla="*/ 218 h 487"/>
                    <a:gd name="T8" fmla="*/ 0 w 2036"/>
                    <a:gd name="T9" fmla="*/ 0 h 487"/>
                  </a:gdLst>
                  <a:ahLst/>
                  <a:cxnLst>
                    <a:cxn ang="0">
                      <a:pos x="T0" y="T1"/>
                    </a:cxn>
                    <a:cxn ang="0">
                      <a:pos x="T2" y="T3"/>
                    </a:cxn>
                    <a:cxn ang="0">
                      <a:pos x="T4" y="T5"/>
                    </a:cxn>
                    <a:cxn ang="0">
                      <a:pos x="T6" y="T7"/>
                    </a:cxn>
                    <a:cxn ang="0">
                      <a:pos x="T8" y="T9"/>
                    </a:cxn>
                  </a:cxnLst>
                  <a:rect l="0" t="0" r="r" b="b"/>
                  <a:pathLst>
                    <a:path w="2036" h="487">
                      <a:moveTo>
                        <a:pt x="0" y="0"/>
                      </a:moveTo>
                      <a:lnTo>
                        <a:pt x="0" y="270"/>
                      </a:lnTo>
                      <a:lnTo>
                        <a:pt x="2036" y="487"/>
                      </a:lnTo>
                      <a:lnTo>
                        <a:pt x="2036" y="218"/>
                      </a:lnTo>
                      <a:lnTo>
                        <a:pt x="0" y="0"/>
                      </a:lnTo>
                      <a:close/>
                    </a:path>
                  </a:pathLst>
                </a:custGeom>
                <a:solidFill>
                  <a:schemeClr val="accent5">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i="0" u="none" strike="noStrike" kern="0" cap="none" spc="0" normalizeH="0" baseline="0" noProof="0" smtClean="0">
                    <a:ln>
                      <a:noFill/>
                    </a:ln>
                    <a:solidFill>
                      <a:srgbClr val="000000"/>
                    </a:solidFill>
                    <a:effectLst/>
                    <a:uLnTx/>
                    <a:uFillTx/>
                    <a:latin typeface="+mn-ea"/>
                  </a:endParaRPr>
                </a:p>
              </p:txBody>
            </p:sp>
            <p:sp>
              <p:nvSpPr>
                <p:cNvPr id="23" name="Freeform 252"/>
                <p:cNvSpPr>
                  <a:spLocks/>
                </p:cNvSpPr>
                <p:nvPr/>
              </p:nvSpPr>
              <p:spPr bwMode="auto">
                <a:xfrm>
                  <a:off x="1034" y="2904"/>
                  <a:ext cx="4297" cy="414"/>
                </a:xfrm>
                <a:custGeom>
                  <a:avLst/>
                  <a:gdLst>
                    <a:gd name="T0" fmla="*/ 2261 w 4297"/>
                    <a:gd name="T1" fmla="*/ 0 h 414"/>
                    <a:gd name="T2" fmla="*/ 0 w 4297"/>
                    <a:gd name="T3" fmla="*/ 196 h 414"/>
                    <a:gd name="T4" fmla="*/ 2036 w 4297"/>
                    <a:gd name="T5" fmla="*/ 414 h 414"/>
                    <a:gd name="T6" fmla="*/ 4297 w 4297"/>
                    <a:gd name="T7" fmla="*/ 218 h 414"/>
                    <a:gd name="T8" fmla="*/ 2261 w 4297"/>
                    <a:gd name="T9" fmla="*/ 0 h 414"/>
                  </a:gdLst>
                  <a:ahLst/>
                  <a:cxnLst>
                    <a:cxn ang="0">
                      <a:pos x="T0" y="T1"/>
                    </a:cxn>
                    <a:cxn ang="0">
                      <a:pos x="T2" y="T3"/>
                    </a:cxn>
                    <a:cxn ang="0">
                      <a:pos x="T4" y="T5"/>
                    </a:cxn>
                    <a:cxn ang="0">
                      <a:pos x="T6" y="T7"/>
                    </a:cxn>
                    <a:cxn ang="0">
                      <a:pos x="T8" y="T9"/>
                    </a:cxn>
                  </a:cxnLst>
                  <a:rect l="0" t="0" r="r" b="b"/>
                  <a:pathLst>
                    <a:path w="4297" h="414">
                      <a:moveTo>
                        <a:pt x="2261" y="0"/>
                      </a:moveTo>
                      <a:lnTo>
                        <a:pt x="0" y="196"/>
                      </a:lnTo>
                      <a:lnTo>
                        <a:pt x="2036" y="414"/>
                      </a:lnTo>
                      <a:lnTo>
                        <a:pt x="4297" y="218"/>
                      </a:lnTo>
                      <a:lnTo>
                        <a:pt x="2261" y="0"/>
                      </a:lnTo>
                      <a:close/>
                    </a:path>
                  </a:pathLst>
                </a:custGeom>
                <a:gradFill rotWithShape="1">
                  <a:gsLst>
                    <a:gs pos="0">
                      <a:schemeClr val="accent5">
                        <a:lumMod val="50000"/>
                      </a:schemeClr>
                    </a:gs>
                    <a:gs pos="100000">
                      <a:schemeClr val="accent5">
                        <a:lumMod val="75000"/>
                      </a:schemeClr>
                    </a:gs>
                  </a:gsLst>
                  <a:lin ang="5400000" scaled="1"/>
                </a:gra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i="0" u="none" strike="noStrike" kern="0" cap="none" spc="0" normalizeH="0" baseline="0" noProof="0" smtClean="0">
                    <a:ln>
                      <a:noFill/>
                    </a:ln>
                    <a:solidFill>
                      <a:srgbClr val="000000"/>
                    </a:solidFill>
                    <a:effectLst/>
                    <a:uLnTx/>
                    <a:uFillTx/>
                    <a:latin typeface="+mn-ea"/>
                  </a:endParaRPr>
                </a:p>
              </p:txBody>
            </p:sp>
          </p:grpSp>
          <p:sp>
            <p:nvSpPr>
              <p:cNvPr id="20" name="Text Box 293"/>
              <p:cNvSpPr txBox="1">
                <a:spLocks noChangeArrowheads="1"/>
              </p:cNvSpPr>
              <p:nvPr/>
            </p:nvSpPr>
            <p:spPr bwMode="auto">
              <a:xfrm>
                <a:off x="779" y="2296"/>
                <a:ext cx="769" cy="154"/>
              </a:xfrm>
              <a:prstGeom prst="rect">
                <a:avLst/>
              </a:prstGeom>
              <a:noFill/>
              <a:ln>
                <a:noFill/>
              </a:ln>
              <a:effectLst/>
              <a:extLst>
                <a:ext uri="{909E8E84-426E-40DD-AFC4-6F175D3DCCD1}">
                  <a14:hiddenFill xmlns:a14="http://schemas.microsoft.com/office/drawing/2010/main">
                    <a:solidFill>
                      <a:srgbClr val="3B3B3B"/>
                    </a:solidFill>
                  </a14:hiddenFill>
                </a:ext>
                <a:ext uri="{91240B29-F687-4F45-9708-019B960494DF}">
                  <a14:hiddenLine xmlns:a14="http://schemas.microsoft.com/office/drawing/2010/main" w="31750" algn="ctr">
                    <a:solidFill>
                      <a:schemeClr val="bg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marR="0" lvl="0" indent="0" algn="ctr" defTabSz="914400" eaLnBrk="1" fontAlgn="base" latinLnBrk="0" hangingPunct="1">
                  <a:lnSpc>
                    <a:spcPct val="100000"/>
                  </a:lnSpc>
                  <a:spcBef>
                    <a:spcPct val="50000"/>
                  </a:spcBef>
                  <a:spcAft>
                    <a:spcPct val="0"/>
                  </a:spcAft>
                  <a:buClrTx/>
                  <a:buSzTx/>
                  <a:buFontTx/>
                  <a:buNone/>
                  <a:tabLst/>
                  <a:defRPr/>
                </a:pPr>
                <a:r>
                  <a:rPr kumimoji="0" lang="zh-CN" altLang="en-US" sz="1000" i="0" u="none" strike="noStrike" kern="0" cap="none" spc="0" normalizeH="0" baseline="0" noProof="0" dirty="0" smtClean="0">
                    <a:ln>
                      <a:noFill/>
                    </a:ln>
                    <a:solidFill>
                      <a:srgbClr val="FFFFFF"/>
                    </a:solidFill>
                    <a:effectLst/>
                    <a:uLnTx/>
                    <a:uFillTx/>
                    <a:latin typeface="+mn-ea"/>
                  </a:rPr>
                  <a:t>此处添加文本</a:t>
                </a:r>
                <a:endParaRPr kumimoji="0" lang="en-US" altLang="zh-CN" sz="1000" i="0" u="none" strike="noStrike" kern="0" cap="none" spc="0" normalizeH="0" baseline="0" noProof="0" dirty="0" smtClean="0">
                  <a:ln>
                    <a:noFill/>
                  </a:ln>
                  <a:solidFill>
                    <a:srgbClr val="FFFFFF"/>
                  </a:solidFill>
                  <a:effectLst/>
                  <a:uLnTx/>
                  <a:uFillTx/>
                  <a:latin typeface="+mn-ea"/>
                </a:endParaRPr>
              </a:p>
            </p:txBody>
          </p:sp>
        </p:grpSp>
        <p:grpSp>
          <p:nvGrpSpPr>
            <p:cNvPr id="13" name="Group 301"/>
            <p:cNvGrpSpPr>
              <a:grpSpLocks/>
            </p:cNvGrpSpPr>
            <p:nvPr/>
          </p:nvGrpSpPr>
          <p:grpSpPr bwMode="auto">
            <a:xfrm>
              <a:off x="321" y="2358"/>
              <a:ext cx="1227" cy="154"/>
              <a:chOff x="321" y="2504"/>
              <a:chExt cx="1227" cy="154"/>
            </a:xfrm>
          </p:grpSpPr>
          <p:grpSp>
            <p:nvGrpSpPr>
              <p:cNvPr id="14" name="Group 243"/>
              <p:cNvGrpSpPr>
                <a:grpSpLocks/>
              </p:cNvGrpSpPr>
              <p:nvPr/>
            </p:nvGrpSpPr>
            <p:grpSpPr bwMode="auto">
              <a:xfrm>
                <a:off x="321" y="2556"/>
                <a:ext cx="382" cy="75"/>
                <a:chOff x="557" y="3150"/>
                <a:chExt cx="4774" cy="728"/>
              </a:xfrm>
            </p:grpSpPr>
            <p:sp>
              <p:nvSpPr>
                <p:cNvPr id="16" name="Freeform 244"/>
                <p:cNvSpPr>
                  <a:spLocks/>
                </p:cNvSpPr>
                <p:nvPr/>
              </p:nvSpPr>
              <p:spPr bwMode="auto">
                <a:xfrm>
                  <a:off x="2820" y="3391"/>
                  <a:ext cx="2511" cy="487"/>
                </a:xfrm>
                <a:custGeom>
                  <a:avLst/>
                  <a:gdLst>
                    <a:gd name="T0" fmla="*/ 0 w 2511"/>
                    <a:gd name="T1" fmla="*/ 217 h 487"/>
                    <a:gd name="T2" fmla="*/ 0 w 2511"/>
                    <a:gd name="T3" fmla="*/ 487 h 487"/>
                    <a:gd name="T4" fmla="*/ 2511 w 2511"/>
                    <a:gd name="T5" fmla="*/ 269 h 487"/>
                    <a:gd name="T6" fmla="*/ 2511 w 2511"/>
                    <a:gd name="T7" fmla="*/ 0 h 487"/>
                    <a:gd name="T8" fmla="*/ 0 w 2511"/>
                    <a:gd name="T9" fmla="*/ 217 h 487"/>
                  </a:gdLst>
                  <a:ahLst/>
                  <a:cxnLst>
                    <a:cxn ang="0">
                      <a:pos x="T0" y="T1"/>
                    </a:cxn>
                    <a:cxn ang="0">
                      <a:pos x="T2" y="T3"/>
                    </a:cxn>
                    <a:cxn ang="0">
                      <a:pos x="T4" y="T5"/>
                    </a:cxn>
                    <a:cxn ang="0">
                      <a:pos x="T6" y="T7"/>
                    </a:cxn>
                    <a:cxn ang="0">
                      <a:pos x="T8" y="T9"/>
                    </a:cxn>
                  </a:cxnLst>
                  <a:rect l="0" t="0" r="r" b="b"/>
                  <a:pathLst>
                    <a:path w="2511" h="487">
                      <a:moveTo>
                        <a:pt x="0" y="217"/>
                      </a:moveTo>
                      <a:lnTo>
                        <a:pt x="0" y="487"/>
                      </a:lnTo>
                      <a:lnTo>
                        <a:pt x="2511" y="269"/>
                      </a:lnTo>
                      <a:lnTo>
                        <a:pt x="2511" y="0"/>
                      </a:lnTo>
                      <a:lnTo>
                        <a:pt x="0" y="217"/>
                      </a:lnTo>
                      <a:close/>
                    </a:path>
                  </a:pathLst>
                </a:custGeom>
                <a:solidFill>
                  <a:srgbClr val="24242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i="0" u="none" strike="noStrike" kern="0" cap="none" spc="0" normalizeH="0" baseline="0" noProof="0" smtClean="0">
                    <a:ln>
                      <a:noFill/>
                    </a:ln>
                    <a:solidFill>
                      <a:srgbClr val="000000"/>
                    </a:solidFill>
                    <a:effectLst/>
                    <a:uLnTx/>
                    <a:uFillTx/>
                    <a:latin typeface="+mn-ea"/>
                  </a:endParaRPr>
                </a:p>
              </p:txBody>
            </p:sp>
            <p:sp>
              <p:nvSpPr>
                <p:cNvPr id="17" name="Freeform 245"/>
                <p:cNvSpPr>
                  <a:spLocks/>
                </p:cNvSpPr>
                <p:nvPr/>
              </p:nvSpPr>
              <p:spPr bwMode="auto">
                <a:xfrm>
                  <a:off x="557" y="3367"/>
                  <a:ext cx="2263" cy="511"/>
                </a:xfrm>
                <a:custGeom>
                  <a:avLst/>
                  <a:gdLst>
                    <a:gd name="T0" fmla="*/ 0 w 2263"/>
                    <a:gd name="T1" fmla="*/ 0 h 511"/>
                    <a:gd name="T2" fmla="*/ 0 w 2263"/>
                    <a:gd name="T3" fmla="*/ 270 h 511"/>
                    <a:gd name="T4" fmla="*/ 2263 w 2263"/>
                    <a:gd name="T5" fmla="*/ 511 h 511"/>
                    <a:gd name="T6" fmla="*/ 2263 w 2263"/>
                    <a:gd name="T7" fmla="*/ 241 h 511"/>
                    <a:gd name="T8" fmla="*/ 0 w 2263"/>
                    <a:gd name="T9" fmla="*/ 0 h 511"/>
                  </a:gdLst>
                  <a:ahLst/>
                  <a:cxnLst>
                    <a:cxn ang="0">
                      <a:pos x="T0" y="T1"/>
                    </a:cxn>
                    <a:cxn ang="0">
                      <a:pos x="T2" y="T3"/>
                    </a:cxn>
                    <a:cxn ang="0">
                      <a:pos x="T4" y="T5"/>
                    </a:cxn>
                    <a:cxn ang="0">
                      <a:pos x="T6" y="T7"/>
                    </a:cxn>
                    <a:cxn ang="0">
                      <a:pos x="T8" y="T9"/>
                    </a:cxn>
                  </a:cxnLst>
                  <a:rect l="0" t="0" r="r" b="b"/>
                  <a:pathLst>
                    <a:path w="2263" h="511">
                      <a:moveTo>
                        <a:pt x="0" y="0"/>
                      </a:moveTo>
                      <a:lnTo>
                        <a:pt x="0" y="270"/>
                      </a:lnTo>
                      <a:lnTo>
                        <a:pt x="2263" y="511"/>
                      </a:lnTo>
                      <a:lnTo>
                        <a:pt x="2263" y="241"/>
                      </a:lnTo>
                      <a:lnTo>
                        <a:pt x="0" y="0"/>
                      </a:lnTo>
                      <a:close/>
                    </a:path>
                  </a:pathLst>
                </a:custGeom>
                <a:solidFill>
                  <a:srgbClr val="2C2C2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i="0" u="none" strike="noStrike" kern="0" cap="none" spc="0" normalizeH="0" baseline="0" noProof="0" smtClean="0">
                    <a:ln>
                      <a:noFill/>
                    </a:ln>
                    <a:solidFill>
                      <a:srgbClr val="000000"/>
                    </a:solidFill>
                    <a:effectLst/>
                    <a:uLnTx/>
                    <a:uFillTx/>
                    <a:latin typeface="+mn-ea"/>
                  </a:endParaRPr>
                </a:p>
              </p:txBody>
            </p:sp>
            <p:sp>
              <p:nvSpPr>
                <p:cNvPr id="18" name="Freeform 246"/>
                <p:cNvSpPr>
                  <a:spLocks/>
                </p:cNvSpPr>
                <p:nvPr/>
              </p:nvSpPr>
              <p:spPr bwMode="auto">
                <a:xfrm>
                  <a:off x="557" y="3150"/>
                  <a:ext cx="4774" cy="458"/>
                </a:xfrm>
                <a:custGeom>
                  <a:avLst/>
                  <a:gdLst>
                    <a:gd name="T0" fmla="*/ 2513 w 4774"/>
                    <a:gd name="T1" fmla="*/ 0 h 458"/>
                    <a:gd name="T2" fmla="*/ 0 w 4774"/>
                    <a:gd name="T3" fmla="*/ 217 h 458"/>
                    <a:gd name="T4" fmla="*/ 2263 w 4774"/>
                    <a:gd name="T5" fmla="*/ 458 h 458"/>
                    <a:gd name="T6" fmla="*/ 4774 w 4774"/>
                    <a:gd name="T7" fmla="*/ 241 h 458"/>
                    <a:gd name="T8" fmla="*/ 2513 w 4774"/>
                    <a:gd name="T9" fmla="*/ 0 h 458"/>
                  </a:gdLst>
                  <a:ahLst/>
                  <a:cxnLst>
                    <a:cxn ang="0">
                      <a:pos x="T0" y="T1"/>
                    </a:cxn>
                    <a:cxn ang="0">
                      <a:pos x="T2" y="T3"/>
                    </a:cxn>
                    <a:cxn ang="0">
                      <a:pos x="T4" y="T5"/>
                    </a:cxn>
                    <a:cxn ang="0">
                      <a:pos x="T6" y="T7"/>
                    </a:cxn>
                    <a:cxn ang="0">
                      <a:pos x="T8" y="T9"/>
                    </a:cxn>
                  </a:cxnLst>
                  <a:rect l="0" t="0" r="r" b="b"/>
                  <a:pathLst>
                    <a:path w="4774" h="458">
                      <a:moveTo>
                        <a:pt x="2513" y="0"/>
                      </a:moveTo>
                      <a:lnTo>
                        <a:pt x="0" y="217"/>
                      </a:lnTo>
                      <a:lnTo>
                        <a:pt x="2263" y="458"/>
                      </a:lnTo>
                      <a:lnTo>
                        <a:pt x="4774" y="241"/>
                      </a:lnTo>
                      <a:lnTo>
                        <a:pt x="2513" y="0"/>
                      </a:lnTo>
                      <a:close/>
                    </a:path>
                  </a:pathLst>
                </a:custGeom>
                <a:gradFill rotWithShape="1">
                  <a:gsLst>
                    <a:gs pos="0">
                      <a:srgbClr val="363636">
                        <a:gamma/>
                        <a:shade val="46275"/>
                        <a:invGamma/>
                      </a:srgbClr>
                    </a:gs>
                    <a:gs pos="100000">
                      <a:srgbClr val="363636"/>
                    </a:gs>
                  </a:gsLst>
                  <a:lin ang="5400000" scaled="1"/>
                </a:gra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i="0" u="none" strike="noStrike" kern="0" cap="none" spc="0" normalizeH="0" baseline="0" noProof="0" smtClean="0">
                    <a:ln>
                      <a:noFill/>
                    </a:ln>
                    <a:solidFill>
                      <a:srgbClr val="000000"/>
                    </a:solidFill>
                    <a:effectLst/>
                    <a:uLnTx/>
                    <a:uFillTx/>
                    <a:latin typeface="+mn-ea"/>
                  </a:endParaRPr>
                </a:p>
              </p:txBody>
            </p:sp>
          </p:grpSp>
          <p:sp>
            <p:nvSpPr>
              <p:cNvPr id="15" name="Text Box 294"/>
              <p:cNvSpPr txBox="1">
                <a:spLocks noChangeArrowheads="1"/>
              </p:cNvSpPr>
              <p:nvPr/>
            </p:nvSpPr>
            <p:spPr bwMode="auto">
              <a:xfrm>
                <a:off x="779" y="2504"/>
                <a:ext cx="769" cy="154"/>
              </a:xfrm>
              <a:prstGeom prst="rect">
                <a:avLst/>
              </a:prstGeom>
              <a:noFill/>
              <a:ln>
                <a:noFill/>
              </a:ln>
              <a:effectLst/>
              <a:extLst>
                <a:ext uri="{909E8E84-426E-40DD-AFC4-6F175D3DCCD1}">
                  <a14:hiddenFill xmlns:a14="http://schemas.microsoft.com/office/drawing/2010/main">
                    <a:solidFill>
                      <a:srgbClr val="3B3B3B"/>
                    </a:solidFill>
                  </a14:hiddenFill>
                </a:ext>
                <a:ext uri="{91240B29-F687-4F45-9708-019B960494DF}">
                  <a14:hiddenLine xmlns:a14="http://schemas.microsoft.com/office/drawing/2010/main" w="31750" algn="ctr">
                    <a:solidFill>
                      <a:schemeClr val="bg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marR="0" lvl="0" indent="0" algn="ctr" defTabSz="914400" eaLnBrk="1" fontAlgn="base" latinLnBrk="0" hangingPunct="1">
                  <a:lnSpc>
                    <a:spcPct val="100000"/>
                  </a:lnSpc>
                  <a:spcBef>
                    <a:spcPct val="50000"/>
                  </a:spcBef>
                  <a:spcAft>
                    <a:spcPct val="0"/>
                  </a:spcAft>
                  <a:buClrTx/>
                  <a:buSzTx/>
                  <a:buFontTx/>
                  <a:buNone/>
                  <a:tabLst/>
                  <a:defRPr/>
                </a:pPr>
                <a:r>
                  <a:rPr kumimoji="0" lang="zh-CN" altLang="en-US" sz="1000" i="0" u="none" strike="noStrike" kern="0" cap="none" spc="0" normalizeH="0" baseline="0" noProof="0" dirty="0" smtClean="0">
                    <a:ln>
                      <a:noFill/>
                    </a:ln>
                    <a:solidFill>
                      <a:srgbClr val="FFFFFF"/>
                    </a:solidFill>
                    <a:effectLst/>
                    <a:uLnTx/>
                    <a:uFillTx/>
                    <a:latin typeface="+mn-ea"/>
                  </a:rPr>
                  <a:t>此处添加文本</a:t>
                </a:r>
                <a:endParaRPr kumimoji="0" lang="en-US" altLang="zh-CN" sz="1000" i="0" u="none" strike="noStrike" kern="0" cap="none" spc="0" normalizeH="0" baseline="0" noProof="0" dirty="0" smtClean="0">
                  <a:ln>
                    <a:noFill/>
                  </a:ln>
                  <a:solidFill>
                    <a:srgbClr val="FFFFFF"/>
                  </a:solidFill>
                  <a:effectLst/>
                  <a:uLnTx/>
                  <a:uFillTx/>
                  <a:latin typeface="+mn-ea"/>
                </a:endParaRPr>
              </a:p>
            </p:txBody>
          </p:sp>
        </p:grpSp>
      </p:grpSp>
      <p:grpSp>
        <p:nvGrpSpPr>
          <p:cNvPr id="49" name="Group 311"/>
          <p:cNvGrpSpPr>
            <a:grpSpLocks/>
          </p:cNvGrpSpPr>
          <p:nvPr/>
        </p:nvGrpSpPr>
        <p:grpSpPr bwMode="auto">
          <a:xfrm>
            <a:off x="1569665" y="1370037"/>
            <a:ext cx="6781800" cy="3435350"/>
            <a:chOff x="734" y="1980"/>
            <a:chExt cx="4272" cy="2164"/>
          </a:xfrm>
        </p:grpSpPr>
        <p:grpSp>
          <p:nvGrpSpPr>
            <p:cNvPr id="50" name="Group 230"/>
            <p:cNvGrpSpPr>
              <a:grpSpLocks/>
            </p:cNvGrpSpPr>
            <p:nvPr/>
          </p:nvGrpSpPr>
          <p:grpSpPr bwMode="auto">
            <a:xfrm>
              <a:off x="739" y="3295"/>
              <a:ext cx="4267" cy="651"/>
              <a:chOff x="739" y="3295"/>
              <a:chExt cx="4267" cy="651"/>
            </a:xfrm>
          </p:grpSpPr>
          <p:grpSp>
            <p:nvGrpSpPr>
              <p:cNvPr id="88" name="Group 183"/>
              <p:cNvGrpSpPr>
                <a:grpSpLocks/>
              </p:cNvGrpSpPr>
              <p:nvPr/>
            </p:nvGrpSpPr>
            <p:grpSpPr bwMode="auto">
              <a:xfrm>
                <a:off x="739" y="3295"/>
                <a:ext cx="4267" cy="651"/>
                <a:chOff x="557" y="3150"/>
                <a:chExt cx="4774" cy="728"/>
              </a:xfrm>
            </p:grpSpPr>
            <p:sp>
              <p:nvSpPr>
                <p:cNvPr id="90" name="Freeform 7"/>
                <p:cNvSpPr>
                  <a:spLocks/>
                </p:cNvSpPr>
                <p:nvPr/>
              </p:nvSpPr>
              <p:spPr bwMode="auto">
                <a:xfrm>
                  <a:off x="2820" y="3391"/>
                  <a:ext cx="2511" cy="487"/>
                </a:xfrm>
                <a:custGeom>
                  <a:avLst/>
                  <a:gdLst>
                    <a:gd name="T0" fmla="*/ 0 w 2511"/>
                    <a:gd name="T1" fmla="*/ 217 h 487"/>
                    <a:gd name="T2" fmla="*/ 0 w 2511"/>
                    <a:gd name="T3" fmla="*/ 487 h 487"/>
                    <a:gd name="T4" fmla="*/ 2511 w 2511"/>
                    <a:gd name="T5" fmla="*/ 269 h 487"/>
                    <a:gd name="T6" fmla="*/ 2511 w 2511"/>
                    <a:gd name="T7" fmla="*/ 0 h 487"/>
                    <a:gd name="T8" fmla="*/ 0 w 2511"/>
                    <a:gd name="T9" fmla="*/ 217 h 487"/>
                  </a:gdLst>
                  <a:ahLst/>
                  <a:cxnLst>
                    <a:cxn ang="0">
                      <a:pos x="T0" y="T1"/>
                    </a:cxn>
                    <a:cxn ang="0">
                      <a:pos x="T2" y="T3"/>
                    </a:cxn>
                    <a:cxn ang="0">
                      <a:pos x="T4" y="T5"/>
                    </a:cxn>
                    <a:cxn ang="0">
                      <a:pos x="T6" y="T7"/>
                    </a:cxn>
                    <a:cxn ang="0">
                      <a:pos x="T8" y="T9"/>
                    </a:cxn>
                  </a:cxnLst>
                  <a:rect l="0" t="0" r="r" b="b"/>
                  <a:pathLst>
                    <a:path w="2511" h="487">
                      <a:moveTo>
                        <a:pt x="0" y="217"/>
                      </a:moveTo>
                      <a:lnTo>
                        <a:pt x="0" y="487"/>
                      </a:lnTo>
                      <a:lnTo>
                        <a:pt x="2511" y="269"/>
                      </a:lnTo>
                      <a:lnTo>
                        <a:pt x="2511" y="0"/>
                      </a:lnTo>
                      <a:lnTo>
                        <a:pt x="0" y="217"/>
                      </a:lnTo>
                      <a:close/>
                    </a:path>
                  </a:pathLst>
                </a:custGeom>
                <a:solidFill>
                  <a:srgbClr val="242424"/>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37372" dir="3378596" algn="ctr" rotWithShape="0">
                          <a:srgbClr val="808080">
                            <a:alpha val="50000"/>
                          </a:srgbClr>
                        </a:outerShdw>
                      </a:effectLst>
                    </a14:hiddenEffects>
                  </a:ext>
                </a:extLst>
              </p:spPr>
              <p:txBody>
                <a:bodyPr/>
                <a:lstStyle/>
                <a:p>
                  <a:pPr algn="ctr" fontAlgn="base">
                    <a:spcBef>
                      <a:spcPct val="0"/>
                    </a:spcBef>
                    <a:spcAft>
                      <a:spcPct val="0"/>
                    </a:spcAft>
                  </a:pPr>
                  <a:endParaRPr lang="zh-CN" altLang="en-US" b="1">
                    <a:solidFill>
                      <a:srgbClr val="000000"/>
                    </a:solidFill>
                    <a:latin typeface="+mn-ea"/>
                  </a:endParaRPr>
                </a:p>
              </p:txBody>
            </p:sp>
            <p:sp>
              <p:nvSpPr>
                <p:cNvPr id="91" name="Freeform 8"/>
                <p:cNvSpPr>
                  <a:spLocks/>
                </p:cNvSpPr>
                <p:nvPr/>
              </p:nvSpPr>
              <p:spPr bwMode="auto">
                <a:xfrm>
                  <a:off x="557" y="3367"/>
                  <a:ext cx="2263" cy="511"/>
                </a:xfrm>
                <a:custGeom>
                  <a:avLst/>
                  <a:gdLst>
                    <a:gd name="T0" fmla="*/ 0 w 2263"/>
                    <a:gd name="T1" fmla="*/ 0 h 511"/>
                    <a:gd name="T2" fmla="*/ 0 w 2263"/>
                    <a:gd name="T3" fmla="*/ 270 h 511"/>
                    <a:gd name="T4" fmla="*/ 2263 w 2263"/>
                    <a:gd name="T5" fmla="*/ 511 h 511"/>
                    <a:gd name="T6" fmla="*/ 2263 w 2263"/>
                    <a:gd name="T7" fmla="*/ 241 h 511"/>
                    <a:gd name="T8" fmla="*/ 0 w 2263"/>
                    <a:gd name="T9" fmla="*/ 0 h 511"/>
                  </a:gdLst>
                  <a:ahLst/>
                  <a:cxnLst>
                    <a:cxn ang="0">
                      <a:pos x="T0" y="T1"/>
                    </a:cxn>
                    <a:cxn ang="0">
                      <a:pos x="T2" y="T3"/>
                    </a:cxn>
                    <a:cxn ang="0">
                      <a:pos x="T4" y="T5"/>
                    </a:cxn>
                    <a:cxn ang="0">
                      <a:pos x="T6" y="T7"/>
                    </a:cxn>
                    <a:cxn ang="0">
                      <a:pos x="T8" y="T9"/>
                    </a:cxn>
                  </a:cxnLst>
                  <a:rect l="0" t="0" r="r" b="b"/>
                  <a:pathLst>
                    <a:path w="2263" h="511">
                      <a:moveTo>
                        <a:pt x="0" y="0"/>
                      </a:moveTo>
                      <a:lnTo>
                        <a:pt x="0" y="270"/>
                      </a:lnTo>
                      <a:lnTo>
                        <a:pt x="2263" y="511"/>
                      </a:lnTo>
                      <a:lnTo>
                        <a:pt x="2263" y="241"/>
                      </a:lnTo>
                      <a:lnTo>
                        <a:pt x="0" y="0"/>
                      </a:lnTo>
                      <a:close/>
                    </a:path>
                  </a:pathLst>
                </a:custGeom>
                <a:solidFill>
                  <a:srgbClr val="2C2C2C"/>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37372" dir="3378596" algn="ctr" rotWithShape="0">
                          <a:srgbClr val="808080">
                            <a:alpha val="50000"/>
                          </a:srgbClr>
                        </a:outerShdw>
                      </a:effectLst>
                    </a14:hiddenEffects>
                  </a:ext>
                </a:extLst>
              </p:spPr>
              <p:txBody>
                <a:bodyPr/>
                <a:lstStyle/>
                <a:p>
                  <a:pPr algn="ctr" fontAlgn="base">
                    <a:spcBef>
                      <a:spcPct val="0"/>
                    </a:spcBef>
                    <a:spcAft>
                      <a:spcPct val="0"/>
                    </a:spcAft>
                  </a:pPr>
                  <a:endParaRPr lang="zh-CN" altLang="en-US" b="1">
                    <a:solidFill>
                      <a:srgbClr val="000000"/>
                    </a:solidFill>
                    <a:latin typeface="+mn-ea"/>
                  </a:endParaRPr>
                </a:p>
              </p:txBody>
            </p:sp>
            <p:sp>
              <p:nvSpPr>
                <p:cNvPr id="92" name="Freeform 9"/>
                <p:cNvSpPr>
                  <a:spLocks/>
                </p:cNvSpPr>
                <p:nvPr/>
              </p:nvSpPr>
              <p:spPr bwMode="auto">
                <a:xfrm>
                  <a:off x="557" y="3150"/>
                  <a:ext cx="4774" cy="458"/>
                </a:xfrm>
                <a:custGeom>
                  <a:avLst/>
                  <a:gdLst>
                    <a:gd name="T0" fmla="*/ 2513 w 4774"/>
                    <a:gd name="T1" fmla="*/ 0 h 458"/>
                    <a:gd name="T2" fmla="*/ 0 w 4774"/>
                    <a:gd name="T3" fmla="*/ 217 h 458"/>
                    <a:gd name="T4" fmla="*/ 2263 w 4774"/>
                    <a:gd name="T5" fmla="*/ 458 h 458"/>
                    <a:gd name="T6" fmla="*/ 4774 w 4774"/>
                    <a:gd name="T7" fmla="*/ 241 h 458"/>
                    <a:gd name="T8" fmla="*/ 2513 w 4774"/>
                    <a:gd name="T9" fmla="*/ 0 h 458"/>
                  </a:gdLst>
                  <a:ahLst/>
                  <a:cxnLst>
                    <a:cxn ang="0">
                      <a:pos x="T0" y="T1"/>
                    </a:cxn>
                    <a:cxn ang="0">
                      <a:pos x="T2" y="T3"/>
                    </a:cxn>
                    <a:cxn ang="0">
                      <a:pos x="T4" y="T5"/>
                    </a:cxn>
                    <a:cxn ang="0">
                      <a:pos x="T6" y="T7"/>
                    </a:cxn>
                    <a:cxn ang="0">
                      <a:pos x="T8" y="T9"/>
                    </a:cxn>
                  </a:cxnLst>
                  <a:rect l="0" t="0" r="r" b="b"/>
                  <a:pathLst>
                    <a:path w="4774" h="458">
                      <a:moveTo>
                        <a:pt x="2513" y="0"/>
                      </a:moveTo>
                      <a:lnTo>
                        <a:pt x="0" y="217"/>
                      </a:lnTo>
                      <a:lnTo>
                        <a:pt x="2263" y="458"/>
                      </a:lnTo>
                      <a:lnTo>
                        <a:pt x="4774" y="241"/>
                      </a:lnTo>
                      <a:lnTo>
                        <a:pt x="2513" y="0"/>
                      </a:lnTo>
                      <a:close/>
                    </a:path>
                  </a:pathLst>
                </a:custGeom>
                <a:solidFill>
                  <a:srgbClr val="363636"/>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137372" dir="3378596" algn="ctr" rotWithShape="0">
                          <a:srgbClr val="808080">
                            <a:alpha val="50000"/>
                          </a:srgbClr>
                        </a:outerShdw>
                      </a:effectLst>
                    </a14:hiddenEffects>
                  </a:ext>
                </a:extLst>
              </p:spPr>
              <p:txBody>
                <a:bodyPr/>
                <a:lstStyle/>
                <a:p>
                  <a:pPr algn="ctr" fontAlgn="base">
                    <a:spcBef>
                      <a:spcPct val="0"/>
                    </a:spcBef>
                    <a:spcAft>
                      <a:spcPct val="0"/>
                    </a:spcAft>
                  </a:pPr>
                  <a:endParaRPr lang="zh-CN" altLang="en-US" b="1">
                    <a:solidFill>
                      <a:srgbClr val="000000"/>
                    </a:solidFill>
                    <a:latin typeface="+mn-ea"/>
                  </a:endParaRPr>
                </a:p>
              </p:txBody>
            </p:sp>
          </p:grpSp>
          <p:sp>
            <p:nvSpPr>
              <p:cNvPr id="89" name="Text Box 217"/>
              <p:cNvSpPr txBox="1">
                <a:spLocks noChangeArrowheads="1"/>
              </p:cNvSpPr>
              <p:nvPr/>
            </p:nvSpPr>
            <p:spPr bwMode="auto">
              <a:xfrm rot="324532">
                <a:off x="1320" y="3601"/>
                <a:ext cx="766" cy="212"/>
              </a:xfrm>
              <a:prstGeom prst="rect">
                <a:avLst/>
              </a:prstGeom>
              <a:noFill/>
              <a:ln>
                <a:noFill/>
              </a:ln>
              <a:effectLst/>
              <a:extLst>
                <a:ext uri="{909E8E84-426E-40DD-AFC4-6F175D3DCCD1}">
                  <a14:hiddenFill xmlns:a14="http://schemas.microsoft.com/office/drawing/2010/main">
                    <a:solidFill>
                      <a:srgbClr val="3B3B3B"/>
                    </a:solidFill>
                  </a14:hiddenFill>
                </a:ext>
                <a:ext uri="{91240B29-F687-4F45-9708-019B960494DF}">
                  <a14:hiddenLine xmlns:a14="http://schemas.microsoft.com/office/drawing/2010/main" w="31750" algn="ctr">
                    <a:solidFill>
                      <a:schemeClr val="bg1"/>
                    </a:solidFill>
                    <a:miter lim="800000"/>
                    <a:headEnd/>
                    <a:tailEnd/>
                  </a14:hiddenLine>
                </a:ext>
                <a:ext uri="{AF507438-7753-43E0-B8FC-AC1667EBCBE1}">
                  <a14:hiddenEffects xmlns:a14="http://schemas.microsoft.com/office/drawing/2010/main">
                    <a:effectLst>
                      <a:outerShdw dist="137372" dir="3378596" algn="ctr" rotWithShape="0">
                        <a:srgbClr val="808080">
                          <a:alpha val="50000"/>
                        </a:srgbClr>
                      </a:outerShdw>
                    </a:effectLst>
                  </a14:hiddenEffects>
                </a:ext>
              </a:extLst>
            </p:spPr>
            <p:txBody>
              <a:bodyPr>
                <a:spAutoFit/>
              </a:bodyPr>
              <a:lstStyle/>
              <a:p>
                <a:pPr algn="ctr" fontAlgn="base">
                  <a:spcBef>
                    <a:spcPct val="50000"/>
                  </a:spcBef>
                  <a:spcAft>
                    <a:spcPct val="0"/>
                  </a:spcAft>
                </a:pPr>
                <a:r>
                  <a:rPr lang="zh-CN" altLang="en-US" sz="1600" b="1" dirty="0" smtClean="0">
                    <a:solidFill>
                      <a:srgbClr val="FFFFFF"/>
                    </a:solidFill>
                    <a:latin typeface="+mn-ea"/>
                  </a:rPr>
                  <a:t>添加文本</a:t>
                </a:r>
                <a:endParaRPr lang="en-US" altLang="zh-CN" sz="1600" b="1" dirty="0">
                  <a:solidFill>
                    <a:srgbClr val="FFFFFF"/>
                  </a:solidFill>
                  <a:latin typeface="+mn-ea"/>
                </a:endParaRPr>
              </a:p>
            </p:txBody>
          </p:sp>
        </p:grpSp>
        <p:grpSp>
          <p:nvGrpSpPr>
            <p:cNvPr id="51" name="Group 231"/>
            <p:cNvGrpSpPr>
              <a:grpSpLocks/>
            </p:cNvGrpSpPr>
            <p:nvPr/>
          </p:nvGrpSpPr>
          <p:grpSpPr bwMode="auto">
            <a:xfrm>
              <a:off x="1165" y="3076"/>
              <a:ext cx="3841" cy="610"/>
              <a:chOff x="1165" y="3076"/>
              <a:chExt cx="3841" cy="610"/>
            </a:xfrm>
          </p:grpSpPr>
          <p:grpSp>
            <p:nvGrpSpPr>
              <p:cNvPr id="83" name="Group 182"/>
              <p:cNvGrpSpPr>
                <a:grpSpLocks/>
              </p:cNvGrpSpPr>
              <p:nvPr/>
            </p:nvGrpSpPr>
            <p:grpSpPr bwMode="auto">
              <a:xfrm>
                <a:off x="1165" y="3076"/>
                <a:ext cx="3841" cy="610"/>
                <a:chOff x="1034" y="2904"/>
                <a:chExt cx="4297" cy="683"/>
              </a:xfrm>
            </p:grpSpPr>
            <p:sp>
              <p:nvSpPr>
                <p:cNvPr id="85" name="Freeform 10"/>
                <p:cNvSpPr>
                  <a:spLocks/>
                </p:cNvSpPr>
                <p:nvPr/>
              </p:nvSpPr>
              <p:spPr bwMode="auto">
                <a:xfrm>
                  <a:off x="3070" y="3122"/>
                  <a:ext cx="2261" cy="465"/>
                </a:xfrm>
                <a:custGeom>
                  <a:avLst/>
                  <a:gdLst>
                    <a:gd name="T0" fmla="*/ 0 w 2261"/>
                    <a:gd name="T1" fmla="*/ 196 h 465"/>
                    <a:gd name="T2" fmla="*/ 0 w 2261"/>
                    <a:gd name="T3" fmla="*/ 465 h 465"/>
                    <a:gd name="T4" fmla="*/ 2261 w 2261"/>
                    <a:gd name="T5" fmla="*/ 269 h 465"/>
                    <a:gd name="T6" fmla="*/ 2261 w 2261"/>
                    <a:gd name="T7" fmla="*/ 0 h 465"/>
                    <a:gd name="T8" fmla="*/ 0 w 2261"/>
                    <a:gd name="T9" fmla="*/ 196 h 465"/>
                  </a:gdLst>
                  <a:ahLst/>
                  <a:cxnLst>
                    <a:cxn ang="0">
                      <a:pos x="T0" y="T1"/>
                    </a:cxn>
                    <a:cxn ang="0">
                      <a:pos x="T2" y="T3"/>
                    </a:cxn>
                    <a:cxn ang="0">
                      <a:pos x="T4" y="T5"/>
                    </a:cxn>
                    <a:cxn ang="0">
                      <a:pos x="T6" y="T7"/>
                    </a:cxn>
                    <a:cxn ang="0">
                      <a:pos x="T8" y="T9"/>
                    </a:cxn>
                  </a:cxnLst>
                  <a:rect l="0" t="0" r="r" b="b"/>
                  <a:pathLst>
                    <a:path w="2261" h="465">
                      <a:moveTo>
                        <a:pt x="0" y="196"/>
                      </a:moveTo>
                      <a:lnTo>
                        <a:pt x="0" y="465"/>
                      </a:lnTo>
                      <a:lnTo>
                        <a:pt x="2261" y="269"/>
                      </a:lnTo>
                      <a:lnTo>
                        <a:pt x="2261" y="0"/>
                      </a:lnTo>
                      <a:lnTo>
                        <a:pt x="0" y="196"/>
                      </a:lnTo>
                      <a:close/>
                    </a:path>
                  </a:pathLst>
                </a:custGeom>
                <a:solidFill>
                  <a:schemeClr val="accent5">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fontAlgn="base">
                    <a:spcBef>
                      <a:spcPct val="0"/>
                    </a:spcBef>
                    <a:spcAft>
                      <a:spcPct val="0"/>
                    </a:spcAft>
                  </a:pPr>
                  <a:endParaRPr lang="zh-CN" altLang="en-US" b="1">
                    <a:solidFill>
                      <a:srgbClr val="000000"/>
                    </a:solidFill>
                    <a:latin typeface="+mn-ea"/>
                  </a:endParaRPr>
                </a:p>
              </p:txBody>
            </p:sp>
            <p:sp>
              <p:nvSpPr>
                <p:cNvPr id="86" name="Freeform 11"/>
                <p:cNvSpPr>
                  <a:spLocks/>
                </p:cNvSpPr>
                <p:nvPr/>
              </p:nvSpPr>
              <p:spPr bwMode="auto">
                <a:xfrm>
                  <a:off x="1034" y="3100"/>
                  <a:ext cx="2036" cy="487"/>
                </a:xfrm>
                <a:custGeom>
                  <a:avLst/>
                  <a:gdLst>
                    <a:gd name="T0" fmla="*/ 0 w 2036"/>
                    <a:gd name="T1" fmla="*/ 0 h 487"/>
                    <a:gd name="T2" fmla="*/ 0 w 2036"/>
                    <a:gd name="T3" fmla="*/ 270 h 487"/>
                    <a:gd name="T4" fmla="*/ 2036 w 2036"/>
                    <a:gd name="T5" fmla="*/ 487 h 487"/>
                    <a:gd name="T6" fmla="*/ 2036 w 2036"/>
                    <a:gd name="T7" fmla="*/ 218 h 487"/>
                    <a:gd name="T8" fmla="*/ 0 w 2036"/>
                    <a:gd name="T9" fmla="*/ 0 h 487"/>
                  </a:gdLst>
                  <a:ahLst/>
                  <a:cxnLst>
                    <a:cxn ang="0">
                      <a:pos x="T0" y="T1"/>
                    </a:cxn>
                    <a:cxn ang="0">
                      <a:pos x="T2" y="T3"/>
                    </a:cxn>
                    <a:cxn ang="0">
                      <a:pos x="T4" y="T5"/>
                    </a:cxn>
                    <a:cxn ang="0">
                      <a:pos x="T6" y="T7"/>
                    </a:cxn>
                    <a:cxn ang="0">
                      <a:pos x="T8" y="T9"/>
                    </a:cxn>
                  </a:cxnLst>
                  <a:rect l="0" t="0" r="r" b="b"/>
                  <a:pathLst>
                    <a:path w="2036" h="487">
                      <a:moveTo>
                        <a:pt x="0" y="0"/>
                      </a:moveTo>
                      <a:lnTo>
                        <a:pt x="0" y="270"/>
                      </a:lnTo>
                      <a:lnTo>
                        <a:pt x="2036" y="487"/>
                      </a:lnTo>
                      <a:lnTo>
                        <a:pt x="2036" y="218"/>
                      </a:lnTo>
                      <a:lnTo>
                        <a:pt x="0" y="0"/>
                      </a:lnTo>
                      <a:close/>
                    </a:path>
                  </a:pathLst>
                </a:custGeom>
                <a:solidFill>
                  <a:schemeClr val="accent5">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fontAlgn="base">
                    <a:spcBef>
                      <a:spcPct val="0"/>
                    </a:spcBef>
                    <a:spcAft>
                      <a:spcPct val="0"/>
                    </a:spcAft>
                  </a:pPr>
                  <a:endParaRPr lang="zh-CN" altLang="en-US" b="1">
                    <a:solidFill>
                      <a:srgbClr val="000000"/>
                    </a:solidFill>
                    <a:latin typeface="+mn-ea"/>
                  </a:endParaRPr>
                </a:p>
              </p:txBody>
            </p:sp>
            <p:sp>
              <p:nvSpPr>
                <p:cNvPr id="87" name="Freeform 12"/>
                <p:cNvSpPr>
                  <a:spLocks/>
                </p:cNvSpPr>
                <p:nvPr/>
              </p:nvSpPr>
              <p:spPr bwMode="auto">
                <a:xfrm>
                  <a:off x="1034" y="2904"/>
                  <a:ext cx="4297" cy="414"/>
                </a:xfrm>
                <a:custGeom>
                  <a:avLst/>
                  <a:gdLst>
                    <a:gd name="T0" fmla="*/ 2261 w 4297"/>
                    <a:gd name="T1" fmla="*/ 0 h 414"/>
                    <a:gd name="T2" fmla="*/ 0 w 4297"/>
                    <a:gd name="T3" fmla="*/ 196 h 414"/>
                    <a:gd name="T4" fmla="*/ 2036 w 4297"/>
                    <a:gd name="T5" fmla="*/ 414 h 414"/>
                    <a:gd name="T6" fmla="*/ 4297 w 4297"/>
                    <a:gd name="T7" fmla="*/ 218 h 414"/>
                    <a:gd name="T8" fmla="*/ 2261 w 4297"/>
                    <a:gd name="T9" fmla="*/ 0 h 414"/>
                  </a:gdLst>
                  <a:ahLst/>
                  <a:cxnLst>
                    <a:cxn ang="0">
                      <a:pos x="T0" y="T1"/>
                    </a:cxn>
                    <a:cxn ang="0">
                      <a:pos x="T2" y="T3"/>
                    </a:cxn>
                    <a:cxn ang="0">
                      <a:pos x="T4" y="T5"/>
                    </a:cxn>
                    <a:cxn ang="0">
                      <a:pos x="T6" y="T7"/>
                    </a:cxn>
                    <a:cxn ang="0">
                      <a:pos x="T8" y="T9"/>
                    </a:cxn>
                  </a:cxnLst>
                  <a:rect l="0" t="0" r="r" b="b"/>
                  <a:pathLst>
                    <a:path w="4297" h="414">
                      <a:moveTo>
                        <a:pt x="2261" y="0"/>
                      </a:moveTo>
                      <a:lnTo>
                        <a:pt x="0" y="196"/>
                      </a:lnTo>
                      <a:lnTo>
                        <a:pt x="2036" y="414"/>
                      </a:lnTo>
                      <a:lnTo>
                        <a:pt x="4297" y="218"/>
                      </a:lnTo>
                      <a:lnTo>
                        <a:pt x="2261" y="0"/>
                      </a:lnTo>
                      <a:close/>
                    </a:path>
                  </a:pathLst>
                </a:custGeom>
                <a:solidFill>
                  <a:schemeClr val="accent5">
                    <a:lumMod val="50000"/>
                  </a:schemeClr>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ctr" fontAlgn="base">
                    <a:spcBef>
                      <a:spcPct val="0"/>
                    </a:spcBef>
                    <a:spcAft>
                      <a:spcPct val="0"/>
                    </a:spcAft>
                  </a:pPr>
                  <a:endParaRPr lang="zh-CN" altLang="en-US" b="1">
                    <a:solidFill>
                      <a:srgbClr val="000000"/>
                    </a:solidFill>
                    <a:latin typeface="+mn-ea"/>
                  </a:endParaRPr>
                </a:p>
              </p:txBody>
            </p:sp>
          </p:grpSp>
          <p:sp>
            <p:nvSpPr>
              <p:cNvPr id="84" name="Text Box 218"/>
              <p:cNvSpPr txBox="1">
                <a:spLocks noChangeArrowheads="1"/>
              </p:cNvSpPr>
              <p:nvPr/>
            </p:nvSpPr>
            <p:spPr bwMode="auto">
              <a:xfrm rot="324532">
                <a:off x="1661" y="3356"/>
                <a:ext cx="766" cy="212"/>
              </a:xfrm>
              <a:prstGeom prst="rect">
                <a:avLst/>
              </a:prstGeom>
              <a:noFill/>
              <a:ln>
                <a:noFill/>
              </a:ln>
              <a:effectLst/>
              <a:extLst>
                <a:ext uri="{909E8E84-426E-40DD-AFC4-6F175D3DCCD1}">
                  <a14:hiddenFill xmlns:a14="http://schemas.microsoft.com/office/drawing/2010/main">
                    <a:solidFill>
                      <a:srgbClr val="3B3B3B"/>
                    </a:solidFill>
                  </a14:hiddenFill>
                </a:ext>
                <a:ext uri="{91240B29-F687-4F45-9708-019B960494DF}">
                  <a14:hiddenLine xmlns:a14="http://schemas.microsoft.com/office/drawing/2010/main" w="31750" algn="ctr">
                    <a:solidFill>
                      <a:schemeClr val="bg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fontAlgn="base">
                  <a:spcBef>
                    <a:spcPct val="50000"/>
                  </a:spcBef>
                  <a:spcAft>
                    <a:spcPct val="0"/>
                  </a:spcAft>
                </a:pPr>
                <a:r>
                  <a:rPr lang="zh-CN" altLang="en-US" sz="1600" b="1" dirty="0" smtClean="0">
                    <a:solidFill>
                      <a:srgbClr val="FFFFFF"/>
                    </a:solidFill>
                    <a:latin typeface="+mn-ea"/>
                  </a:rPr>
                  <a:t>添加文本</a:t>
                </a:r>
                <a:endParaRPr lang="en-US" altLang="zh-CN" sz="1600" b="1" dirty="0">
                  <a:solidFill>
                    <a:srgbClr val="FFFFFF"/>
                  </a:solidFill>
                  <a:latin typeface="+mn-ea"/>
                </a:endParaRPr>
              </a:p>
            </p:txBody>
          </p:sp>
        </p:grpSp>
        <p:grpSp>
          <p:nvGrpSpPr>
            <p:cNvPr id="52" name="Group 232"/>
            <p:cNvGrpSpPr>
              <a:grpSpLocks/>
            </p:cNvGrpSpPr>
            <p:nvPr/>
          </p:nvGrpSpPr>
          <p:grpSpPr bwMode="auto">
            <a:xfrm>
              <a:off x="1593" y="2856"/>
              <a:ext cx="3413" cy="568"/>
              <a:chOff x="1593" y="2856"/>
              <a:chExt cx="3413" cy="568"/>
            </a:xfrm>
          </p:grpSpPr>
          <p:grpSp>
            <p:nvGrpSpPr>
              <p:cNvPr id="78" name="Group 181"/>
              <p:cNvGrpSpPr>
                <a:grpSpLocks/>
              </p:cNvGrpSpPr>
              <p:nvPr/>
            </p:nvGrpSpPr>
            <p:grpSpPr bwMode="auto">
              <a:xfrm>
                <a:off x="1593" y="2856"/>
                <a:ext cx="3413" cy="568"/>
                <a:chOff x="1512" y="2658"/>
                <a:chExt cx="3819" cy="636"/>
              </a:xfrm>
            </p:grpSpPr>
            <p:sp>
              <p:nvSpPr>
                <p:cNvPr id="80" name="Freeform 13"/>
                <p:cNvSpPr>
                  <a:spLocks/>
                </p:cNvSpPr>
                <p:nvPr/>
              </p:nvSpPr>
              <p:spPr bwMode="auto">
                <a:xfrm>
                  <a:off x="3321" y="2852"/>
                  <a:ext cx="2010" cy="442"/>
                </a:xfrm>
                <a:custGeom>
                  <a:avLst/>
                  <a:gdLst>
                    <a:gd name="T0" fmla="*/ 0 w 2010"/>
                    <a:gd name="T1" fmla="*/ 173 h 442"/>
                    <a:gd name="T2" fmla="*/ 0 w 2010"/>
                    <a:gd name="T3" fmla="*/ 442 h 442"/>
                    <a:gd name="T4" fmla="*/ 2010 w 2010"/>
                    <a:gd name="T5" fmla="*/ 270 h 442"/>
                    <a:gd name="T6" fmla="*/ 2010 w 2010"/>
                    <a:gd name="T7" fmla="*/ 0 h 442"/>
                    <a:gd name="T8" fmla="*/ 0 w 2010"/>
                    <a:gd name="T9" fmla="*/ 173 h 442"/>
                  </a:gdLst>
                  <a:ahLst/>
                  <a:cxnLst>
                    <a:cxn ang="0">
                      <a:pos x="T0" y="T1"/>
                    </a:cxn>
                    <a:cxn ang="0">
                      <a:pos x="T2" y="T3"/>
                    </a:cxn>
                    <a:cxn ang="0">
                      <a:pos x="T4" y="T5"/>
                    </a:cxn>
                    <a:cxn ang="0">
                      <a:pos x="T6" y="T7"/>
                    </a:cxn>
                    <a:cxn ang="0">
                      <a:pos x="T8" y="T9"/>
                    </a:cxn>
                  </a:cxnLst>
                  <a:rect l="0" t="0" r="r" b="b"/>
                  <a:pathLst>
                    <a:path w="2010" h="442">
                      <a:moveTo>
                        <a:pt x="0" y="173"/>
                      </a:moveTo>
                      <a:lnTo>
                        <a:pt x="0" y="442"/>
                      </a:lnTo>
                      <a:lnTo>
                        <a:pt x="2010" y="270"/>
                      </a:lnTo>
                      <a:lnTo>
                        <a:pt x="2010" y="0"/>
                      </a:lnTo>
                      <a:lnTo>
                        <a:pt x="0" y="173"/>
                      </a:lnTo>
                      <a:close/>
                    </a:path>
                  </a:pathLst>
                </a:custGeom>
                <a:solidFill>
                  <a:srgbClr val="56565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fontAlgn="base">
                    <a:spcBef>
                      <a:spcPct val="0"/>
                    </a:spcBef>
                    <a:spcAft>
                      <a:spcPct val="0"/>
                    </a:spcAft>
                  </a:pPr>
                  <a:endParaRPr lang="zh-CN" altLang="en-US" b="1">
                    <a:solidFill>
                      <a:srgbClr val="000000"/>
                    </a:solidFill>
                    <a:latin typeface="+mn-ea"/>
                  </a:endParaRPr>
                </a:p>
              </p:txBody>
            </p:sp>
            <p:sp>
              <p:nvSpPr>
                <p:cNvPr id="81" name="Freeform 14"/>
                <p:cNvSpPr>
                  <a:spLocks/>
                </p:cNvSpPr>
                <p:nvPr/>
              </p:nvSpPr>
              <p:spPr bwMode="auto">
                <a:xfrm>
                  <a:off x="1512" y="2833"/>
                  <a:ext cx="1809" cy="461"/>
                </a:xfrm>
                <a:custGeom>
                  <a:avLst/>
                  <a:gdLst>
                    <a:gd name="T0" fmla="*/ 0 w 1809"/>
                    <a:gd name="T1" fmla="*/ 0 h 461"/>
                    <a:gd name="T2" fmla="*/ 0 w 1809"/>
                    <a:gd name="T3" fmla="*/ 270 h 461"/>
                    <a:gd name="T4" fmla="*/ 1809 w 1809"/>
                    <a:gd name="T5" fmla="*/ 461 h 461"/>
                    <a:gd name="T6" fmla="*/ 1809 w 1809"/>
                    <a:gd name="T7" fmla="*/ 192 h 461"/>
                    <a:gd name="T8" fmla="*/ 0 w 1809"/>
                    <a:gd name="T9" fmla="*/ 0 h 461"/>
                  </a:gdLst>
                  <a:ahLst/>
                  <a:cxnLst>
                    <a:cxn ang="0">
                      <a:pos x="T0" y="T1"/>
                    </a:cxn>
                    <a:cxn ang="0">
                      <a:pos x="T2" y="T3"/>
                    </a:cxn>
                    <a:cxn ang="0">
                      <a:pos x="T4" y="T5"/>
                    </a:cxn>
                    <a:cxn ang="0">
                      <a:pos x="T6" y="T7"/>
                    </a:cxn>
                    <a:cxn ang="0">
                      <a:pos x="T8" y="T9"/>
                    </a:cxn>
                  </a:cxnLst>
                  <a:rect l="0" t="0" r="r" b="b"/>
                  <a:pathLst>
                    <a:path w="1809" h="461">
                      <a:moveTo>
                        <a:pt x="0" y="0"/>
                      </a:moveTo>
                      <a:lnTo>
                        <a:pt x="0" y="270"/>
                      </a:lnTo>
                      <a:lnTo>
                        <a:pt x="1809" y="461"/>
                      </a:lnTo>
                      <a:lnTo>
                        <a:pt x="1809" y="192"/>
                      </a:lnTo>
                      <a:lnTo>
                        <a:pt x="0" y="0"/>
                      </a:lnTo>
                      <a:close/>
                    </a:path>
                  </a:pathLst>
                </a:custGeom>
                <a:solidFill>
                  <a:srgbClr val="64646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fontAlgn="base">
                    <a:spcBef>
                      <a:spcPct val="0"/>
                    </a:spcBef>
                    <a:spcAft>
                      <a:spcPct val="0"/>
                    </a:spcAft>
                  </a:pPr>
                  <a:endParaRPr lang="zh-CN" altLang="en-US" b="1">
                    <a:solidFill>
                      <a:srgbClr val="000000"/>
                    </a:solidFill>
                    <a:latin typeface="+mn-ea"/>
                  </a:endParaRPr>
                </a:p>
              </p:txBody>
            </p:sp>
            <p:sp>
              <p:nvSpPr>
                <p:cNvPr id="82" name="Freeform 15"/>
                <p:cNvSpPr>
                  <a:spLocks/>
                </p:cNvSpPr>
                <p:nvPr/>
              </p:nvSpPr>
              <p:spPr bwMode="auto">
                <a:xfrm>
                  <a:off x="1512" y="2658"/>
                  <a:ext cx="3819" cy="367"/>
                </a:xfrm>
                <a:custGeom>
                  <a:avLst/>
                  <a:gdLst>
                    <a:gd name="T0" fmla="*/ 2010 w 3819"/>
                    <a:gd name="T1" fmla="*/ 0 h 367"/>
                    <a:gd name="T2" fmla="*/ 0 w 3819"/>
                    <a:gd name="T3" fmla="*/ 175 h 367"/>
                    <a:gd name="T4" fmla="*/ 1809 w 3819"/>
                    <a:gd name="T5" fmla="*/ 367 h 367"/>
                    <a:gd name="T6" fmla="*/ 3819 w 3819"/>
                    <a:gd name="T7" fmla="*/ 194 h 367"/>
                    <a:gd name="T8" fmla="*/ 2010 w 3819"/>
                    <a:gd name="T9" fmla="*/ 0 h 367"/>
                  </a:gdLst>
                  <a:ahLst/>
                  <a:cxnLst>
                    <a:cxn ang="0">
                      <a:pos x="T0" y="T1"/>
                    </a:cxn>
                    <a:cxn ang="0">
                      <a:pos x="T2" y="T3"/>
                    </a:cxn>
                    <a:cxn ang="0">
                      <a:pos x="T4" y="T5"/>
                    </a:cxn>
                    <a:cxn ang="0">
                      <a:pos x="T6" y="T7"/>
                    </a:cxn>
                    <a:cxn ang="0">
                      <a:pos x="T8" y="T9"/>
                    </a:cxn>
                  </a:cxnLst>
                  <a:rect l="0" t="0" r="r" b="b"/>
                  <a:pathLst>
                    <a:path w="3819" h="367">
                      <a:moveTo>
                        <a:pt x="2010" y="0"/>
                      </a:moveTo>
                      <a:lnTo>
                        <a:pt x="0" y="175"/>
                      </a:lnTo>
                      <a:lnTo>
                        <a:pt x="1809" y="367"/>
                      </a:lnTo>
                      <a:lnTo>
                        <a:pt x="3819" y="194"/>
                      </a:lnTo>
                      <a:lnTo>
                        <a:pt x="2010" y="0"/>
                      </a:lnTo>
                      <a:close/>
                    </a:path>
                  </a:pathLst>
                </a:custGeom>
                <a:solidFill>
                  <a:srgbClr val="6F6F6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fontAlgn="base">
                    <a:spcBef>
                      <a:spcPct val="0"/>
                    </a:spcBef>
                    <a:spcAft>
                      <a:spcPct val="0"/>
                    </a:spcAft>
                  </a:pPr>
                  <a:endParaRPr lang="zh-CN" altLang="en-US" b="1">
                    <a:solidFill>
                      <a:srgbClr val="000000"/>
                    </a:solidFill>
                    <a:latin typeface="+mn-ea"/>
                  </a:endParaRPr>
                </a:p>
              </p:txBody>
            </p:sp>
          </p:grpSp>
          <p:sp>
            <p:nvSpPr>
              <p:cNvPr id="79" name="Text Box 219"/>
              <p:cNvSpPr txBox="1">
                <a:spLocks noChangeArrowheads="1"/>
              </p:cNvSpPr>
              <p:nvPr/>
            </p:nvSpPr>
            <p:spPr bwMode="auto">
              <a:xfrm rot="324532">
                <a:off x="1973" y="3100"/>
                <a:ext cx="766" cy="212"/>
              </a:xfrm>
              <a:prstGeom prst="rect">
                <a:avLst/>
              </a:prstGeom>
              <a:noFill/>
              <a:ln>
                <a:noFill/>
              </a:ln>
              <a:effectLst/>
              <a:extLst>
                <a:ext uri="{909E8E84-426E-40DD-AFC4-6F175D3DCCD1}">
                  <a14:hiddenFill xmlns:a14="http://schemas.microsoft.com/office/drawing/2010/main">
                    <a:solidFill>
                      <a:srgbClr val="3B3B3B"/>
                    </a:solidFill>
                  </a14:hiddenFill>
                </a:ext>
                <a:ext uri="{91240B29-F687-4F45-9708-019B960494DF}">
                  <a14:hiddenLine xmlns:a14="http://schemas.microsoft.com/office/drawing/2010/main" w="31750" algn="ctr">
                    <a:solidFill>
                      <a:schemeClr val="bg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fontAlgn="base">
                  <a:spcBef>
                    <a:spcPct val="50000"/>
                  </a:spcBef>
                  <a:spcAft>
                    <a:spcPct val="0"/>
                  </a:spcAft>
                </a:pPr>
                <a:r>
                  <a:rPr lang="zh-CN" altLang="en-US" sz="1600" b="1" dirty="0" smtClean="0">
                    <a:solidFill>
                      <a:srgbClr val="FFFFFF"/>
                    </a:solidFill>
                    <a:latin typeface="+mn-ea"/>
                  </a:rPr>
                  <a:t>添加文本</a:t>
                </a:r>
                <a:endParaRPr lang="en-US" altLang="zh-CN" sz="1600" b="1" dirty="0">
                  <a:solidFill>
                    <a:srgbClr val="FFFFFF"/>
                  </a:solidFill>
                  <a:latin typeface="+mn-ea"/>
                </a:endParaRPr>
              </a:p>
            </p:txBody>
          </p:sp>
        </p:grpSp>
        <p:grpSp>
          <p:nvGrpSpPr>
            <p:cNvPr id="53" name="Group 233"/>
            <p:cNvGrpSpPr>
              <a:grpSpLocks/>
            </p:cNvGrpSpPr>
            <p:nvPr/>
          </p:nvGrpSpPr>
          <p:grpSpPr bwMode="auto">
            <a:xfrm>
              <a:off x="2019" y="2639"/>
              <a:ext cx="2987" cy="525"/>
              <a:chOff x="2019" y="2639"/>
              <a:chExt cx="2987" cy="525"/>
            </a:xfrm>
          </p:grpSpPr>
          <p:grpSp>
            <p:nvGrpSpPr>
              <p:cNvPr id="73" name="Group 180"/>
              <p:cNvGrpSpPr>
                <a:grpSpLocks/>
              </p:cNvGrpSpPr>
              <p:nvPr/>
            </p:nvGrpSpPr>
            <p:grpSpPr bwMode="auto">
              <a:xfrm>
                <a:off x="2019" y="2639"/>
                <a:ext cx="2987" cy="525"/>
                <a:chOff x="1989" y="2415"/>
                <a:chExt cx="3342" cy="588"/>
              </a:xfrm>
            </p:grpSpPr>
            <p:sp>
              <p:nvSpPr>
                <p:cNvPr id="75" name="Freeform 16"/>
                <p:cNvSpPr>
                  <a:spLocks/>
                </p:cNvSpPr>
                <p:nvPr/>
              </p:nvSpPr>
              <p:spPr bwMode="auto">
                <a:xfrm>
                  <a:off x="3574" y="2583"/>
                  <a:ext cx="1757" cy="420"/>
                </a:xfrm>
                <a:custGeom>
                  <a:avLst/>
                  <a:gdLst>
                    <a:gd name="T0" fmla="*/ 0 w 1757"/>
                    <a:gd name="T1" fmla="*/ 151 h 420"/>
                    <a:gd name="T2" fmla="*/ 0 w 1757"/>
                    <a:gd name="T3" fmla="*/ 420 h 420"/>
                    <a:gd name="T4" fmla="*/ 1757 w 1757"/>
                    <a:gd name="T5" fmla="*/ 269 h 420"/>
                    <a:gd name="T6" fmla="*/ 1757 w 1757"/>
                    <a:gd name="T7" fmla="*/ 0 h 420"/>
                    <a:gd name="T8" fmla="*/ 0 w 1757"/>
                    <a:gd name="T9" fmla="*/ 151 h 420"/>
                  </a:gdLst>
                  <a:ahLst/>
                  <a:cxnLst>
                    <a:cxn ang="0">
                      <a:pos x="T0" y="T1"/>
                    </a:cxn>
                    <a:cxn ang="0">
                      <a:pos x="T2" y="T3"/>
                    </a:cxn>
                    <a:cxn ang="0">
                      <a:pos x="T4" y="T5"/>
                    </a:cxn>
                    <a:cxn ang="0">
                      <a:pos x="T6" y="T7"/>
                    </a:cxn>
                    <a:cxn ang="0">
                      <a:pos x="T8" y="T9"/>
                    </a:cxn>
                  </a:cxnLst>
                  <a:rect l="0" t="0" r="r" b="b"/>
                  <a:pathLst>
                    <a:path w="1757" h="420">
                      <a:moveTo>
                        <a:pt x="0" y="151"/>
                      </a:moveTo>
                      <a:lnTo>
                        <a:pt x="0" y="420"/>
                      </a:lnTo>
                      <a:lnTo>
                        <a:pt x="1757" y="269"/>
                      </a:lnTo>
                      <a:lnTo>
                        <a:pt x="1757" y="0"/>
                      </a:lnTo>
                      <a:lnTo>
                        <a:pt x="0" y="151"/>
                      </a:lnTo>
                      <a:close/>
                    </a:path>
                  </a:pathLst>
                </a:custGeom>
                <a:solidFill>
                  <a:srgbClr val="7D7D7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fontAlgn="base">
                    <a:spcBef>
                      <a:spcPct val="0"/>
                    </a:spcBef>
                    <a:spcAft>
                      <a:spcPct val="0"/>
                    </a:spcAft>
                  </a:pPr>
                  <a:endParaRPr lang="zh-CN" altLang="en-US" b="1">
                    <a:solidFill>
                      <a:srgbClr val="000000"/>
                    </a:solidFill>
                    <a:latin typeface="+mn-ea"/>
                  </a:endParaRPr>
                </a:p>
              </p:txBody>
            </p:sp>
            <p:sp>
              <p:nvSpPr>
                <p:cNvPr id="76" name="Freeform 17"/>
                <p:cNvSpPr>
                  <a:spLocks/>
                </p:cNvSpPr>
                <p:nvPr/>
              </p:nvSpPr>
              <p:spPr bwMode="auto">
                <a:xfrm>
                  <a:off x="1989" y="2566"/>
                  <a:ext cx="1585" cy="437"/>
                </a:xfrm>
                <a:custGeom>
                  <a:avLst/>
                  <a:gdLst>
                    <a:gd name="T0" fmla="*/ 0 w 1585"/>
                    <a:gd name="T1" fmla="*/ 0 h 437"/>
                    <a:gd name="T2" fmla="*/ 0 w 1585"/>
                    <a:gd name="T3" fmla="*/ 270 h 437"/>
                    <a:gd name="T4" fmla="*/ 1585 w 1585"/>
                    <a:gd name="T5" fmla="*/ 437 h 437"/>
                    <a:gd name="T6" fmla="*/ 1585 w 1585"/>
                    <a:gd name="T7" fmla="*/ 168 h 437"/>
                    <a:gd name="T8" fmla="*/ 0 w 1585"/>
                    <a:gd name="T9" fmla="*/ 0 h 437"/>
                  </a:gdLst>
                  <a:ahLst/>
                  <a:cxnLst>
                    <a:cxn ang="0">
                      <a:pos x="T0" y="T1"/>
                    </a:cxn>
                    <a:cxn ang="0">
                      <a:pos x="T2" y="T3"/>
                    </a:cxn>
                    <a:cxn ang="0">
                      <a:pos x="T4" y="T5"/>
                    </a:cxn>
                    <a:cxn ang="0">
                      <a:pos x="T6" y="T7"/>
                    </a:cxn>
                    <a:cxn ang="0">
                      <a:pos x="T8" y="T9"/>
                    </a:cxn>
                  </a:cxnLst>
                  <a:rect l="0" t="0" r="r" b="b"/>
                  <a:pathLst>
                    <a:path w="1585" h="437">
                      <a:moveTo>
                        <a:pt x="0" y="0"/>
                      </a:moveTo>
                      <a:lnTo>
                        <a:pt x="0" y="270"/>
                      </a:lnTo>
                      <a:lnTo>
                        <a:pt x="1585" y="437"/>
                      </a:lnTo>
                      <a:lnTo>
                        <a:pt x="1585" y="168"/>
                      </a:lnTo>
                      <a:lnTo>
                        <a:pt x="0" y="0"/>
                      </a:lnTo>
                      <a:close/>
                    </a:path>
                  </a:pathLst>
                </a:custGeom>
                <a:solidFill>
                  <a:srgbClr val="86868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fontAlgn="base">
                    <a:spcBef>
                      <a:spcPct val="0"/>
                    </a:spcBef>
                    <a:spcAft>
                      <a:spcPct val="0"/>
                    </a:spcAft>
                  </a:pPr>
                  <a:endParaRPr lang="zh-CN" altLang="en-US" b="1">
                    <a:solidFill>
                      <a:srgbClr val="000000"/>
                    </a:solidFill>
                    <a:latin typeface="+mn-ea"/>
                  </a:endParaRPr>
                </a:p>
              </p:txBody>
            </p:sp>
            <p:sp>
              <p:nvSpPr>
                <p:cNvPr id="77" name="Freeform 18"/>
                <p:cNvSpPr>
                  <a:spLocks/>
                </p:cNvSpPr>
                <p:nvPr/>
              </p:nvSpPr>
              <p:spPr bwMode="auto">
                <a:xfrm>
                  <a:off x="1989" y="2415"/>
                  <a:ext cx="3342" cy="319"/>
                </a:xfrm>
                <a:custGeom>
                  <a:avLst/>
                  <a:gdLst>
                    <a:gd name="T0" fmla="*/ 1759 w 3342"/>
                    <a:gd name="T1" fmla="*/ 0 h 319"/>
                    <a:gd name="T2" fmla="*/ 0 w 3342"/>
                    <a:gd name="T3" fmla="*/ 151 h 319"/>
                    <a:gd name="T4" fmla="*/ 1585 w 3342"/>
                    <a:gd name="T5" fmla="*/ 319 h 319"/>
                    <a:gd name="T6" fmla="*/ 3342 w 3342"/>
                    <a:gd name="T7" fmla="*/ 168 h 319"/>
                    <a:gd name="T8" fmla="*/ 1759 w 3342"/>
                    <a:gd name="T9" fmla="*/ 0 h 319"/>
                  </a:gdLst>
                  <a:ahLst/>
                  <a:cxnLst>
                    <a:cxn ang="0">
                      <a:pos x="T0" y="T1"/>
                    </a:cxn>
                    <a:cxn ang="0">
                      <a:pos x="T2" y="T3"/>
                    </a:cxn>
                    <a:cxn ang="0">
                      <a:pos x="T4" y="T5"/>
                    </a:cxn>
                    <a:cxn ang="0">
                      <a:pos x="T6" y="T7"/>
                    </a:cxn>
                    <a:cxn ang="0">
                      <a:pos x="T8" y="T9"/>
                    </a:cxn>
                  </a:cxnLst>
                  <a:rect l="0" t="0" r="r" b="b"/>
                  <a:pathLst>
                    <a:path w="3342" h="319">
                      <a:moveTo>
                        <a:pt x="1759" y="0"/>
                      </a:moveTo>
                      <a:lnTo>
                        <a:pt x="0" y="151"/>
                      </a:lnTo>
                      <a:lnTo>
                        <a:pt x="1585" y="319"/>
                      </a:lnTo>
                      <a:lnTo>
                        <a:pt x="3342" y="168"/>
                      </a:lnTo>
                      <a:lnTo>
                        <a:pt x="1759" y="0"/>
                      </a:lnTo>
                      <a:close/>
                    </a:path>
                  </a:pathLst>
                </a:custGeom>
                <a:solidFill>
                  <a:srgbClr val="90909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fontAlgn="base">
                    <a:spcBef>
                      <a:spcPct val="0"/>
                    </a:spcBef>
                    <a:spcAft>
                      <a:spcPct val="0"/>
                    </a:spcAft>
                  </a:pPr>
                  <a:endParaRPr lang="zh-CN" altLang="en-US" b="1">
                    <a:solidFill>
                      <a:srgbClr val="000000"/>
                    </a:solidFill>
                    <a:latin typeface="+mn-ea"/>
                  </a:endParaRPr>
                </a:p>
              </p:txBody>
            </p:sp>
          </p:grpSp>
          <p:sp>
            <p:nvSpPr>
              <p:cNvPr id="74" name="Text Box 220"/>
              <p:cNvSpPr txBox="1">
                <a:spLocks noChangeArrowheads="1"/>
              </p:cNvSpPr>
              <p:nvPr/>
            </p:nvSpPr>
            <p:spPr bwMode="auto">
              <a:xfrm rot="324532">
                <a:off x="2370" y="2869"/>
                <a:ext cx="766" cy="212"/>
              </a:xfrm>
              <a:prstGeom prst="rect">
                <a:avLst/>
              </a:prstGeom>
              <a:noFill/>
              <a:ln>
                <a:noFill/>
              </a:ln>
              <a:effectLst/>
              <a:extLst>
                <a:ext uri="{909E8E84-426E-40DD-AFC4-6F175D3DCCD1}">
                  <a14:hiddenFill xmlns:a14="http://schemas.microsoft.com/office/drawing/2010/main">
                    <a:solidFill>
                      <a:srgbClr val="3B3B3B"/>
                    </a:solidFill>
                  </a14:hiddenFill>
                </a:ext>
                <a:ext uri="{91240B29-F687-4F45-9708-019B960494DF}">
                  <a14:hiddenLine xmlns:a14="http://schemas.microsoft.com/office/drawing/2010/main" w="31750" algn="ctr">
                    <a:solidFill>
                      <a:schemeClr val="bg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fontAlgn="base">
                  <a:spcBef>
                    <a:spcPct val="50000"/>
                  </a:spcBef>
                  <a:spcAft>
                    <a:spcPct val="0"/>
                  </a:spcAft>
                </a:pPr>
                <a:r>
                  <a:rPr lang="zh-CN" altLang="en-US" sz="1600" b="1" dirty="0" smtClean="0">
                    <a:solidFill>
                      <a:srgbClr val="FFFFFF"/>
                    </a:solidFill>
                    <a:latin typeface="+mn-ea"/>
                  </a:rPr>
                  <a:t>添加文本</a:t>
                </a:r>
                <a:endParaRPr lang="en-US" altLang="zh-CN" sz="1600" b="1" dirty="0">
                  <a:solidFill>
                    <a:srgbClr val="FFFFFF"/>
                  </a:solidFill>
                  <a:latin typeface="+mn-ea"/>
                </a:endParaRPr>
              </a:p>
            </p:txBody>
          </p:sp>
        </p:grpSp>
        <p:grpSp>
          <p:nvGrpSpPr>
            <p:cNvPr id="54" name="Group 234"/>
            <p:cNvGrpSpPr>
              <a:grpSpLocks/>
            </p:cNvGrpSpPr>
            <p:nvPr/>
          </p:nvGrpSpPr>
          <p:grpSpPr bwMode="auto">
            <a:xfrm>
              <a:off x="2446" y="2419"/>
              <a:ext cx="2560" cy="486"/>
              <a:chOff x="2446" y="2419"/>
              <a:chExt cx="2560" cy="486"/>
            </a:xfrm>
          </p:grpSpPr>
          <p:grpSp>
            <p:nvGrpSpPr>
              <p:cNvPr id="68" name="Group 179"/>
              <p:cNvGrpSpPr>
                <a:grpSpLocks/>
              </p:cNvGrpSpPr>
              <p:nvPr/>
            </p:nvGrpSpPr>
            <p:grpSpPr bwMode="auto">
              <a:xfrm>
                <a:off x="2446" y="2419"/>
                <a:ext cx="2560" cy="486"/>
                <a:chOff x="2467" y="2169"/>
                <a:chExt cx="2864" cy="544"/>
              </a:xfrm>
            </p:grpSpPr>
            <p:sp>
              <p:nvSpPr>
                <p:cNvPr id="70" name="Freeform 19"/>
                <p:cNvSpPr>
                  <a:spLocks/>
                </p:cNvSpPr>
                <p:nvPr/>
              </p:nvSpPr>
              <p:spPr bwMode="auto">
                <a:xfrm>
                  <a:off x="3824" y="2314"/>
                  <a:ext cx="1507" cy="399"/>
                </a:xfrm>
                <a:custGeom>
                  <a:avLst/>
                  <a:gdLst>
                    <a:gd name="T0" fmla="*/ 0 w 1507"/>
                    <a:gd name="T1" fmla="*/ 129 h 399"/>
                    <a:gd name="T2" fmla="*/ 0 w 1507"/>
                    <a:gd name="T3" fmla="*/ 399 h 399"/>
                    <a:gd name="T4" fmla="*/ 1507 w 1507"/>
                    <a:gd name="T5" fmla="*/ 269 h 399"/>
                    <a:gd name="T6" fmla="*/ 1507 w 1507"/>
                    <a:gd name="T7" fmla="*/ 0 h 399"/>
                    <a:gd name="T8" fmla="*/ 0 w 1507"/>
                    <a:gd name="T9" fmla="*/ 129 h 399"/>
                  </a:gdLst>
                  <a:ahLst/>
                  <a:cxnLst>
                    <a:cxn ang="0">
                      <a:pos x="T0" y="T1"/>
                    </a:cxn>
                    <a:cxn ang="0">
                      <a:pos x="T2" y="T3"/>
                    </a:cxn>
                    <a:cxn ang="0">
                      <a:pos x="T4" y="T5"/>
                    </a:cxn>
                    <a:cxn ang="0">
                      <a:pos x="T6" y="T7"/>
                    </a:cxn>
                    <a:cxn ang="0">
                      <a:pos x="T8" y="T9"/>
                    </a:cxn>
                  </a:cxnLst>
                  <a:rect l="0" t="0" r="r" b="b"/>
                  <a:pathLst>
                    <a:path w="1507" h="399">
                      <a:moveTo>
                        <a:pt x="0" y="129"/>
                      </a:moveTo>
                      <a:lnTo>
                        <a:pt x="0" y="399"/>
                      </a:lnTo>
                      <a:lnTo>
                        <a:pt x="1507" y="269"/>
                      </a:lnTo>
                      <a:lnTo>
                        <a:pt x="1507" y="0"/>
                      </a:lnTo>
                      <a:lnTo>
                        <a:pt x="0" y="129"/>
                      </a:lnTo>
                      <a:close/>
                    </a:path>
                  </a:pathLst>
                </a:custGeom>
                <a:solidFill>
                  <a:srgbClr val="214464"/>
                </a:soli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zh-CN" altLang="en-US" b="1">
                    <a:solidFill>
                      <a:srgbClr val="000000"/>
                    </a:solidFill>
                    <a:latin typeface="+mn-ea"/>
                  </a:endParaRPr>
                </a:p>
              </p:txBody>
            </p:sp>
            <p:sp>
              <p:nvSpPr>
                <p:cNvPr id="71" name="Freeform 22"/>
                <p:cNvSpPr>
                  <a:spLocks/>
                </p:cNvSpPr>
                <p:nvPr/>
              </p:nvSpPr>
              <p:spPr bwMode="auto">
                <a:xfrm>
                  <a:off x="2468" y="2169"/>
                  <a:ext cx="2863" cy="274"/>
                </a:xfrm>
                <a:custGeom>
                  <a:avLst/>
                  <a:gdLst>
                    <a:gd name="T0" fmla="*/ 1507 w 2863"/>
                    <a:gd name="T1" fmla="*/ 0 h 274"/>
                    <a:gd name="T2" fmla="*/ 0 w 2863"/>
                    <a:gd name="T3" fmla="*/ 130 h 274"/>
                    <a:gd name="T4" fmla="*/ 1356 w 2863"/>
                    <a:gd name="T5" fmla="*/ 274 h 274"/>
                    <a:gd name="T6" fmla="*/ 2863 w 2863"/>
                    <a:gd name="T7" fmla="*/ 145 h 274"/>
                    <a:gd name="T8" fmla="*/ 1507 w 2863"/>
                    <a:gd name="T9" fmla="*/ 0 h 274"/>
                  </a:gdLst>
                  <a:ahLst/>
                  <a:cxnLst>
                    <a:cxn ang="0">
                      <a:pos x="T0" y="T1"/>
                    </a:cxn>
                    <a:cxn ang="0">
                      <a:pos x="T2" y="T3"/>
                    </a:cxn>
                    <a:cxn ang="0">
                      <a:pos x="T4" y="T5"/>
                    </a:cxn>
                    <a:cxn ang="0">
                      <a:pos x="T6" y="T7"/>
                    </a:cxn>
                    <a:cxn ang="0">
                      <a:pos x="T8" y="T9"/>
                    </a:cxn>
                  </a:cxnLst>
                  <a:rect l="0" t="0" r="r" b="b"/>
                  <a:pathLst>
                    <a:path w="2863" h="274">
                      <a:moveTo>
                        <a:pt x="1507" y="0"/>
                      </a:moveTo>
                      <a:lnTo>
                        <a:pt x="0" y="130"/>
                      </a:lnTo>
                      <a:lnTo>
                        <a:pt x="1356" y="274"/>
                      </a:lnTo>
                      <a:lnTo>
                        <a:pt x="2863" y="145"/>
                      </a:lnTo>
                      <a:lnTo>
                        <a:pt x="1507" y="0"/>
                      </a:lnTo>
                      <a:close/>
                    </a:path>
                  </a:pathLst>
                </a:custGeom>
                <a:solidFill>
                  <a:srgbClr val="2D5C87"/>
                </a:soli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zh-CN" altLang="en-US" b="1">
                    <a:solidFill>
                      <a:srgbClr val="000000"/>
                    </a:solidFill>
                    <a:latin typeface="+mn-ea"/>
                  </a:endParaRPr>
                </a:p>
              </p:txBody>
            </p:sp>
            <p:sp>
              <p:nvSpPr>
                <p:cNvPr id="72" name="Freeform 176"/>
                <p:cNvSpPr>
                  <a:spLocks/>
                </p:cNvSpPr>
                <p:nvPr/>
              </p:nvSpPr>
              <p:spPr bwMode="auto">
                <a:xfrm>
                  <a:off x="2467" y="2299"/>
                  <a:ext cx="1356" cy="413"/>
                </a:xfrm>
                <a:custGeom>
                  <a:avLst/>
                  <a:gdLst>
                    <a:gd name="T0" fmla="*/ 0 w 1356"/>
                    <a:gd name="T1" fmla="*/ 0 h 413"/>
                    <a:gd name="T2" fmla="*/ 0 w 1356"/>
                    <a:gd name="T3" fmla="*/ 269 h 413"/>
                    <a:gd name="T4" fmla="*/ 1356 w 1356"/>
                    <a:gd name="T5" fmla="*/ 413 h 413"/>
                    <a:gd name="T6" fmla="*/ 1356 w 1356"/>
                    <a:gd name="T7" fmla="*/ 144 h 413"/>
                    <a:gd name="T8" fmla="*/ 0 w 1356"/>
                    <a:gd name="T9" fmla="*/ 0 h 413"/>
                  </a:gdLst>
                  <a:ahLst/>
                  <a:cxnLst>
                    <a:cxn ang="0">
                      <a:pos x="T0" y="T1"/>
                    </a:cxn>
                    <a:cxn ang="0">
                      <a:pos x="T2" y="T3"/>
                    </a:cxn>
                    <a:cxn ang="0">
                      <a:pos x="T4" y="T5"/>
                    </a:cxn>
                    <a:cxn ang="0">
                      <a:pos x="T6" y="T7"/>
                    </a:cxn>
                    <a:cxn ang="0">
                      <a:pos x="T8" y="T9"/>
                    </a:cxn>
                  </a:cxnLst>
                  <a:rect l="0" t="0" r="r" b="b"/>
                  <a:pathLst>
                    <a:path w="1356" h="413">
                      <a:moveTo>
                        <a:pt x="0" y="0"/>
                      </a:moveTo>
                      <a:lnTo>
                        <a:pt x="0" y="269"/>
                      </a:lnTo>
                      <a:lnTo>
                        <a:pt x="1356" y="413"/>
                      </a:lnTo>
                      <a:lnTo>
                        <a:pt x="1356" y="144"/>
                      </a:lnTo>
                      <a:lnTo>
                        <a:pt x="0" y="0"/>
                      </a:lnTo>
                      <a:close/>
                    </a:path>
                  </a:pathLst>
                </a:custGeom>
                <a:solidFill>
                  <a:srgbClr val="244B6E"/>
                </a:soli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zh-CN" altLang="en-US" b="1">
                    <a:solidFill>
                      <a:srgbClr val="000000"/>
                    </a:solidFill>
                    <a:latin typeface="+mn-ea"/>
                  </a:endParaRPr>
                </a:p>
              </p:txBody>
            </p:sp>
          </p:grpSp>
          <p:sp>
            <p:nvSpPr>
              <p:cNvPr id="69" name="Text Box 226"/>
              <p:cNvSpPr txBox="1">
                <a:spLocks noChangeArrowheads="1"/>
              </p:cNvSpPr>
              <p:nvPr/>
            </p:nvSpPr>
            <p:spPr bwMode="auto">
              <a:xfrm rot="324532">
                <a:off x="2682" y="2614"/>
                <a:ext cx="766" cy="212"/>
              </a:xfrm>
              <a:prstGeom prst="rect">
                <a:avLst/>
              </a:prstGeom>
              <a:noFill/>
              <a:ln>
                <a:noFill/>
              </a:ln>
              <a:effectLst/>
              <a:extLst>
                <a:ext uri="{909E8E84-426E-40DD-AFC4-6F175D3DCCD1}">
                  <a14:hiddenFill xmlns:a14="http://schemas.microsoft.com/office/drawing/2010/main">
                    <a:solidFill>
                      <a:srgbClr val="3B3B3B"/>
                    </a:solidFill>
                  </a14:hiddenFill>
                </a:ext>
                <a:ext uri="{91240B29-F687-4F45-9708-019B960494DF}">
                  <a14:hiddenLine xmlns:a14="http://schemas.microsoft.com/office/drawing/2010/main" w="31750" algn="ctr">
                    <a:solidFill>
                      <a:schemeClr val="bg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fontAlgn="base">
                  <a:spcBef>
                    <a:spcPct val="50000"/>
                  </a:spcBef>
                  <a:spcAft>
                    <a:spcPct val="0"/>
                  </a:spcAft>
                </a:pPr>
                <a:r>
                  <a:rPr lang="zh-CN" altLang="en-US" sz="1600" b="1" dirty="0" smtClean="0">
                    <a:solidFill>
                      <a:srgbClr val="FFFFFF"/>
                    </a:solidFill>
                    <a:latin typeface="+mn-ea"/>
                  </a:rPr>
                  <a:t>添加文本</a:t>
                </a:r>
                <a:endParaRPr lang="en-US" altLang="zh-CN" sz="1600" b="1" dirty="0">
                  <a:solidFill>
                    <a:srgbClr val="FFFFFF"/>
                  </a:solidFill>
                  <a:latin typeface="+mn-ea"/>
                </a:endParaRPr>
              </a:p>
            </p:txBody>
          </p:sp>
        </p:grpSp>
        <p:grpSp>
          <p:nvGrpSpPr>
            <p:cNvPr id="55" name="Group 235"/>
            <p:cNvGrpSpPr>
              <a:grpSpLocks/>
            </p:cNvGrpSpPr>
            <p:nvPr/>
          </p:nvGrpSpPr>
          <p:grpSpPr bwMode="auto">
            <a:xfrm>
              <a:off x="2873" y="2200"/>
              <a:ext cx="2133" cy="445"/>
              <a:chOff x="2873" y="2200"/>
              <a:chExt cx="2133" cy="445"/>
            </a:xfrm>
          </p:grpSpPr>
          <p:grpSp>
            <p:nvGrpSpPr>
              <p:cNvPr id="63" name="Group 178"/>
              <p:cNvGrpSpPr>
                <a:grpSpLocks/>
              </p:cNvGrpSpPr>
              <p:nvPr/>
            </p:nvGrpSpPr>
            <p:grpSpPr bwMode="auto">
              <a:xfrm>
                <a:off x="2873" y="2200"/>
                <a:ext cx="2133" cy="445"/>
                <a:chOff x="2945" y="1924"/>
                <a:chExt cx="2386" cy="498"/>
              </a:xfrm>
            </p:grpSpPr>
            <p:sp>
              <p:nvSpPr>
                <p:cNvPr id="65" name="Freeform 23"/>
                <p:cNvSpPr>
                  <a:spLocks/>
                </p:cNvSpPr>
                <p:nvPr/>
              </p:nvSpPr>
              <p:spPr bwMode="auto">
                <a:xfrm>
                  <a:off x="4077" y="2044"/>
                  <a:ext cx="1254" cy="378"/>
                </a:xfrm>
                <a:custGeom>
                  <a:avLst/>
                  <a:gdLst>
                    <a:gd name="T0" fmla="*/ 0 w 1254"/>
                    <a:gd name="T1" fmla="*/ 109 h 378"/>
                    <a:gd name="T2" fmla="*/ 0 w 1254"/>
                    <a:gd name="T3" fmla="*/ 378 h 378"/>
                    <a:gd name="T4" fmla="*/ 1254 w 1254"/>
                    <a:gd name="T5" fmla="*/ 270 h 378"/>
                    <a:gd name="T6" fmla="*/ 1254 w 1254"/>
                    <a:gd name="T7" fmla="*/ 0 h 378"/>
                    <a:gd name="T8" fmla="*/ 0 w 1254"/>
                    <a:gd name="T9" fmla="*/ 109 h 378"/>
                  </a:gdLst>
                  <a:ahLst/>
                  <a:cxnLst>
                    <a:cxn ang="0">
                      <a:pos x="T0" y="T1"/>
                    </a:cxn>
                    <a:cxn ang="0">
                      <a:pos x="T2" y="T3"/>
                    </a:cxn>
                    <a:cxn ang="0">
                      <a:pos x="T4" y="T5"/>
                    </a:cxn>
                    <a:cxn ang="0">
                      <a:pos x="T6" y="T7"/>
                    </a:cxn>
                    <a:cxn ang="0">
                      <a:pos x="T8" y="T9"/>
                    </a:cxn>
                  </a:cxnLst>
                  <a:rect l="0" t="0" r="r" b="b"/>
                  <a:pathLst>
                    <a:path w="1254" h="378">
                      <a:moveTo>
                        <a:pt x="0" y="109"/>
                      </a:moveTo>
                      <a:lnTo>
                        <a:pt x="0" y="378"/>
                      </a:lnTo>
                      <a:lnTo>
                        <a:pt x="1254" y="270"/>
                      </a:lnTo>
                      <a:lnTo>
                        <a:pt x="1254" y="0"/>
                      </a:lnTo>
                      <a:lnTo>
                        <a:pt x="0" y="109"/>
                      </a:lnTo>
                      <a:close/>
                    </a:path>
                  </a:pathLst>
                </a:custGeom>
                <a:solidFill>
                  <a:srgbClr val="1188FF"/>
                </a:soli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zh-CN" altLang="en-US" b="1">
                    <a:solidFill>
                      <a:srgbClr val="000000"/>
                    </a:solidFill>
                    <a:latin typeface="+mn-ea"/>
                  </a:endParaRPr>
                </a:p>
              </p:txBody>
            </p:sp>
            <p:sp>
              <p:nvSpPr>
                <p:cNvPr id="66" name="Freeform 24"/>
                <p:cNvSpPr>
                  <a:spLocks/>
                </p:cNvSpPr>
                <p:nvPr/>
              </p:nvSpPr>
              <p:spPr bwMode="auto">
                <a:xfrm>
                  <a:off x="2945" y="2032"/>
                  <a:ext cx="1132" cy="390"/>
                </a:xfrm>
                <a:custGeom>
                  <a:avLst/>
                  <a:gdLst>
                    <a:gd name="T0" fmla="*/ 0 w 1132"/>
                    <a:gd name="T1" fmla="*/ 0 h 390"/>
                    <a:gd name="T2" fmla="*/ 0 w 1132"/>
                    <a:gd name="T3" fmla="*/ 270 h 390"/>
                    <a:gd name="T4" fmla="*/ 1132 w 1132"/>
                    <a:gd name="T5" fmla="*/ 390 h 390"/>
                    <a:gd name="T6" fmla="*/ 1132 w 1132"/>
                    <a:gd name="T7" fmla="*/ 121 h 390"/>
                    <a:gd name="T8" fmla="*/ 0 w 1132"/>
                    <a:gd name="T9" fmla="*/ 0 h 390"/>
                  </a:gdLst>
                  <a:ahLst/>
                  <a:cxnLst>
                    <a:cxn ang="0">
                      <a:pos x="T0" y="T1"/>
                    </a:cxn>
                    <a:cxn ang="0">
                      <a:pos x="T2" y="T3"/>
                    </a:cxn>
                    <a:cxn ang="0">
                      <a:pos x="T4" y="T5"/>
                    </a:cxn>
                    <a:cxn ang="0">
                      <a:pos x="T6" y="T7"/>
                    </a:cxn>
                    <a:cxn ang="0">
                      <a:pos x="T8" y="T9"/>
                    </a:cxn>
                  </a:cxnLst>
                  <a:rect l="0" t="0" r="r" b="b"/>
                  <a:pathLst>
                    <a:path w="1132" h="390">
                      <a:moveTo>
                        <a:pt x="0" y="0"/>
                      </a:moveTo>
                      <a:lnTo>
                        <a:pt x="0" y="270"/>
                      </a:lnTo>
                      <a:lnTo>
                        <a:pt x="1132" y="390"/>
                      </a:lnTo>
                      <a:lnTo>
                        <a:pt x="1132" y="121"/>
                      </a:lnTo>
                      <a:lnTo>
                        <a:pt x="0" y="0"/>
                      </a:lnTo>
                      <a:close/>
                    </a:path>
                  </a:pathLst>
                </a:custGeom>
                <a:solidFill>
                  <a:srgbClr val="2592FF"/>
                </a:soli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zh-CN" altLang="en-US" b="1">
                    <a:solidFill>
                      <a:srgbClr val="000000"/>
                    </a:solidFill>
                    <a:latin typeface="+mn-ea"/>
                  </a:endParaRPr>
                </a:p>
              </p:txBody>
            </p:sp>
            <p:sp>
              <p:nvSpPr>
                <p:cNvPr id="67" name="Freeform 25"/>
                <p:cNvSpPr>
                  <a:spLocks/>
                </p:cNvSpPr>
                <p:nvPr/>
              </p:nvSpPr>
              <p:spPr bwMode="auto">
                <a:xfrm>
                  <a:off x="2945" y="1924"/>
                  <a:ext cx="2386" cy="229"/>
                </a:xfrm>
                <a:custGeom>
                  <a:avLst/>
                  <a:gdLst>
                    <a:gd name="T0" fmla="*/ 1257 w 2386"/>
                    <a:gd name="T1" fmla="*/ 0 h 229"/>
                    <a:gd name="T2" fmla="*/ 0 w 2386"/>
                    <a:gd name="T3" fmla="*/ 108 h 229"/>
                    <a:gd name="T4" fmla="*/ 1132 w 2386"/>
                    <a:gd name="T5" fmla="*/ 229 h 229"/>
                    <a:gd name="T6" fmla="*/ 2386 w 2386"/>
                    <a:gd name="T7" fmla="*/ 120 h 229"/>
                    <a:gd name="T8" fmla="*/ 1257 w 2386"/>
                    <a:gd name="T9" fmla="*/ 0 h 229"/>
                  </a:gdLst>
                  <a:ahLst/>
                  <a:cxnLst>
                    <a:cxn ang="0">
                      <a:pos x="T0" y="T1"/>
                    </a:cxn>
                    <a:cxn ang="0">
                      <a:pos x="T2" y="T3"/>
                    </a:cxn>
                    <a:cxn ang="0">
                      <a:pos x="T4" y="T5"/>
                    </a:cxn>
                    <a:cxn ang="0">
                      <a:pos x="T6" y="T7"/>
                    </a:cxn>
                    <a:cxn ang="0">
                      <a:pos x="T8" y="T9"/>
                    </a:cxn>
                  </a:cxnLst>
                  <a:rect l="0" t="0" r="r" b="b"/>
                  <a:pathLst>
                    <a:path w="2386" h="229">
                      <a:moveTo>
                        <a:pt x="1257" y="0"/>
                      </a:moveTo>
                      <a:lnTo>
                        <a:pt x="0" y="108"/>
                      </a:lnTo>
                      <a:lnTo>
                        <a:pt x="1132" y="229"/>
                      </a:lnTo>
                      <a:lnTo>
                        <a:pt x="2386" y="120"/>
                      </a:lnTo>
                      <a:lnTo>
                        <a:pt x="1257" y="0"/>
                      </a:lnTo>
                      <a:close/>
                    </a:path>
                  </a:pathLst>
                </a:custGeom>
                <a:solidFill>
                  <a:srgbClr val="3F9FFF"/>
                </a:soli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zh-CN" altLang="en-US" b="1">
                    <a:solidFill>
                      <a:srgbClr val="000000"/>
                    </a:solidFill>
                    <a:latin typeface="+mn-ea"/>
                  </a:endParaRPr>
                </a:p>
              </p:txBody>
            </p:sp>
          </p:grpSp>
          <p:sp>
            <p:nvSpPr>
              <p:cNvPr id="64" name="Text Box 227"/>
              <p:cNvSpPr txBox="1">
                <a:spLocks noChangeArrowheads="1"/>
              </p:cNvSpPr>
              <p:nvPr/>
            </p:nvSpPr>
            <p:spPr bwMode="auto">
              <a:xfrm rot="324532">
                <a:off x="3002" y="2370"/>
                <a:ext cx="766" cy="212"/>
              </a:xfrm>
              <a:prstGeom prst="rect">
                <a:avLst/>
              </a:prstGeom>
              <a:noFill/>
              <a:ln>
                <a:noFill/>
              </a:ln>
              <a:effectLst/>
              <a:extLst>
                <a:ext uri="{909E8E84-426E-40DD-AFC4-6F175D3DCCD1}">
                  <a14:hiddenFill xmlns:a14="http://schemas.microsoft.com/office/drawing/2010/main">
                    <a:solidFill>
                      <a:srgbClr val="3B3B3B"/>
                    </a:solidFill>
                  </a14:hiddenFill>
                </a:ext>
                <a:ext uri="{91240B29-F687-4F45-9708-019B960494DF}">
                  <a14:hiddenLine xmlns:a14="http://schemas.microsoft.com/office/drawing/2010/main" w="31750" algn="ctr">
                    <a:solidFill>
                      <a:schemeClr val="bg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fontAlgn="base">
                  <a:spcBef>
                    <a:spcPct val="50000"/>
                  </a:spcBef>
                  <a:spcAft>
                    <a:spcPct val="0"/>
                  </a:spcAft>
                </a:pPr>
                <a:r>
                  <a:rPr lang="zh-CN" altLang="en-US" sz="1600" b="1" dirty="0" smtClean="0">
                    <a:solidFill>
                      <a:srgbClr val="FFFFFF"/>
                    </a:solidFill>
                    <a:latin typeface="+mn-ea"/>
                  </a:rPr>
                  <a:t>添加文本</a:t>
                </a:r>
                <a:endParaRPr lang="en-US" altLang="zh-CN" sz="1600" b="1" dirty="0">
                  <a:solidFill>
                    <a:srgbClr val="FFFFFF"/>
                  </a:solidFill>
                  <a:latin typeface="+mn-ea"/>
                </a:endParaRPr>
              </a:p>
            </p:txBody>
          </p:sp>
        </p:grpSp>
        <p:grpSp>
          <p:nvGrpSpPr>
            <p:cNvPr id="56" name="Group 239"/>
            <p:cNvGrpSpPr>
              <a:grpSpLocks/>
            </p:cNvGrpSpPr>
            <p:nvPr/>
          </p:nvGrpSpPr>
          <p:grpSpPr bwMode="auto">
            <a:xfrm>
              <a:off x="3300" y="1980"/>
              <a:ext cx="1706" cy="406"/>
              <a:chOff x="3300" y="1980"/>
              <a:chExt cx="1706" cy="406"/>
            </a:xfrm>
          </p:grpSpPr>
          <p:grpSp>
            <p:nvGrpSpPr>
              <p:cNvPr id="58" name="Group 238"/>
              <p:cNvGrpSpPr>
                <a:grpSpLocks/>
              </p:cNvGrpSpPr>
              <p:nvPr/>
            </p:nvGrpSpPr>
            <p:grpSpPr bwMode="auto">
              <a:xfrm>
                <a:off x="3300" y="1980"/>
                <a:ext cx="1706" cy="406"/>
                <a:chOff x="3300" y="1980"/>
                <a:chExt cx="1706" cy="406"/>
              </a:xfrm>
            </p:grpSpPr>
            <p:sp>
              <p:nvSpPr>
                <p:cNvPr id="60" name="Freeform 26"/>
                <p:cNvSpPr>
                  <a:spLocks/>
                </p:cNvSpPr>
                <p:nvPr/>
              </p:nvSpPr>
              <p:spPr bwMode="auto">
                <a:xfrm>
                  <a:off x="4109" y="2067"/>
                  <a:ext cx="897" cy="319"/>
                </a:xfrm>
                <a:custGeom>
                  <a:avLst/>
                  <a:gdLst>
                    <a:gd name="T0" fmla="*/ 0 w 1004"/>
                    <a:gd name="T1" fmla="*/ 87 h 357"/>
                    <a:gd name="T2" fmla="*/ 0 w 1004"/>
                    <a:gd name="T3" fmla="*/ 357 h 357"/>
                    <a:gd name="T4" fmla="*/ 1004 w 1004"/>
                    <a:gd name="T5" fmla="*/ 269 h 357"/>
                    <a:gd name="T6" fmla="*/ 1004 w 1004"/>
                    <a:gd name="T7" fmla="*/ 0 h 357"/>
                    <a:gd name="T8" fmla="*/ 0 w 1004"/>
                    <a:gd name="T9" fmla="*/ 87 h 357"/>
                  </a:gdLst>
                  <a:ahLst/>
                  <a:cxnLst>
                    <a:cxn ang="0">
                      <a:pos x="T0" y="T1"/>
                    </a:cxn>
                    <a:cxn ang="0">
                      <a:pos x="T2" y="T3"/>
                    </a:cxn>
                    <a:cxn ang="0">
                      <a:pos x="T4" y="T5"/>
                    </a:cxn>
                    <a:cxn ang="0">
                      <a:pos x="T6" y="T7"/>
                    </a:cxn>
                    <a:cxn ang="0">
                      <a:pos x="T8" y="T9"/>
                    </a:cxn>
                  </a:cxnLst>
                  <a:rect l="0" t="0" r="r" b="b"/>
                  <a:pathLst>
                    <a:path w="1004" h="357">
                      <a:moveTo>
                        <a:pt x="0" y="87"/>
                      </a:moveTo>
                      <a:lnTo>
                        <a:pt x="0" y="357"/>
                      </a:lnTo>
                      <a:lnTo>
                        <a:pt x="1004" y="269"/>
                      </a:lnTo>
                      <a:lnTo>
                        <a:pt x="1004" y="0"/>
                      </a:lnTo>
                      <a:lnTo>
                        <a:pt x="0" y="87"/>
                      </a:lnTo>
                      <a:close/>
                    </a:path>
                  </a:pathLst>
                </a:custGeom>
                <a:solidFill>
                  <a:srgbClr val="DBDB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fontAlgn="base">
                    <a:spcBef>
                      <a:spcPct val="0"/>
                    </a:spcBef>
                    <a:spcAft>
                      <a:spcPct val="0"/>
                    </a:spcAft>
                  </a:pPr>
                  <a:endParaRPr lang="zh-CN" altLang="en-US" b="1">
                    <a:solidFill>
                      <a:srgbClr val="000000"/>
                    </a:solidFill>
                    <a:latin typeface="+mn-ea"/>
                  </a:endParaRPr>
                </a:p>
              </p:txBody>
            </p:sp>
            <p:sp>
              <p:nvSpPr>
                <p:cNvPr id="61" name="Freeform 27"/>
                <p:cNvSpPr>
                  <a:spLocks/>
                </p:cNvSpPr>
                <p:nvPr/>
              </p:nvSpPr>
              <p:spPr bwMode="auto">
                <a:xfrm>
                  <a:off x="3300" y="2058"/>
                  <a:ext cx="809" cy="328"/>
                </a:xfrm>
                <a:custGeom>
                  <a:avLst/>
                  <a:gdLst>
                    <a:gd name="T0" fmla="*/ 0 w 905"/>
                    <a:gd name="T1" fmla="*/ 0 h 367"/>
                    <a:gd name="T2" fmla="*/ 0 w 905"/>
                    <a:gd name="T3" fmla="*/ 270 h 367"/>
                    <a:gd name="T4" fmla="*/ 905 w 905"/>
                    <a:gd name="T5" fmla="*/ 367 h 367"/>
                    <a:gd name="T6" fmla="*/ 905 w 905"/>
                    <a:gd name="T7" fmla="*/ 97 h 367"/>
                    <a:gd name="T8" fmla="*/ 0 w 905"/>
                    <a:gd name="T9" fmla="*/ 0 h 367"/>
                  </a:gdLst>
                  <a:ahLst/>
                  <a:cxnLst>
                    <a:cxn ang="0">
                      <a:pos x="T0" y="T1"/>
                    </a:cxn>
                    <a:cxn ang="0">
                      <a:pos x="T2" y="T3"/>
                    </a:cxn>
                    <a:cxn ang="0">
                      <a:pos x="T4" y="T5"/>
                    </a:cxn>
                    <a:cxn ang="0">
                      <a:pos x="T6" y="T7"/>
                    </a:cxn>
                    <a:cxn ang="0">
                      <a:pos x="T8" y="T9"/>
                    </a:cxn>
                  </a:cxnLst>
                  <a:rect l="0" t="0" r="r" b="b"/>
                  <a:pathLst>
                    <a:path w="905" h="367">
                      <a:moveTo>
                        <a:pt x="0" y="0"/>
                      </a:moveTo>
                      <a:lnTo>
                        <a:pt x="0" y="270"/>
                      </a:lnTo>
                      <a:lnTo>
                        <a:pt x="905" y="367"/>
                      </a:lnTo>
                      <a:lnTo>
                        <a:pt x="905" y="97"/>
                      </a:lnTo>
                      <a:lnTo>
                        <a:pt x="0" y="0"/>
                      </a:lnTo>
                      <a:close/>
                    </a:path>
                  </a:pathLst>
                </a:custGeom>
                <a:solidFill>
                  <a:srgbClr val="E0E0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gn="ctr" fontAlgn="base">
                    <a:spcBef>
                      <a:spcPct val="0"/>
                    </a:spcBef>
                    <a:spcAft>
                      <a:spcPct val="0"/>
                    </a:spcAft>
                  </a:pPr>
                  <a:endParaRPr lang="zh-CN" altLang="en-US" b="1">
                    <a:solidFill>
                      <a:srgbClr val="000000"/>
                    </a:solidFill>
                    <a:latin typeface="+mn-ea"/>
                  </a:endParaRPr>
                </a:p>
              </p:txBody>
            </p:sp>
            <p:sp>
              <p:nvSpPr>
                <p:cNvPr id="62" name="Freeform 28"/>
                <p:cNvSpPr>
                  <a:spLocks/>
                </p:cNvSpPr>
                <p:nvPr/>
              </p:nvSpPr>
              <p:spPr bwMode="auto">
                <a:xfrm>
                  <a:off x="3300" y="1980"/>
                  <a:ext cx="1706" cy="165"/>
                </a:xfrm>
                <a:custGeom>
                  <a:avLst/>
                  <a:gdLst>
                    <a:gd name="T0" fmla="*/ 1004 w 1909"/>
                    <a:gd name="T1" fmla="*/ 0 h 184"/>
                    <a:gd name="T2" fmla="*/ 0 w 1909"/>
                    <a:gd name="T3" fmla="*/ 87 h 184"/>
                    <a:gd name="T4" fmla="*/ 905 w 1909"/>
                    <a:gd name="T5" fmla="*/ 184 h 184"/>
                    <a:gd name="T6" fmla="*/ 1909 w 1909"/>
                    <a:gd name="T7" fmla="*/ 97 h 184"/>
                    <a:gd name="T8" fmla="*/ 1004 w 1909"/>
                    <a:gd name="T9" fmla="*/ 0 h 184"/>
                  </a:gdLst>
                  <a:ahLst/>
                  <a:cxnLst>
                    <a:cxn ang="0">
                      <a:pos x="T0" y="T1"/>
                    </a:cxn>
                    <a:cxn ang="0">
                      <a:pos x="T2" y="T3"/>
                    </a:cxn>
                    <a:cxn ang="0">
                      <a:pos x="T4" y="T5"/>
                    </a:cxn>
                    <a:cxn ang="0">
                      <a:pos x="T6" y="T7"/>
                    </a:cxn>
                    <a:cxn ang="0">
                      <a:pos x="T8" y="T9"/>
                    </a:cxn>
                  </a:cxnLst>
                  <a:rect l="0" t="0" r="r" b="b"/>
                  <a:pathLst>
                    <a:path w="1909" h="184">
                      <a:moveTo>
                        <a:pt x="1004" y="0"/>
                      </a:moveTo>
                      <a:lnTo>
                        <a:pt x="0" y="87"/>
                      </a:lnTo>
                      <a:lnTo>
                        <a:pt x="905" y="184"/>
                      </a:lnTo>
                      <a:lnTo>
                        <a:pt x="1909" y="97"/>
                      </a:lnTo>
                      <a:lnTo>
                        <a:pt x="1004" y="0"/>
                      </a:lnTo>
                      <a:close/>
                    </a:path>
                  </a:pathLst>
                </a:custGeom>
                <a:gradFill rotWithShape="1">
                  <a:gsLst>
                    <a:gs pos="0">
                      <a:srgbClr val="E8E8E8">
                        <a:gamma/>
                        <a:shade val="50980"/>
                        <a:invGamma/>
                      </a:srgbClr>
                    </a:gs>
                    <a:gs pos="100000">
                      <a:srgbClr val="E8E8E8"/>
                    </a:gs>
                  </a:gsLst>
                  <a:lin ang="5400000" scaled="1"/>
                </a:gra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ctr" fontAlgn="base">
                    <a:spcBef>
                      <a:spcPct val="0"/>
                    </a:spcBef>
                    <a:spcAft>
                      <a:spcPct val="0"/>
                    </a:spcAft>
                  </a:pPr>
                  <a:endParaRPr lang="zh-CN" altLang="en-US" b="1">
                    <a:solidFill>
                      <a:srgbClr val="000000"/>
                    </a:solidFill>
                    <a:latin typeface="+mn-ea"/>
                  </a:endParaRPr>
                </a:p>
              </p:txBody>
            </p:sp>
          </p:grpSp>
          <p:sp>
            <p:nvSpPr>
              <p:cNvPr id="59" name="Text Box 229"/>
              <p:cNvSpPr txBox="1">
                <a:spLocks noChangeArrowheads="1"/>
              </p:cNvSpPr>
              <p:nvPr/>
            </p:nvSpPr>
            <p:spPr bwMode="auto">
              <a:xfrm rot="324532">
                <a:off x="3314" y="2124"/>
                <a:ext cx="766" cy="212"/>
              </a:xfrm>
              <a:prstGeom prst="rect">
                <a:avLst/>
              </a:prstGeom>
              <a:noFill/>
              <a:ln>
                <a:noFill/>
              </a:ln>
              <a:effectLst/>
              <a:extLst>
                <a:ext uri="{909E8E84-426E-40DD-AFC4-6F175D3DCCD1}">
                  <a14:hiddenFill xmlns:a14="http://schemas.microsoft.com/office/drawing/2010/main">
                    <a:solidFill>
                      <a:srgbClr val="3B3B3B"/>
                    </a:solidFill>
                  </a14:hiddenFill>
                </a:ext>
                <a:ext uri="{91240B29-F687-4F45-9708-019B960494DF}">
                  <a14:hiddenLine xmlns:a14="http://schemas.microsoft.com/office/drawing/2010/main" w="31750" algn="ctr">
                    <a:solidFill>
                      <a:schemeClr val="bg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fontAlgn="base">
                  <a:spcBef>
                    <a:spcPct val="50000"/>
                  </a:spcBef>
                  <a:spcAft>
                    <a:spcPct val="0"/>
                  </a:spcAft>
                </a:pPr>
                <a:r>
                  <a:rPr lang="zh-CN" altLang="en-US" sz="1600" b="1" dirty="0" smtClean="0">
                    <a:solidFill>
                      <a:srgbClr val="000000"/>
                    </a:solidFill>
                    <a:latin typeface="+mn-ea"/>
                  </a:rPr>
                  <a:t>添加文本</a:t>
                </a:r>
                <a:endParaRPr lang="en-US" altLang="zh-CN" sz="1600" b="1" dirty="0">
                  <a:solidFill>
                    <a:srgbClr val="000000"/>
                  </a:solidFill>
                  <a:latin typeface="+mn-ea"/>
                </a:endParaRPr>
              </a:p>
            </p:txBody>
          </p:sp>
        </p:grpSp>
        <p:sp>
          <p:nvSpPr>
            <p:cNvPr id="57" name="Freeform 309"/>
            <p:cNvSpPr>
              <a:spLocks/>
            </p:cNvSpPr>
            <p:nvPr/>
          </p:nvSpPr>
          <p:spPr bwMode="auto">
            <a:xfrm>
              <a:off x="734" y="3719"/>
              <a:ext cx="4272" cy="425"/>
            </a:xfrm>
            <a:custGeom>
              <a:avLst/>
              <a:gdLst>
                <a:gd name="T0" fmla="*/ 28 w 4272"/>
                <a:gd name="T1" fmla="*/ 0 h 425"/>
                <a:gd name="T2" fmla="*/ 2031 w 4272"/>
                <a:gd name="T3" fmla="*/ 227 h 425"/>
                <a:gd name="T4" fmla="*/ 4272 w 4272"/>
                <a:gd name="T5" fmla="*/ 17 h 425"/>
                <a:gd name="T6" fmla="*/ 4272 w 4272"/>
                <a:gd name="T7" fmla="*/ 425 h 425"/>
                <a:gd name="T8" fmla="*/ 0 w 4272"/>
                <a:gd name="T9" fmla="*/ 425 h 425"/>
                <a:gd name="T10" fmla="*/ 0 w 4272"/>
                <a:gd name="T11" fmla="*/ 0 h 425"/>
                <a:gd name="T12" fmla="*/ 28 w 4272"/>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4272" h="425">
                  <a:moveTo>
                    <a:pt x="28" y="0"/>
                  </a:moveTo>
                  <a:lnTo>
                    <a:pt x="2031" y="227"/>
                  </a:lnTo>
                  <a:lnTo>
                    <a:pt x="4272" y="17"/>
                  </a:lnTo>
                  <a:lnTo>
                    <a:pt x="4272" y="425"/>
                  </a:lnTo>
                  <a:lnTo>
                    <a:pt x="0" y="425"/>
                  </a:lnTo>
                  <a:lnTo>
                    <a:pt x="0" y="0"/>
                  </a:lnTo>
                  <a:lnTo>
                    <a:pt x="28" y="0"/>
                  </a:lnTo>
                  <a:close/>
                </a:path>
              </a:pathLst>
            </a:custGeom>
            <a:gradFill rotWithShape="1">
              <a:gsLst>
                <a:gs pos="0">
                  <a:srgbClr val="717171"/>
                </a:gs>
                <a:gs pos="100000">
                  <a:srgbClr val="FBFBFB">
                    <a:alpha val="0"/>
                  </a:srgbClr>
                </a:gs>
              </a:gsLst>
              <a:lin ang="5400000" scaled="1"/>
            </a:gradFill>
            <a:ln>
              <a:noFill/>
            </a:ln>
            <a:effectLst/>
            <a:extLst>
              <a:ext uri="{91240B29-F687-4F45-9708-019B960494DF}">
                <a14:hiddenLine xmlns:a14="http://schemas.microsoft.com/office/drawing/2010/main" w="31750" cap="flat" cmpd="sng">
                  <a:solidFill>
                    <a:schemeClr val="bg1"/>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fontAlgn="base">
                <a:spcBef>
                  <a:spcPct val="0"/>
                </a:spcBef>
                <a:spcAft>
                  <a:spcPct val="0"/>
                </a:spcAft>
              </a:pPr>
              <a:endParaRPr lang="zh-CN" altLang="en-US" b="1">
                <a:solidFill>
                  <a:srgbClr val="000000"/>
                </a:solidFill>
                <a:latin typeface="+mn-ea"/>
              </a:endParaRPr>
            </a:p>
          </p:txBody>
        </p:sp>
      </p:grpSp>
    </p:spTree>
    <p:extLst>
      <p:ext uri="{BB962C8B-B14F-4D97-AF65-F5344CB8AC3E}">
        <p14:creationId xmlns:p14="http://schemas.microsoft.com/office/powerpoint/2010/main" val="420917919"/>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down)">
                                      <p:cBhvr>
                                        <p:cTn id="7" dur="500"/>
                                        <p:tgtEl>
                                          <p:spTgt spid="49"/>
                                        </p:tgtEl>
                                      </p:cBhvr>
                                    </p:animEffect>
                                  </p:childTnLst>
                                </p:cTn>
                              </p:par>
                            </p:childTnLst>
                          </p:cTn>
                        </p:par>
                        <p:par>
                          <p:cTn id="8" fill="hold">
                            <p:stCondLst>
                              <p:cond delay="500"/>
                            </p:stCondLst>
                            <p:childTnLst>
                              <p:par>
                                <p:cTn id="9" presetID="12" presetClass="entr" presetSubtype="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p:tgtEl>
                                          <p:spTgt spid="3"/>
                                        </p:tgtEl>
                                        <p:attrNameLst>
                                          <p:attrName>ppt_y</p:attrName>
                                        </p:attrNameLst>
                                      </p:cBhvr>
                                      <p:tavLst>
                                        <p:tav tm="0">
                                          <p:val>
                                            <p:strVal val="#ppt_y-#ppt_h*1.125000"/>
                                          </p:val>
                                        </p:tav>
                                        <p:tav tm="100000">
                                          <p:val>
                                            <p:strVal val="#ppt_y"/>
                                          </p:val>
                                        </p:tav>
                                      </p:tavLst>
                                    </p:anim>
                                    <p:animEffect transition="in" filter="wipe(down)">
                                      <p:cBhvr>
                                        <p:cTn id="12" dur="500"/>
                                        <p:tgtEl>
                                          <p:spTgt spid="3"/>
                                        </p:tgtEl>
                                      </p:cBhvr>
                                    </p:animEffect>
                                  </p:childTnLst>
                                </p:cTn>
                              </p:par>
                              <p:par>
                                <p:cTn id="13" presetID="12" presetClass="entr" presetSubtype="1"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p:tgtEl>
                                          <p:spTgt spid="4"/>
                                        </p:tgtEl>
                                        <p:attrNameLst>
                                          <p:attrName>ppt_y</p:attrName>
                                        </p:attrNameLst>
                                      </p:cBhvr>
                                      <p:tavLst>
                                        <p:tav tm="0">
                                          <p:val>
                                            <p:strVal val="#ppt_y-#ppt_h*1.125000"/>
                                          </p:val>
                                        </p:tav>
                                        <p:tav tm="100000">
                                          <p:val>
                                            <p:strVal val="#ppt_y"/>
                                          </p:val>
                                        </p:tav>
                                      </p:tavLst>
                                    </p:anim>
                                    <p:animEffect transition="in" filter="wipe(down)">
                                      <p:cBhvr>
                                        <p:cTn id="16" dur="500"/>
                                        <p:tgtEl>
                                          <p:spTgt spid="4"/>
                                        </p:tgtEl>
                                      </p:cBhvr>
                                    </p:animEffect>
                                  </p:childTnLst>
                                </p:cTn>
                              </p:par>
                            </p:childTnLst>
                          </p:cTn>
                        </p:par>
                        <p:par>
                          <p:cTn id="17" fill="hold">
                            <p:stCondLst>
                              <p:cond delay="1000"/>
                            </p:stCondLst>
                            <p:childTnLst>
                              <p:par>
                                <p:cTn id="18" presetID="2" presetClass="entr" presetSubtype="8"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0-#ppt_w/2"/>
                                          </p:val>
                                        </p:tav>
                                        <p:tav tm="100000">
                                          <p:val>
                                            <p:strVal val="#ppt_x"/>
                                          </p:val>
                                        </p:tav>
                                      </p:tavLst>
                                    </p:anim>
                                    <p:anim calcmode="lin" valueType="num">
                                      <p:cBhvr additive="base">
                                        <p:cTn id="21"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sp>
        <p:nvSpPr>
          <p:cNvPr id="3" name="Oval 24"/>
          <p:cNvSpPr>
            <a:spLocks noChangeArrowheads="1"/>
          </p:cNvSpPr>
          <p:nvPr/>
        </p:nvSpPr>
        <p:spPr bwMode="auto">
          <a:xfrm>
            <a:off x="251520" y="3870781"/>
            <a:ext cx="4572032" cy="1005225"/>
          </a:xfrm>
          <a:prstGeom prst="ellipse">
            <a:avLst/>
          </a:prstGeom>
          <a:gradFill rotWithShape="1">
            <a:gsLst>
              <a:gs pos="0">
                <a:sysClr val="windowText" lastClr="000000"/>
              </a:gs>
              <a:gs pos="100000">
                <a:sysClr val="windowText" lastClr="000000">
                  <a:gamma/>
                  <a:shade val="0"/>
                  <a:invGamma/>
                  <a:alpha val="0"/>
                </a:sysClr>
              </a:gs>
            </a:gsLst>
            <a:path path="shape">
              <a:fillToRect l="50000" t="50000" r="50000" b="50000"/>
            </a:path>
          </a:gradFill>
          <a:ln w="3175">
            <a:noFill/>
            <a:round/>
            <a:headEnd/>
            <a:tailEnd/>
          </a:ln>
          <a:effectLst/>
        </p:spPr>
        <p:txBody>
          <a:bodyPr wrap="none" anchor="ctr"/>
          <a:lstStyle/>
          <a:p>
            <a:pPr algn="ctr">
              <a:defRPr/>
            </a:pPr>
            <a:endParaRPr lang="en-SG" kern="0">
              <a:solidFill>
                <a:sysClr val="windowText" lastClr="000000"/>
              </a:solidFill>
              <a:latin typeface="+mn-ea"/>
            </a:endParaRPr>
          </a:p>
        </p:txBody>
      </p:sp>
      <p:grpSp>
        <p:nvGrpSpPr>
          <p:cNvPr id="4" name="Group 15"/>
          <p:cNvGrpSpPr/>
          <p:nvPr/>
        </p:nvGrpSpPr>
        <p:grpSpPr>
          <a:xfrm>
            <a:off x="847643" y="1225216"/>
            <a:ext cx="3316287" cy="3316288"/>
            <a:chOff x="2843213" y="1714488"/>
            <a:chExt cx="3316287" cy="3316288"/>
          </a:xfrm>
          <a:effectLst>
            <a:outerShdw blurRad="165100" dist="165100" algn="l" rotWithShape="0">
              <a:prstClr val="black">
                <a:alpha val="46000"/>
              </a:prstClr>
            </a:outerShdw>
            <a:reflection blurRad="355600" stA="52000" endA="300" endPos="31000" dist="317500" dir="5400000" sy="-100000" algn="bl" rotWithShape="0"/>
          </a:effectLst>
        </p:grpSpPr>
        <p:sp>
          <p:nvSpPr>
            <p:cNvPr id="5" name="Oval 15"/>
            <p:cNvSpPr>
              <a:spLocks noChangeArrowheads="1"/>
            </p:cNvSpPr>
            <p:nvPr/>
          </p:nvSpPr>
          <p:spPr bwMode="auto">
            <a:xfrm>
              <a:off x="2843213" y="1714488"/>
              <a:ext cx="3316287" cy="3316288"/>
            </a:xfrm>
            <a:prstGeom prst="ellipse">
              <a:avLst/>
            </a:prstGeom>
            <a:solidFill>
              <a:sysClr val="window" lastClr="FFFFFF">
                <a:lumMod val="85000"/>
              </a:sysClr>
            </a:solidFill>
            <a:ln w="3175">
              <a:solidFill>
                <a:srgbClr val="EAEAEA"/>
              </a:solidFill>
              <a:round/>
              <a:headEnd/>
              <a:tailEnd/>
            </a:ln>
            <a:effectLst/>
            <a:scene3d>
              <a:camera prst="orthographicFront"/>
              <a:lightRig rig="threePt" dir="t"/>
            </a:scene3d>
            <a:sp3d>
              <a:bevelT/>
            </a:sp3d>
          </p:spPr>
          <p:txBody>
            <a:bodyPr wrap="none" anchor="ctr"/>
            <a:lstStyle/>
            <a:p>
              <a:pPr algn="ctr">
                <a:defRPr/>
              </a:pPr>
              <a:endParaRPr lang="en-SG" kern="0">
                <a:solidFill>
                  <a:sysClr val="windowText" lastClr="000000"/>
                </a:solidFill>
                <a:latin typeface="+mn-ea"/>
              </a:endParaRPr>
            </a:p>
          </p:txBody>
        </p:sp>
        <p:sp>
          <p:nvSpPr>
            <p:cNvPr id="6" name="Oval 17"/>
            <p:cNvSpPr>
              <a:spLocks noChangeArrowheads="1"/>
            </p:cNvSpPr>
            <p:nvPr/>
          </p:nvSpPr>
          <p:spPr bwMode="auto">
            <a:xfrm>
              <a:off x="3155950" y="2025638"/>
              <a:ext cx="2692400" cy="2692400"/>
            </a:xfrm>
            <a:prstGeom prst="ellipse">
              <a:avLst/>
            </a:prstGeom>
            <a:solidFill>
              <a:sysClr val="windowText" lastClr="000000"/>
            </a:solidFill>
            <a:ln w="3175">
              <a:solidFill>
                <a:srgbClr val="333333"/>
              </a:solidFill>
              <a:round/>
              <a:headEnd/>
              <a:tailEnd/>
            </a:ln>
            <a:effectLst/>
            <a:scene3d>
              <a:camera prst="orthographicFront"/>
              <a:lightRig rig="threePt" dir="t"/>
            </a:scene3d>
            <a:sp3d>
              <a:bevelT/>
            </a:sp3d>
          </p:spPr>
          <p:txBody>
            <a:bodyPr wrap="none" anchor="ctr"/>
            <a:lstStyle/>
            <a:p>
              <a:pPr algn="ctr">
                <a:defRPr/>
              </a:pPr>
              <a:endParaRPr lang="en-SG" kern="0">
                <a:solidFill>
                  <a:sysClr val="windowText" lastClr="000000"/>
                </a:solidFill>
                <a:latin typeface="+mn-ea"/>
              </a:endParaRPr>
            </a:p>
          </p:txBody>
        </p:sp>
        <p:sp>
          <p:nvSpPr>
            <p:cNvPr id="7" name="Oval 20"/>
            <p:cNvSpPr>
              <a:spLocks noChangeArrowheads="1"/>
            </p:cNvSpPr>
            <p:nvPr/>
          </p:nvSpPr>
          <p:spPr bwMode="auto">
            <a:xfrm>
              <a:off x="3094038" y="3027351"/>
              <a:ext cx="2878137" cy="1939925"/>
            </a:xfrm>
            <a:prstGeom prst="ellipse">
              <a:avLst/>
            </a:prstGeom>
            <a:gradFill rotWithShape="1">
              <a:gsLst>
                <a:gs pos="0">
                  <a:sysClr val="windowText" lastClr="000000"/>
                </a:gs>
                <a:gs pos="100000">
                  <a:sysClr val="windowText" lastClr="000000">
                    <a:gamma/>
                    <a:shade val="46275"/>
                    <a:invGamma/>
                    <a:alpha val="0"/>
                  </a:sysClr>
                </a:gs>
              </a:gsLst>
              <a:path path="shape">
                <a:fillToRect l="50000" t="50000" r="50000" b="50000"/>
              </a:path>
            </a:gradFill>
            <a:ln w="3175">
              <a:noFill/>
              <a:round/>
              <a:headEnd/>
              <a:tailEnd/>
            </a:ln>
            <a:effectLst/>
          </p:spPr>
          <p:txBody>
            <a:bodyPr wrap="none" anchor="ctr"/>
            <a:lstStyle/>
            <a:p>
              <a:pPr algn="ctr">
                <a:defRPr/>
              </a:pPr>
              <a:endParaRPr lang="en-SG" kern="0">
                <a:solidFill>
                  <a:sysClr val="windowText" lastClr="000000"/>
                </a:solidFill>
                <a:latin typeface="+mn-ea"/>
              </a:endParaRPr>
            </a:p>
          </p:txBody>
        </p:sp>
        <p:sp>
          <p:nvSpPr>
            <p:cNvPr id="8" name="Rectangle 19"/>
            <p:cNvSpPr>
              <a:spLocks noChangeArrowheads="1"/>
            </p:cNvSpPr>
            <p:nvPr/>
          </p:nvSpPr>
          <p:spPr bwMode="auto">
            <a:xfrm>
              <a:off x="3059113" y="2435213"/>
              <a:ext cx="2816225" cy="1063625"/>
            </a:xfrm>
            <a:prstGeom prst="rect">
              <a:avLst/>
            </a:prstGeom>
            <a:gradFill rotWithShape="1">
              <a:gsLst>
                <a:gs pos="0">
                  <a:sysClr val="window" lastClr="FFFFFF">
                    <a:gamma/>
                    <a:shade val="98431"/>
                    <a:invGamma/>
                    <a:alpha val="0"/>
                  </a:sysClr>
                </a:gs>
                <a:gs pos="50000">
                  <a:sysClr val="window" lastClr="FFFFFF">
                    <a:alpha val="35001"/>
                  </a:sysClr>
                </a:gs>
                <a:gs pos="100000">
                  <a:sysClr val="window" lastClr="FFFFFF">
                    <a:gamma/>
                    <a:shade val="98431"/>
                    <a:invGamma/>
                    <a:alpha val="0"/>
                  </a:sysClr>
                </a:gs>
              </a:gsLst>
              <a:lin ang="5400000" scaled="1"/>
            </a:gradFill>
            <a:ln w="9525">
              <a:noFill/>
              <a:miter lim="800000"/>
              <a:headEnd/>
              <a:tailEnd/>
            </a:ln>
            <a:effectLst/>
          </p:spPr>
          <p:txBody>
            <a:bodyPr wrap="none" anchor="ctr"/>
            <a:lstStyle/>
            <a:p>
              <a:pPr algn="ctr">
                <a:defRPr/>
              </a:pPr>
              <a:endParaRPr lang="en-SG" kern="0">
                <a:solidFill>
                  <a:sysClr val="windowText" lastClr="000000"/>
                </a:solidFill>
                <a:latin typeface="+mn-ea"/>
              </a:endParaRPr>
            </a:p>
          </p:txBody>
        </p:sp>
        <p:sp>
          <p:nvSpPr>
            <p:cNvPr id="9" name="Oval 18"/>
            <p:cNvSpPr>
              <a:spLocks noChangeArrowheads="1"/>
            </p:cNvSpPr>
            <p:nvPr/>
          </p:nvSpPr>
          <p:spPr bwMode="auto">
            <a:xfrm>
              <a:off x="3470275" y="2339963"/>
              <a:ext cx="2063750" cy="2020090"/>
            </a:xfrm>
            <a:prstGeom prst="ellipse">
              <a:avLst/>
            </a:prstGeom>
            <a:solidFill>
              <a:srgbClr val="00B0F0"/>
            </a:solidFill>
            <a:ln w="3175">
              <a:solidFill>
                <a:srgbClr val="0070C0"/>
              </a:solidFill>
              <a:round/>
              <a:headEnd/>
              <a:tailEnd/>
            </a:ln>
            <a:effectLst/>
            <a:scene3d>
              <a:camera prst="orthographicFront"/>
              <a:lightRig rig="threePt" dir="t"/>
            </a:scene3d>
            <a:sp3d>
              <a:bevelT/>
            </a:sp3d>
          </p:spPr>
          <p:txBody>
            <a:bodyPr wrap="none" anchor="ctr"/>
            <a:lstStyle/>
            <a:p>
              <a:pPr algn="ctr">
                <a:defRPr/>
              </a:pPr>
              <a:endParaRPr lang="en-SG" kern="0">
                <a:solidFill>
                  <a:sysClr val="windowText" lastClr="000000"/>
                </a:solidFill>
                <a:latin typeface="+mn-ea"/>
              </a:endParaRPr>
            </a:p>
          </p:txBody>
        </p:sp>
        <p:sp>
          <p:nvSpPr>
            <p:cNvPr id="10" name="Oval 23"/>
            <p:cNvSpPr>
              <a:spLocks noChangeArrowheads="1"/>
            </p:cNvSpPr>
            <p:nvPr/>
          </p:nvSpPr>
          <p:spPr bwMode="auto">
            <a:xfrm>
              <a:off x="3719513" y="2840026"/>
              <a:ext cx="1501775" cy="1314450"/>
            </a:xfrm>
            <a:prstGeom prst="ellipse">
              <a:avLst/>
            </a:prstGeom>
            <a:gradFill rotWithShape="1">
              <a:gsLst>
                <a:gs pos="0">
                  <a:sysClr val="windowText" lastClr="000000"/>
                </a:gs>
                <a:gs pos="100000">
                  <a:sysClr val="windowText" lastClr="000000">
                    <a:gamma/>
                    <a:shade val="46275"/>
                    <a:invGamma/>
                    <a:alpha val="0"/>
                  </a:sysClr>
                </a:gs>
              </a:gsLst>
              <a:path path="shape">
                <a:fillToRect l="50000" t="50000" r="50000" b="50000"/>
              </a:path>
            </a:gradFill>
            <a:ln w="3175">
              <a:noFill/>
              <a:round/>
              <a:headEnd/>
              <a:tailEnd/>
            </a:ln>
            <a:effectLst/>
          </p:spPr>
          <p:txBody>
            <a:bodyPr wrap="none" anchor="ctr"/>
            <a:lstStyle/>
            <a:p>
              <a:pPr algn="ctr">
                <a:defRPr/>
              </a:pPr>
              <a:endParaRPr lang="en-SG" kern="0">
                <a:solidFill>
                  <a:sysClr val="windowText" lastClr="000000"/>
                </a:solidFill>
                <a:latin typeface="+mn-ea"/>
              </a:endParaRPr>
            </a:p>
          </p:txBody>
        </p:sp>
        <p:sp>
          <p:nvSpPr>
            <p:cNvPr id="11" name="Oval 21"/>
            <p:cNvSpPr>
              <a:spLocks noChangeArrowheads="1"/>
            </p:cNvSpPr>
            <p:nvPr/>
          </p:nvSpPr>
          <p:spPr bwMode="auto">
            <a:xfrm>
              <a:off x="3970338" y="2840026"/>
              <a:ext cx="1063625" cy="1063625"/>
            </a:xfrm>
            <a:prstGeom prst="ellipse">
              <a:avLst/>
            </a:prstGeom>
            <a:gradFill rotWithShape="1">
              <a:gsLst>
                <a:gs pos="0">
                  <a:srgbClr val="00B0F0"/>
                </a:gs>
                <a:gs pos="100000">
                  <a:srgbClr val="0070C0"/>
                </a:gs>
              </a:gsLst>
              <a:lin ang="5400000" scaled="1"/>
            </a:gradFill>
            <a:ln w="3175">
              <a:solidFill>
                <a:srgbClr val="00B0F0"/>
              </a:solidFill>
              <a:round/>
              <a:headEnd/>
              <a:tailEnd/>
            </a:ln>
            <a:effectLst/>
          </p:spPr>
          <p:txBody>
            <a:bodyPr wrap="none" anchor="ctr"/>
            <a:lstStyle/>
            <a:p>
              <a:pPr algn="ctr">
                <a:defRPr/>
              </a:pPr>
              <a:endParaRPr lang="en-SG" kern="0">
                <a:solidFill>
                  <a:sysClr val="windowText" lastClr="000000"/>
                </a:solidFill>
                <a:latin typeface="+mn-ea"/>
              </a:endParaRPr>
            </a:p>
          </p:txBody>
        </p:sp>
        <p:sp>
          <p:nvSpPr>
            <p:cNvPr id="12" name="Oval 22"/>
            <p:cNvSpPr>
              <a:spLocks noChangeArrowheads="1"/>
            </p:cNvSpPr>
            <p:nvPr/>
          </p:nvSpPr>
          <p:spPr bwMode="auto">
            <a:xfrm>
              <a:off x="4094163" y="2901938"/>
              <a:ext cx="814387" cy="688975"/>
            </a:xfrm>
            <a:prstGeom prst="ellipse">
              <a:avLst/>
            </a:prstGeom>
            <a:gradFill rotWithShape="1">
              <a:gsLst>
                <a:gs pos="0">
                  <a:sysClr val="window" lastClr="FFFFFF">
                    <a:alpha val="71001"/>
                  </a:sysClr>
                </a:gs>
                <a:gs pos="100000">
                  <a:sysClr val="window" lastClr="FFFFFF">
                    <a:gamma/>
                    <a:shade val="85882"/>
                    <a:invGamma/>
                    <a:alpha val="0"/>
                  </a:sysClr>
                </a:gs>
              </a:gsLst>
              <a:lin ang="5400000" scaled="1"/>
            </a:gradFill>
            <a:ln w="3175">
              <a:noFill/>
              <a:round/>
              <a:headEnd/>
              <a:tailEnd/>
            </a:ln>
            <a:effectLst/>
          </p:spPr>
          <p:txBody>
            <a:bodyPr wrap="none" anchor="ctr"/>
            <a:lstStyle/>
            <a:p>
              <a:pPr algn="ctr">
                <a:defRPr/>
              </a:pPr>
              <a:endParaRPr lang="en-SG" kern="0">
                <a:solidFill>
                  <a:sysClr val="windowText" lastClr="000000"/>
                </a:solidFill>
                <a:latin typeface="+mn-ea"/>
              </a:endParaRPr>
            </a:p>
          </p:txBody>
        </p:sp>
      </p:grpSp>
      <p:sp>
        <p:nvSpPr>
          <p:cNvPr id="13" name="线形标注 1(带强调线) 12"/>
          <p:cNvSpPr/>
          <p:nvPr/>
        </p:nvSpPr>
        <p:spPr>
          <a:xfrm>
            <a:off x="4870352" y="1225216"/>
            <a:ext cx="3444940" cy="482438"/>
          </a:xfrm>
          <a:prstGeom prst="accentCallout1">
            <a:avLst/>
          </a:prstGeom>
          <a:solidFill>
            <a:sysClr val="window" lastClr="FFFFFF">
              <a:lumMod val="95000"/>
            </a:sysClr>
          </a:solidFill>
          <a:ln w="25400" cap="flat" cmpd="sng" algn="ctr">
            <a:solidFill>
              <a:schemeClr val="tx1"/>
            </a:solidFill>
            <a:prstDash val="solid"/>
          </a:ln>
          <a:effectLst/>
        </p:spPr>
        <p:txBody>
          <a:bodyPr rtlCol="0" anchor="ctr"/>
          <a:lstStyle/>
          <a:p>
            <a:pPr algn="ctr">
              <a:defRPr/>
            </a:pPr>
            <a:r>
              <a:rPr lang="zh-CN" altLang="en-US" kern="0" dirty="0" smtClean="0">
                <a:solidFill>
                  <a:sysClr val="windowText" lastClr="000000">
                    <a:lumMod val="85000"/>
                    <a:lumOff val="15000"/>
                  </a:sysClr>
                </a:solidFill>
                <a:latin typeface="+mn-ea"/>
              </a:rPr>
              <a:t>此处添加文本</a:t>
            </a:r>
          </a:p>
        </p:txBody>
      </p:sp>
      <p:sp>
        <p:nvSpPr>
          <p:cNvPr id="14" name="线形标注 1(带强调线) 13"/>
          <p:cNvSpPr/>
          <p:nvPr/>
        </p:nvSpPr>
        <p:spPr>
          <a:xfrm>
            <a:off x="4870352" y="1878358"/>
            <a:ext cx="3444940" cy="482438"/>
          </a:xfrm>
          <a:prstGeom prst="accentCallout1">
            <a:avLst/>
          </a:prstGeom>
          <a:solidFill>
            <a:sysClr val="window" lastClr="FFFFFF">
              <a:lumMod val="95000"/>
            </a:sysClr>
          </a:solidFill>
          <a:ln w="25400" cap="flat" cmpd="sng" algn="ctr">
            <a:solidFill>
              <a:schemeClr val="tx1"/>
            </a:solidFill>
            <a:prstDash val="solid"/>
          </a:ln>
          <a:effectLst/>
        </p:spPr>
        <p:txBody>
          <a:bodyPr rtlCol="0" anchor="ctr"/>
          <a:lstStyle/>
          <a:p>
            <a:pPr algn="ctr">
              <a:defRPr/>
            </a:pPr>
            <a:r>
              <a:rPr lang="zh-CN" altLang="en-US" kern="0" dirty="0" smtClean="0">
                <a:solidFill>
                  <a:sysClr val="windowText" lastClr="000000">
                    <a:lumMod val="85000"/>
                    <a:lumOff val="15000"/>
                  </a:sysClr>
                </a:solidFill>
                <a:latin typeface="+mn-ea"/>
              </a:rPr>
              <a:t>此处添加文本</a:t>
            </a:r>
            <a:endParaRPr lang="zh-CN" altLang="en-US" kern="0" dirty="0">
              <a:solidFill>
                <a:sysClr val="windowText" lastClr="000000">
                  <a:lumMod val="85000"/>
                  <a:lumOff val="15000"/>
                </a:sysClr>
              </a:solidFill>
              <a:latin typeface="+mn-ea"/>
            </a:endParaRPr>
          </a:p>
        </p:txBody>
      </p:sp>
      <p:sp>
        <p:nvSpPr>
          <p:cNvPr id="15" name="线形标注 1(带强调线) 14"/>
          <p:cNvSpPr/>
          <p:nvPr/>
        </p:nvSpPr>
        <p:spPr>
          <a:xfrm>
            <a:off x="4870352" y="2531501"/>
            <a:ext cx="3444940" cy="482438"/>
          </a:xfrm>
          <a:prstGeom prst="accentCallout1">
            <a:avLst>
              <a:gd name="adj1" fmla="val 18750"/>
              <a:gd name="adj2" fmla="val -8333"/>
              <a:gd name="adj3" fmla="val 151611"/>
              <a:gd name="adj4" fmla="val -50973"/>
            </a:avLst>
          </a:prstGeom>
          <a:solidFill>
            <a:sysClr val="window" lastClr="FFFFFF">
              <a:lumMod val="95000"/>
            </a:sysClr>
          </a:solidFill>
          <a:ln w="25400" cap="flat" cmpd="sng" algn="ctr">
            <a:solidFill>
              <a:schemeClr val="tx1"/>
            </a:solidFill>
            <a:prstDash val="solid"/>
          </a:ln>
          <a:effectLst/>
        </p:spPr>
        <p:txBody>
          <a:bodyPr rtlCol="0" anchor="ctr"/>
          <a:lstStyle/>
          <a:p>
            <a:pPr algn="ctr">
              <a:defRPr/>
            </a:pPr>
            <a:r>
              <a:rPr lang="zh-CN" altLang="en-US" kern="0" dirty="0" smtClean="0">
                <a:solidFill>
                  <a:sysClr val="windowText" lastClr="000000">
                    <a:lumMod val="85000"/>
                    <a:lumOff val="15000"/>
                  </a:sysClr>
                </a:solidFill>
                <a:latin typeface="+mn-ea"/>
              </a:rPr>
              <a:t>此处添加文本</a:t>
            </a:r>
            <a:endParaRPr lang="zh-CN" altLang="en-US" kern="0" dirty="0">
              <a:solidFill>
                <a:sysClr val="windowText" lastClr="000000">
                  <a:lumMod val="85000"/>
                  <a:lumOff val="15000"/>
                </a:sysClr>
              </a:solidFill>
              <a:latin typeface="+mn-ea"/>
            </a:endParaRPr>
          </a:p>
        </p:txBody>
      </p:sp>
      <p:sp>
        <p:nvSpPr>
          <p:cNvPr id="16" name="圆角矩形标注 15"/>
          <p:cNvSpPr/>
          <p:nvPr/>
        </p:nvSpPr>
        <p:spPr>
          <a:xfrm>
            <a:off x="639353" y="1427339"/>
            <a:ext cx="1586521" cy="923415"/>
          </a:xfrm>
          <a:prstGeom prst="wedgeRoundRectCallout">
            <a:avLst>
              <a:gd name="adj1" fmla="val 52884"/>
              <a:gd name="adj2" fmla="val 87256"/>
              <a:gd name="adj3" fmla="val 16667"/>
            </a:avLst>
          </a:prstGeom>
          <a:solidFill>
            <a:sysClr val="window" lastClr="FFFFFF">
              <a:lumMod val="95000"/>
            </a:sysClr>
          </a:solidFill>
          <a:ln w="25400" cap="flat" cmpd="sng" algn="ctr">
            <a:solidFill>
              <a:sysClr val="window" lastClr="FFFFFF">
                <a:lumMod val="65000"/>
              </a:sysClr>
            </a:solidFill>
            <a:prstDash val="solid"/>
          </a:ln>
          <a:effectLst/>
        </p:spPr>
        <p:txBody>
          <a:bodyPr rtlCol="0" anchor="ctr"/>
          <a:lstStyle/>
          <a:p>
            <a:pPr algn="ctr">
              <a:defRPr/>
            </a:pPr>
            <a:r>
              <a:rPr lang="zh-CN" altLang="en-US" kern="0" dirty="0" smtClean="0">
                <a:solidFill>
                  <a:sysClr val="windowText" lastClr="000000">
                    <a:lumMod val="85000"/>
                    <a:lumOff val="15000"/>
                  </a:sysClr>
                </a:solidFill>
                <a:latin typeface="+mn-ea"/>
              </a:rPr>
              <a:t>添加标题</a:t>
            </a:r>
            <a:endParaRPr lang="zh-CN" altLang="en-US" kern="0" dirty="0">
              <a:solidFill>
                <a:sysClr val="windowText" lastClr="000000">
                  <a:lumMod val="85000"/>
                  <a:lumOff val="15000"/>
                </a:sysClr>
              </a:solidFill>
              <a:latin typeface="+mn-ea"/>
            </a:endParaRPr>
          </a:p>
        </p:txBody>
      </p:sp>
    </p:spTree>
    <p:extLst>
      <p:ext uri="{BB962C8B-B14F-4D97-AF65-F5344CB8AC3E}">
        <p14:creationId xmlns:p14="http://schemas.microsoft.com/office/powerpoint/2010/main" val="2467252736"/>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par>
                          <p:cTn id="13" fill="hold">
                            <p:stCondLst>
                              <p:cond delay="1000"/>
                            </p:stCondLst>
                            <p:childTnLst>
                              <p:par>
                                <p:cTn id="14" presetID="47" presetClass="entr" presetSubtype="0"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anim calcmode="lin" valueType="num">
                                      <p:cBhvr>
                                        <p:cTn id="17" dur="500" fill="hold"/>
                                        <p:tgtEl>
                                          <p:spTgt spid="16"/>
                                        </p:tgtEl>
                                        <p:attrNameLst>
                                          <p:attrName>ppt_x</p:attrName>
                                        </p:attrNameLst>
                                      </p:cBhvr>
                                      <p:tavLst>
                                        <p:tav tm="0">
                                          <p:val>
                                            <p:strVal val="#ppt_x"/>
                                          </p:val>
                                        </p:tav>
                                        <p:tav tm="100000">
                                          <p:val>
                                            <p:strVal val="#ppt_x"/>
                                          </p:val>
                                        </p:tav>
                                      </p:tavLst>
                                    </p:anim>
                                    <p:anim calcmode="lin" valueType="num">
                                      <p:cBhvr>
                                        <p:cTn id="18" dur="500" fill="hold"/>
                                        <p:tgtEl>
                                          <p:spTgt spid="16"/>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par>
                                <p:cTn id="23" presetID="22" presetClass="entr" presetSubtype="8" fill="hold" grpId="0" nodeType="withEffect">
                                  <p:stCondLst>
                                    <p:cond delay="300"/>
                                  </p:stCondLst>
                                  <p:childTnLst>
                                    <p:set>
                                      <p:cBhvr>
                                        <p:cTn id="24" dur="1" fill="hold">
                                          <p:stCondLst>
                                            <p:cond delay="0"/>
                                          </p:stCondLst>
                                        </p:cTn>
                                        <p:tgtEl>
                                          <p:spTgt spid="14"/>
                                        </p:tgtEl>
                                        <p:attrNameLst>
                                          <p:attrName>style.visibility</p:attrName>
                                        </p:attrNameLst>
                                      </p:cBhvr>
                                      <p:to>
                                        <p:strVal val="visible"/>
                                      </p:to>
                                    </p:set>
                                    <p:animEffect transition="in" filter="wipe(left)">
                                      <p:cBhvr>
                                        <p:cTn id="25" dur="500"/>
                                        <p:tgtEl>
                                          <p:spTgt spid="14"/>
                                        </p:tgtEl>
                                      </p:cBhvr>
                                    </p:animEffect>
                                  </p:childTnLst>
                                </p:cTn>
                              </p:par>
                              <p:par>
                                <p:cTn id="26" presetID="22" presetClass="entr" presetSubtype="8" fill="hold" grpId="0" nodeType="withEffect">
                                  <p:stCondLst>
                                    <p:cond delay="500"/>
                                  </p:stCondLst>
                                  <p:childTnLst>
                                    <p:set>
                                      <p:cBhvr>
                                        <p:cTn id="27" dur="1" fill="hold">
                                          <p:stCondLst>
                                            <p:cond delay="0"/>
                                          </p:stCondLst>
                                        </p:cTn>
                                        <p:tgtEl>
                                          <p:spTgt spid="15"/>
                                        </p:tgtEl>
                                        <p:attrNameLst>
                                          <p:attrName>style.visibility</p:attrName>
                                        </p:attrNameLst>
                                      </p:cBhvr>
                                      <p:to>
                                        <p:strVal val="visible"/>
                                      </p:to>
                                    </p:set>
                                    <p:animEffect transition="in" filter="wipe(left)">
                                      <p:cBhvr>
                                        <p:cTn id="2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3" grpId="0" animBg="1"/>
      <p:bldP spid="14" grpId="0" animBg="1"/>
      <p:bldP spid="15" grpId="0" animBg="1"/>
      <p:bldP spid="1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grpSp>
        <p:nvGrpSpPr>
          <p:cNvPr id="3" name="Group 6"/>
          <p:cNvGrpSpPr/>
          <p:nvPr/>
        </p:nvGrpSpPr>
        <p:grpSpPr>
          <a:xfrm>
            <a:off x="1043608" y="563037"/>
            <a:ext cx="7488832" cy="3327450"/>
            <a:chOff x="1447800" y="2628900"/>
            <a:chExt cx="5745163" cy="2552700"/>
          </a:xfrm>
        </p:grpSpPr>
        <p:sp>
          <p:nvSpPr>
            <p:cNvPr id="4" name="Freeform 40"/>
            <p:cNvSpPr>
              <a:spLocks/>
            </p:cNvSpPr>
            <p:nvPr/>
          </p:nvSpPr>
          <p:spPr bwMode="auto">
            <a:xfrm>
              <a:off x="1447800" y="2713037"/>
              <a:ext cx="5745163" cy="2468563"/>
            </a:xfrm>
            <a:custGeom>
              <a:avLst/>
              <a:gdLst/>
              <a:ahLst/>
              <a:cxnLst>
                <a:cxn ang="0">
                  <a:pos x="1532" y="272"/>
                </a:cxn>
                <a:cxn ang="0">
                  <a:pos x="984" y="0"/>
                </a:cxn>
                <a:cxn ang="0">
                  <a:pos x="984" y="162"/>
                </a:cxn>
                <a:cxn ang="0">
                  <a:pos x="0" y="658"/>
                </a:cxn>
                <a:cxn ang="0">
                  <a:pos x="984" y="388"/>
                </a:cxn>
                <a:cxn ang="0">
                  <a:pos x="984" y="385"/>
                </a:cxn>
                <a:cxn ang="0">
                  <a:pos x="984" y="533"/>
                </a:cxn>
                <a:cxn ang="0">
                  <a:pos x="1532" y="272"/>
                </a:cxn>
              </a:cxnLst>
              <a:rect l="0" t="0" r="r" b="b"/>
              <a:pathLst>
                <a:path w="1532" h="658">
                  <a:moveTo>
                    <a:pt x="1532" y="272"/>
                  </a:moveTo>
                  <a:cubicBezTo>
                    <a:pt x="984" y="0"/>
                    <a:pt x="984" y="0"/>
                    <a:pt x="984" y="0"/>
                  </a:cubicBezTo>
                  <a:cubicBezTo>
                    <a:pt x="984" y="162"/>
                    <a:pt x="984" y="162"/>
                    <a:pt x="984" y="162"/>
                  </a:cubicBezTo>
                  <a:cubicBezTo>
                    <a:pt x="914" y="167"/>
                    <a:pt x="243" y="222"/>
                    <a:pt x="0" y="658"/>
                  </a:cubicBezTo>
                  <a:cubicBezTo>
                    <a:pt x="0" y="658"/>
                    <a:pt x="302" y="350"/>
                    <a:pt x="984" y="388"/>
                  </a:cubicBezTo>
                  <a:cubicBezTo>
                    <a:pt x="984" y="385"/>
                    <a:pt x="984" y="385"/>
                    <a:pt x="984" y="385"/>
                  </a:cubicBezTo>
                  <a:cubicBezTo>
                    <a:pt x="984" y="533"/>
                    <a:pt x="984" y="533"/>
                    <a:pt x="984" y="533"/>
                  </a:cubicBezTo>
                  <a:lnTo>
                    <a:pt x="1532" y="272"/>
                  </a:lnTo>
                  <a:close/>
                </a:path>
              </a:pathLst>
            </a:custGeom>
            <a:gradFill flip="none" rotWithShape="1">
              <a:gsLst>
                <a:gs pos="0">
                  <a:srgbClr val="000000"/>
                </a:gs>
                <a:gs pos="67000">
                  <a:srgbClr val="808080">
                    <a:shade val="67500"/>
                    <a:satMod val="115000"/>
                  </a:srgbClr>
                </a:gs>
                <a:gs pos="100000">
                  <a:srgbClr val="808080">
                    <a:shade val="100000"/>
                    <a:satMod val="115000"/>
                  </a:srgbClr>
                </a:gs>
              </a:gsLst>
              <a:lin ang="13500000" scaled="1"/>
              <a:tileRect/>
            </a:gra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Calibri"/>
              </a:endParaRPr>
            </a:p>
          </p:txBody>
        </p:sp>
        <p:sp>
          <p:nvSpPr>
            <p:cNvPr id="5" name="Freeform 40"/>
            <p:cNvSpPr>
              <a:spLocks/>
            </p:cNvSpPr>
            <p:nvPr/>
          </p:nvSpPr>
          <p:spPr bwMode="auto">
            <a:xfrm>
              <a:off x="1447800" y="2628900"/>
              <a:ext cx="5745163" cy="2468563"/>
            </a:xfrm>
            <a:custGeom>
              <a:avLst/>
              <a:gdLst/>
              <a:ahLst/>
              <a:cxnLst>
                <a:cxn ang="0">
                  <a:pos x="1532" y="272"/>
                </a:cxn>
                <a:cxn ang="0">
                  <a:pos x="984" y="0"/>
                </a:cxn>
                <a:cxn ang="0">
                  <a:pos x="984" y="162"/>
                </a:cxn>
                <a:cxn ang="0">
                  <a:pos x="0" y="658"/>
                </a:cxn>
                <a:cxn ang="0">
                  <a:pos x="984" y="388"/>
                </a:cxn>
                <a:cxn ang="0">
                  <a:pos x="984" y="385"/>
                </a:cxn>
                <a:cxn ang="0">
                  <a:pos x="984" y="533"/>
                </a:cxn>
                <a:cxn ang="0">
                  <a:pos x="1532" y="272"/>
                </a:cxn>
              </a:cxnLst>
              <a:rect l="0" t="0" r="r" b="b"/>
              <a:pathLst>
                <a:path w="1532" h="658">
                  <a:moveTo>
                    <a:pt x="1532" y="272"/>
                  </a:moveTo>
                  <a:cubicBezTo>
                    <a:pt x="984" y="0"/>
                    <a:pt x="984" y="0"/>
                    <a:pt x="984" y="0"/>
                  </a:cubicBezTo>
                  <a:cubicBezTo>
                    <a:pt x="984" y="162"/>
                    <a:pt x="984" y="162"/>
                    <a:pt x="984" y="162"/>
                  </a:cubicBezTo>
                  <a:cubicBezTo>
                    <a:pt x="914" y="167"/>
                    <a:pt x="243" y="222"/>
                    <a:pt x="0" y="658"/>
                  </a:cubicBezTo>
                  <a:cubicBezTo>
                    <a:pt x="0" y="658"/>
                    <a:pt x="302" y="350"/>
                    <a:pt x="984" y="388"/>
                  </a:cubicBezTo>
                  <a:cubicBezTo>
                    <a:pt x="984" y="385"/>
                    <a:pt x="984" y="385"/>
                    <a:pt x="984" y="385"/>
                  </a:cubicBezTo>
                  <a:cubicBezTo>
                    <a:pt x="984" y="533"/>
                    <a:pt x="984" y="533"/>
                    <a:pt x="984" y="533"/>
                  </a:cubicBezTo>
                  <a:lnTo>
                    <a:pt x="1532" y="272"/>
                  </a:lnTo>
                  <a:close/>
                </a:path>
              </a:pathLst>
            </a:custGeom>
            <a:gradFill flip="none" rotWithShape="1">
              <a:gsLst>
                <a:gs pos="0">
                  <a:srgbClr val="0070C0"/>
                </a:gs>
                <a:gs pos="100000">
                  <a:srgbClr val="00B0F0"/>
                </a:gs>
              </a:gsLst>
              <a:lin ang="18900000" scaled="1"/>
              <a:tileRect/>
            </a:gra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Calibri"/>
              </a:endParaRPr>
            </a:p>
          </p:txBody>
        </p:sp>
      </p:grpSp>
      <p:sp>
        <p:nvSpPr>
          <p:cNvPr id="6" name="Oval 7"/>
          <p:cNvSpPr/>
          <p:nvPr/>
        </p:nvSpPr>
        <p:spPr>
          <a:xfrm>
            <a:off x="2132193" y="2500668"/>
            <a:ext cx="443259" cy="443260"/>
          </a:xfrm>
          <a:prstGeom prst="ellipse">
            <a:avLst/>
          </a:prstGeom>
          <a:solidFill>
            <a:srgbClr val="383838">
              <a:lumMod val="50000"/>
            </a:srgbClr>
          </a:solidFill>
          <a:ln w="25400" cap="flat" cmpd="sng" algn="ctr">
            <a:noFill/>
            <a:prstDash val="solid"/>
          </a:ln>
          <a:effectLst/>
          <a:scene3d>
            <a:camera prst="orthographicFront">
              <a:rot lat="0" lon="0" rev="0"/>
            </a:camera>
            <a:lightRig rig="contrasting" dir="t">
              <a:rot lat="0" lon="0" rev="7800000"/>
            </a:lightRig>
          </a:scene3d>
          <a:sp3d>
            <a:bevelT w="139700" h="1397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smtClean="0">
                <a:ln>
                  <a:noFill/>
                </a:ln>
                <a:solidFill>
                  <a:prstClr val="white"/>
                </a:solidFill>
                <a:effectLst/>
                <a:uLnTx/>
                <a:uFillTx/>
                <a:latin typeface="Arial" pitchFamily="34" charset="0"/>
                <a:cs typeface="Arial" pitchFamily="34" charset="0"/>
              </a:rPr>
              <a:t>1</a:t>
            </a:r>
          </a:p>
        </p:txBody>
      </p:sp>
      <p:sp>
        <p:nvSpPr>
          <p:cNvPr id="7" name="Oval 8"/>
          <p:cNvSpPr/>
          <p:nvPr/>
        </p:nvSpPr>
        <p:spPr>
          <a:xfrm>
            <a:off x="4759660" y="1519741"/>
            <a:ext cx="909914" cy="909914"/>
          </a:xfrm>
          <a:prstGeom prst="ellipse">
            <a:avLst/>
          </a:prstGeom>
          <a:solidFill>
            <a:srgbClr val="383838">
              <a:lumMod val="50000"/>
            </a:srgbClr>
          </a:solidFill>
          <a:ln w="25400" cap="flat" cmpd="sng" algn="ctr">
            <a:noFill/>
            <a:prstDash val="solid"/>
          </a:ln>
          <a:effectLst/>
          <a:scene3d>
            <a:camera prst="orthographicFront">
              <a:rot lat="0" lon="0" rev="0"/>
            </a:camera>
            <a:lightRig rig="contrasting" dir="t">
              <a:rot lat="0" lon="0" rev="7800000"/>
            </a:lightRig>
          </a:scene3d>
          <a:sp3d>
            <a:bevelT w="139700" h="1397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smtClean="0">
                <a:ln>
                  <a:noFill/>
                </a:ln>
                <a:solidFill>
                  <a:prstClr val="white"/>
                </a:solidFill>
                <a:effectLst/>
                <a:uLnTx/>
                <a:uFillTx/>
                <a:latin typeface="Arial" pitchFamily="34" charset="0"/>
                <a:cs typeface="Arial" pitchFamily="34" charset="0"/>
              </a:rPr>
              <a:t>3</a:t>
            </a:r>
          </a:p>
        </p:txBody>
      </p:sp>
      <p:sp>
        <p:nvSpPr>
          <p:cNvPr id="8" name="Oval 9"/>
          <p:cNvSpPr/>
          <p:nvPr/>
        </p:nvSpPr>
        <p:spPr>
          <a:xfrm>
            <a:off x="3234855" y="1942711"/>
            <a:ext cx="611786" cy="611786"/>
          </a:xfrm>
          <a:prstGeom prst="ellipse">
            <a:avLst/>
          </a:prstGeom>
          <a:solidFill>
            <a:srgbClr val="383838">
              <a:lumMod val="50000"/>
            </a:srgbClr>
          </a:solidFill>
          <a:ln w="25400" cap="flat" cmpd="sng" algn="ctr">
            <a:noFill/>
            <a:prstDash val="solid"/>
          </a:ln>
          <a:effectLst/>
          <a:scene3d>
            <a:camera prst="orthographicFront">
              <a:rot lat="0" lon="0" rev="0"/>
            </a:camera>
            <a:lightRig rig="contrasting" dir="t">
              <a:rot lat="0" lon="0" rev="7800000"/>
            </a:lightRig>
          </a:scene3d>
          <a:sp3d>
            <a:bevelT w="139700" h="1397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smtClean="0">
                <a:ln>
                  <a:noFill/>
                </a:ln>
                <a:solidFill>
                  <a:prstClr val="white"/>
                </a:solidFill>
                <a:effectLst/>
                <a:uLnTx/>
                <a:uFillTx/>
                <a:latin typeface="Arial" pitchFamily="34" charset="0"/>
                <a:cs typeface="Arial" pitchFamily="34" charset="0"/>
              </a:rPr>
              <a:t>2</a:t>
            </a:r>
          </a:p>
        </p:txBody>
      </p:sp>
      <p:sp>
        <p:nvSpPr>
          <p:cNvPr id="9" name="Rectangle 11"/>
          <p:cNvSpPr/>
          <p:nvPr/>
        </p:nvSpPr>
        <p:spPr>
          <a:xfrm>
            <a:off x="1641073" y="3392214"/>
            <a:ext cx="1148561" cy="338554"/>
          </a:xfrm>
          <a:prstGeom prst="rect">
            <a:avLst/>
          </a:prstGeom>
        </p:spPr>
        <p:txBody>
          <a:bodyPr wrap="square">
            <a:spAutoFit/>
          </a:bodyPr>
          <a:lstStyle/>
          <a:p>
            <a:pPr algn="ctr"/>
            <a:r>
              <a:rPr lang="zh-CN" altLang="en-US" sz="1600" b="1" dirty="0" smtClean="0">
                <a:solidFill>
                  <a:srgbClr val="383838">
                    <a:lumMod val="50000"/>
                  </a:srgbClr>
                </a:solidFill>
                <a:latin typeface="Calibri"/>
                <a:cs typeface="Arial" pitchFamily="34" charset="0"/>
              </a:rPr>
              <a:t>标题</a:t>
            </a:r>
            <a:r>
              <a:rPr lang="en-US" sz="1600" b="1" dirty="0" smtClean="0">
                <a:solidFill>
                  <a:srgbClr val="383838">
                    <a:lumMod val="50000"/>
                  </a:srgbClr>
                </a:solidFill>
                <a:latin typeface="Calibri"/>
                <a:cs typeface="Arial" pitchFamily="34" charset="0"/>
              </a:rPr>
              <a:t> 1</a:t>
            </a:r>
            <a:endParaRPr lang="en-US" sz="1600" b="1" dirty="0">
              <a:solidFill>
                <a:srgbClr val="383838">
                  <a:lumMod val="50000"/>
                </a:srgbClr>
              </a:solidFill>
              <a:latin typeface="Calibri"/>
              <a:cs typeface="Arial" pitchFamily="34" charset="0"/>
            </a:endParaRPr>
          </a:p>
        </p:txBody>
      </p:sp>
      <p:sp>
        <p:nvSpPr>
          <p:cNvPr id="10" name="Rectangle 12"/>
          <p:cNvSpPr/>
          <p:nvPr/>
        </p:nvSpPr>
        <p:spPr>
          <a:xfrm>
            <a:off x="3037621" y="2936167"/>
            <a:ext cx="1314394" cy="338554"/>
          </a:xfrm>
          <a:prstGeom prst="rect">
            <a:avLst/>
          </a:prstGeom>
        </p:spPr>
        <p:txBody>
          <a:bodyPr wrap="square">
            <a:spAutoFit/>
          </a:bodyPr>
          <a:lstStyle/>
          <a:p>
            <a:pPr algn="ctr"/>
            <a:r>
              <a:rPr lang="zh-CN" altLang="en-US" sz="1600" b="1" dirty="0" smtClean="0">
                <a:solidFill>
                  <a:srgbClr val="383838">
                    <a:lumMod val="50000"/>
                  </a:srgbClr>
                </a:solidFill>
                <a:latin typeface="Calibri"/>
                <a:cs typeface="Arial" pitchFamily="34" charset="0"/>
              </a:rPr>
              <a:t>标题</a:t>
            </a:r>
            <a:r>
              <a:rPr lang="en-US" sz="1600" b="1" dirty="0" smtClean="0">
                <a:solidFill>
                  <a:srgbClr val="383838">
                    <a:lumMod val="50000"/>
                  </a:srgbClr>
                </a:solidFill>
                <a:latin typeface="Calibri"/>
                <a:cs typeface="Arial" pitchFamily="34" charset="0"/>
              </a:rPr>
              <a:t> 2</a:t>
            </a:r>
            <a:endParaRPr lang="en-US" sz="1600" b="1" dirty="0">
              <a:solidFill>
                <a:srgbClr val="383838">
                  <a:lumMod val="50000"/>
                </a:srgbClr>
              </a:solidFill>
              <a:latin typeface="Calibri"/>
              <a:cs typeface="Arial" pitchFamily="34" charset="0"/>
            </a:endParaRPr>
          </a:p>
        </p:txBody>
      </p:sp>
      <p:sp>
        <p:nvSpPr>
          <p:cNvPr id="11" name="Rectangle 13"/>
          <p:cNvSpPr/>
          <p:nvPr/>
        </p:nvSpPr>
        <p:spPr>
          <a:xfrm>
            <a:off x="4532439" y="2589910"/>
            <a:ext cx="1314394" cy="338554"/>
          </a:xfrm>
          <a:prstGeom prst="rect">
            <a:avLst/>
          </a:prstGeom>
        </p:spPr>
        <p:txBody>
          <a:bodyPr wrap="square">
            <a:spAutoFit/>
          </a:bodyPr>
          <a:lstStyle/>
          <a:p>
            <a:pPr algn="ctr"/>
            <a:r>
              <a:rPr lang="zh-CN" altLang="en-US" sz="1600" b="1" dirty="0" smtClean="0">
                <a:solidFill>
                  <a:srgbClr val="383838">
                    <a:lumMod val="50000"/>
                  </a:srgbClr>
                </a:solidFill>
                <a:latin typeface="Calibri"/>
                <a:cs typeface="Arial" pitchFamily="34" charset="0"/>
              </a:rPr>
              <a:t>标题</a:t>
            </a:r>
            <a:r>
              <a:rPr lang="en-US" sz="1600" b="1" dirty="0" smtClean="0">
                <a:solidFill>
                  <a:srgbClr val="383838">
                    <a:lumMod val="50000"/>
                  </a:srgbClr>
                </a:solidFill>
                <a:latin typeface="Calibri"/>
                <a:cs typeface="Arial" pitchFamily="34" charset="0"/>
              </a:rPr>
              <a:t> 2</a:t>
            </a:r>
            <a:endParaRPr lang="en-US" sz="1600" b="1" dirty="0">
              <a:solidFill>
                <a:srgbClr val="383838">
                  <a:lumMod val="50000"/>
                </a:srgbClr>
              </a:solidFill>
              <a:latin typeface="Calibri"/>
              <a:cs typeface="Arial" pitchFamily="34" charset="0"/>
            </a:endParaRPr>
          </a:p>
        </p:txBody>
      </p:sp>
      <p:sp>
        <p:nvSpPr>
          <p:cNvPr id="12" name="Rectangle 14"/>
          <p:cNvSpPr/>
          <p:nvPr/>
        </p:nvSpPr>
        <p:spPr>
          <a:xfrm>
            <a:off x="1505948" y="3797588"/>
            <a:ext cx="1324224" cy="1015663"/>
          </a:xfrm>
          <a:prstGeom prst="rect">
            <a:avLst/>
          </a:prstGeom>
        </p:spPr>
        <p:txBody>
          <a:bodyPr wrap="square">
            <a:spAutoFit/>
          </a:bodyPr>
          <a:lstStyle/>
          <a:p>
            <a:pPr algn="ctr"/>
            <a:r>
              <a:rPr lang="zh-CN" altLang="en-US" sz="1200" dirty="0" smtClean="0">
                <a:solidFill>
                  <a:srgbClr val="4D4D4D"/>
                </a:solidFill>
                <a:latin typeface="Calibri"/>
              </a:rPr>
              <a:t>在此添加文本</a:t>
            </a:r>
            <a:endParaRPr lang="en-US" altLang="zh-CN" sz="1200" dirty="0" smtClean="0">
              <a:solidFill>
                <a:srgbClr val="4D4D4D"/>
              </a:solidFill>
              <a:latin typeface="Calibri"/>
            </a:endParaRPr>
          </a:p>
          <a:p>
            <a:pPr algn="ctr"/>
            <a:r>
              <a:rPr lang="zh-CN" altLang="en-US" sz="1200" dirty="0">
                <a:solidFill>
                  <a:srgbClr val="4D4D4D"/>
                </a:solidFill>
                <a:latin typeface="Calibri"/>
              </a:rPr>
              <a:t>在此添加</a:t>
            </a:r>
            <a:r>
              <a:rPr lang="zh-CN" altLang="en-US" sz="1200" dirty="0" smtClean="0">
                <a:solidFill>
                  <a:srgbClr val="4D4D4D"/>
                </a:solidFill>
                <a:latin typeface="Calibri"/>
              </a:rPr>
              <a:t>文本</a:t>
            </a:r>
            <a:endParaRPr lang="en-US" altLang="zh-CN" sz="1200" dirty="0" smtClean="0">
              <a:solidFill>
                <a:srgbClr val="4D4D4D"/>
              </a:solidFill>
              <a:latin typeface="Calibri"/>
            </a:endParaRPr>
          </a:p>
          <a:p>
            <a:pPr algn="ctr"/>
            <a:r>
              <a:rPr lang="zh-CN" altLang="en-US" sz="1200" dirty="0" smtClean="0">
                <a:solidFill>
                  <a:srgbClr val="4D4D4D"/>
                </a:solidFill>
                <a:latin typeface="Calibri"/>
              </a:rPr>
              <a:t>在此</a:t>
            </a:r>
            <a:r>
              <a:rPr lang="zh-CN" altLang="en-US" sz="1200" dirty="0">
                <a:solidFill>
                  <a:srgbClr val="4D4D4D"/>
                </a:solidFill>
                <a:latin typeface="Calibri"/>
              </a:rPr>
              <a:t>添加</a:t>
            </a:r>
            <a:r>
              <a:rPr lang="zh-CN" altLang="en-US" sz="1200" dirty="0" smtClean="0">
                <a:solidFill>
                  <a:srgbClr val="4D4D4D"/>
                </a:solidFill>
                <a:latin typeface="Calibri"/>
              </a:rPr>
              <a:t>文本</a:t>
            </a:r>
            <a:endParaRPr lang="en-US" altLang="zh-CN" sz="1200" dirty="0" smtClean="0">
              <a:solidFill>
                <a:srgbClr val="4D4D4D"/>
              </a:solidFill>
              <a:latin typeface="Calibri"/>
            </a:endParaRPr>
          </a:p>
          <a:p>
            <a:pPr algn="ctr"/>
            <a:r>
              <a:rPr lang="zh-CN" altLang="en-US" sz="1200" dirty="0">
                <a:solidFill>
                  <a:srgbClr val="4D4D4D"/>
                </a:solidFill>
                <a:latin typeface="Calibri"/>
              </a:rPr>
              <a:t>在此添加文本</a:t>
            </a:r>
            <a:endParaRPr lang="en-US" altLang="zh-CN" sz="1200" dirty="0">
              <a:solidFill>
                <a:srgbClr val="4D4D4D"/>
              </a:solidFill>
              <a:latin typeface="Calibri"/>
            </a:endParaRPr>
          </a:p>
          <a:p>
            <a:pPr algn="ctr"/>
            <a:endParaRPr lang="en-US" sz="1200" dirty="0">
              <a:solidFill>
                <a:srgbClr val="4D4D4D"/>
              </a:solidFill>
              <a:latin typeface="Calibri"/>
            </a:endParaRPr>
          </a:p>
        </p:txBody>
      </p:sp>
      <p:sp>
        <p:nvSpPr>
          <p:cNvPr id="13" name="Rectangle 15"/>
          <p:cNvSpPr/>
          <p:nvPr/>
        </p:nvSpPr>
        <p:spPr>
          <a:xfrm>
            <a:off x="3017657" y="3349987"/>
            <a:ext cx="1324224" cy="1015663"/>
          </a:xfrm>
          <a:prstGeom prst="rect">
            <a:avLst/>
          </a:prstGeom>
        </p:spPr>
        <p:txBody>
          <a:bodyPr wrap="square">
            <a:spAutoFit/>
          </a:bodyPr>
          <a:lstStyle/>
          <a:p>
            <a:pPr algn="ctr"/>
            <a:r>
              <a:rPr lang="zh-CN" altLang="en-US" sz="1200" dirty="0">
                <a:solidFill>
                  <a:srgbClr val="4D4D4D"/>
                </a:solidFill>
                <a:latin typeface="Calibri"/>
              </a:rPr>
              <a:t>在此添加文本</a:t>
            </a:r>
            <a:endParaRPr lang="en-US" altLang="zh-CN" sz="1200" dirty="0">
              <a:solidFill>
                <a:srgbClr val="4D4D4D"/>
              </a:solidFill>
              <a:latin typeface="Calibri"/>
            </a:endParaRPr>
          </a:p>
          <a:p>
            <a:pPr algn="ctr"/>
            <a:r>
              <a:rPr lang="zh-CN" altLang="en-US" sz="1200" dirty="0">
                <a:solidFill>
                  <a:srgbClr val="4D4D4D"/>
                </a:solidFill>
                <a:latin typeface="Calibri"/>
              </a:rPr>
              <a:t>在此添加文本</a:t>
            </a:r>
            <a:endParaRPr lang="en-US" altLang="zh-CN" sz="1200" dirty="0">
              <a:solidFill>
                <a:srgbClr val="4D4D4D"/>
              </a:solidFill>
              <a:latin typeface="Calibri"/>
            </a:endParaRPr>
          </a:p>
          <a:p>
            <a:pPr algn="ctr"/>
            <a:r>
              <a:rPr lang="zh-CN" altLang="en-US" sz="1200" dirty="0" smtClean="0">
                <a:solidFill>
                  <a:srgbClr val="4D4D4D"/>
                </a:solidFill>
                <a:latin typeface="Calibri"/>
              </a:rPr>
              <a:t>在此添加文本</a:t>
            </a:r>
            <a:endParaRPr lang="en-US" altLang="zh-CN" sz="1200" dirty="0" smtClean="0">
              <a:solidFill>
                <a:srgbClr val="4D4D4D"/>
              </a:solidFill>
              <a:latin typeface="Calibri"/>
            </a:endParaRPr>
          </a:p>
          <a:p>
            <a:pPr algn="ctr"/>
            <a:r>
              <a:rPr lang="zh-CN" altLang="en-US" sz="1200" dirty="0">
                <a:solidFill>
                  <a:srgbClr val="4D4D4D"/>
                </a:solidFill>
                <a:latin typeface="Calibri"/>
              </a:rPr>
              <a:t>在此添加文本</a:t>
            </a:r>
            <a:endParaRPr lang="en-US" altLang="zh-CN" sz="1200" dirty="0">
              <a:solidFill>
                <a:srgbClr val="4D4D4D"/>
              </a:solidFill>
              <a:latin typeface="Calibri"/>
            </a:endParaRPr>
          </a:p>
          <a:p>
            <a:pPr algn="ctr"/>
            <a:endParaRPr lang="en-US" altLang="zh-CN" sz="1200" dirty="0">
              <a:solidFill>
                <a:srgbClr val="4D4D4D"/>
              </a:solidFill>
              <a:latin typeface="Calibri"/>
            </a:endParaRPr>
          </a:p>
        </p:txBody>
      </p:sp>
      <p:sp>
        <p:nvSpPr>
          <p:cNvPr id="14" name="Rectangle 16"/>
          <p:cNvSpPr/>
          <p:nvPr/>
        </p:nvSpPr>
        <p:spPr>
          <a:xfrm>
            <a:off x="4478694" y="2995284"/>
            <a:ext cx="1324224" cy="830997"/>
          </a:xfrm>
          <a:prstGeom prst="rect">
            <a:avLst/>
          </a:prstGeom>
        </p:spPr>
        <p:txBody>
          <a:bodyPr wrap="square">
            <a:spAutoFit/>
          </a:bodyPr>
          <a:lstStyle/>
          <a:p>
            <a:pPr algn="ctr"/>
            <a:r>
              <a:rPr lang="zh-CN" altLang="en-US" sz="1200" dirty="0">
                <a:solidFill>
                  <a:srgbClr val="4D4D4D"/>
                </a:solidFill>
                <a:latin typeface="Calibri"/>
              </a:rPr>
              <a:t>在此添加文本</a:t>
            </a:r>
            <a:endParaRPr lang="en-US" altLang="zh-CN" sz="1200" dirty="0">
              <a:solidFill>
                <a:srgbClr val="4D4D4D"/>
              </a:solidFill>
              <a:latin typeface="Calibri"/>
            </a:endParaRPr>
          </a:p>
          <a:p>
            <a:pPr algn="ctr"/>
            <a:r>
              <a:rPr lang="zh-CN" altLang="en-US" sz="1200" dirty="0">
                <a:solidFill>
                  <a:srgbClr val="4D4D4D"/>
                </a:solidFill>
                <a:latin typeface="Calibri"/>
              </a:rPr>
              <a:t>在此添加文本</a:t>
            </a:r>
            <a:endParaRPr lang="en-US" altLang="zh-CN" sz="1200" dirty="0">
              <a:solidFill>
                <a:srgbClr val="4D4D4D"/>
              </a:solidFill>
              <a:latin typeface="Calibri"/>
            </a:endParaRPr>
          </a:p>
          <a:p>
            <a:pPr algn="ctr"/>
            <a:r>
              <a:rPr lang="zh-CN" altLang="en-US" sz="1200" dirty="0" smtClean="0">
                <a:solidFill>
                  <a:srgbClr val="4D4D4D"/>
                </a:solidFill>
                <a:latin typeface="Calibri"/>
              </a:rPr>
              <a:t>在此添加文本</a:t>
            </a:r>
            <a:endParaRPr lang="en-US" altLang="zh-CN" sz="1200" dirty="0" smtClean="0">
              <a:solidFill>
                <a:srgbClr val="4D4D4D"/>
              </a:solidFill>
              <a:latin typeface="Calibri"/>
            </a:endParaRPr>
          </a:p>
          <a:p>
            <a:pPr algn="ctr"/>
            <a:r>
              <a:rPr lang="zh-CN" altLang="en-US" sz="1200" dirty="0">
                <a:solidFill>
                  <a:srgbClr val="4D4D4D"/>
                </a:solidFill>
                <a:latin typeface="Calibri"/>
              </a:rPr>
              <a:t>在此添加</a:t>
            </a:r>
            <a:r>
              <a:rPr lang="zh-CN" altLang="en-US" sz="1200" dirty="0" smtClean="0">
                <a:solidFill>
                  <a:srgbClr val="4D4D4D"/>
                </a:solidFill>
                <a:latin typeface="Calibri"/>
              </a:rPr>
              <a:t>文本</a:t>
            </a:r>
            <a:endParaRPr lang="en-US" altLang="zh-CN" sz="1200" dirty="0">
              <a:solidFill>
                <a:srgbClr val="4D4D4D"/>
              </a:solidFill>
              <a:latin typeface="Calibri"/>
            </a:endParaRPr>
          </a:p>
        </p:txBody>
      </p:sp>
      <p:cxnSp>
        <p:nvCxnSpPr>
          <p:cNvPr id="15" name="Straight Connector 26"/>
          <p:cNvCxnSpPr/>
          <p:nvPr/>
        </p:nvCxnSpPr>
        <p:spPr>
          <a:xfrm>
            <a:off x="2925463" y="3215566"/>
            <a:ext cx="0" cy="1372408"/>
          </a:xfrm>
          <a:prstGeom prst="line">
            <a:avLst/>
          </a:prstGeom>
          <a:noFill/>
          <a:ln w="9525" cap="flat" cmpd="sng" algn="ctr">
            <a:solidFill>
              <a:srgbClr val="383838">
                <a:lumMod val="50000"/>
              </a:srgbClr>
            </a:solidFill>
            <a:prstDash val="sysDot"/>
          </a:ln>
          <a:effectLst/>
        </p:spPr>
      </p:cxnSp>
      <p:cxnSp>
        <p:nvCxnSpPr>
          <p:cNvPr id="16" name="Straight Connector 26"/>
          <p:cNvCxnSpPr/>
          <p:nvPr/>
        </p:nvCxnSpPr>
        <p:spPr>
          <a:xfrm>
            <a:off x="4478694" y="2802683"/>
            <a:ext cx="0" cy="1372408"/>
          </a:xfrm>
          <a:prstGeom prst="line">
            <a:avLst/>
          </a:prstGeom>
          <a:noFill/>
          <a:ln w="9525" cap="flat" cmpd="sng" algn="ctr">
            <a:solidFill>
              <a:srgbClr val="383838">
                <a:lumMod val="50000"/>
              </a:srgbClr>
            </a:solidFill>
            <a:prstDash val="sysDot"/>
          </a:ln>
          <a:effectLst/>
        </p:spPr>
      </p:cxnSp>
    </p:spTree>
    <p:extLst>
      <p:ext uri="{BB962C8B-B14F-4D97-AF65-F5344CB8AC3E}">
        <p14:creationId xmlns:p14="http://schemas.microsoft.com/office/powerpoint/2010/main" val="3909122983"/>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anim calcmode="lin" valueType="num">
                                      <p:cBhvr>
                                        <p:cTn id="16" dur="500" fill="hold"/>
                                        <p:tgtEl>
                                          <p:spTgt spid="9"/>
                                        </p:tgtEl>
                                        <p:attrNameLst>
                                          <p:attrName>ppt_x</p:attrName>
                                        </p:attrNameLst>
                                      </p:cBhvr>
                                      <p:tavLst>
                                        <p:tav tm="0">
                                          <p:val>
                                            <p:strVal val="#ppt_x"/>
                                          </p:val>
                                        </p:tav>
                                        <p:tav tm="100000">
                                          <p:val>
                                            <p:strVal val="#ppt_x"/>
                                          </p:val>
                                        </p:tav>
                                      </p:tavLst>
                                    </p:anim>
                                    <p:anim calcmode="lin" valueType="num">
                                      <p:cBhvr>
                                        <p:cTn id="17" dur="500" fill="hold"/>
                                        <p:tgtEl>
                                          <p:spTgt spid="9"/>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anim calcmode="lin" valueType="num">
                                      <p:cBhvr>
                                        <p:cTn id="21" dur="500" fill="hold"/>
                                        <p:tgtEl>
                                          <p:spTgt spid="12"/>
                                        </p:tgtEl>
                                        <p:attrNameLst>
                                          <p:attrName>ppt_x</p:attrName>
                                        </p:attrNameLst>
                                      </p:cBhvr>
                                      <p:tavLst>
                                        <p:tav tm="0">
                                          <p:val>
                                            <p:strVal val="#ppt_x"/>
                                          </p:val>
                                        </p:tav>
                                        <p:tav tm="100000">
                                          <p:val>
                                            <p:strVal val="#ppt_x"/>
                                          </p:val>
                                        </p:tav>
                                      </p:tavLst>
                                    </p:anim>
                                    <p:anim calcmode="lin" valueType="num">
                                      <p:cBhvr>
                                        <p:cTn id="22" dur="500" fill="hold"/>
                                        <p:tgtEl>
                                          <p:spTgt spid="12"/>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10" presetClass="entr" presetSubtype="0" fill="hold" nodeType="after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500"/>
                                        <p:tgtEl>
                                          <p:spTgt spid="15"/>
                                        </p:tgtEl>
                                      </p:cBhvr>
                                    </p:animEffect>
                                  </p:childTnLst>
                                </p:cTn>
                              </p:par>
                            </p:childTnLst>
                          </p:cTn>
                        </p:par>
                        <p:par>
                          <p:cTn id="27" fill="hold">
                            <p:stCondLst>
                              <p:cond delay="2000"/>
                            </p:stCondLst>
                            <p:childTnLst>
                              <p:par>
                                <p:cTn id="28" presetID="10" presetClass="entr" presetSubtype="0"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500"/>
                                        <p:tgtEl>
                                          <p:spTgt spid="8"/>
                                        </p:tgtEl>
                                      </p:cBhvr>
                                    </p:animEffect>
                                  </p:childTnLst>
                                </p:cTn>
                              </p:par>
                            </p:childTnLst>
                          </p:cTn>
                        </p:par>
                        <p:par>
                          <p:cTn id="31" fill="hold">
                            <p:stCondLst>
                              <p:cond delay="2500"/>
                            </p:stCondLst>
                            <p:childTnLst>
                              <p:par>
                                <p:cTn id="32" presetID="42" presetClass="entr" presetSubtype="0"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anim calcmode="lin" valueType="num">
                                      <p:cBhvr>
                                        <p:cTn id="35" dur="500" fill="hold"/>
                                        <p:tgtEl>
                                          <p:spTgt spid="10"/>
                                        </p:tgtEl>
                                        <p:attrNameLst>
                                          <p:attrName>ppt_x</p:attrName>
                                        </p:attrNameLst>
                                      </p:cBhvr>
                                      <p:tavLst>
                                        <p:tav tm="0">
                                          <p:val>
                                            <p:strVal val="#ppt_x"/>
                                          </p:val>
                                        </p:tav>
                                        <p:tav tm="100000">
                                          <p:val>
                                            <p:strVal val="#ppt_x"/>
                                          </p:val>
                                        </p:tav>
                                      </p:tavLst>
                                    </p:anim>
                                    <p:anim calcmode="lin" valueType="num">
                                      <p:cBhvr>
                                        <p:cTn id="36" dur="500" fill="hold"/>
                                        <p:tgtEl>
                                          <p:spTgt spid="10"/>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500"/>
                                        <p:tgtEl>
                                          <p:spTgt spid="13"/>
                                        </p:tgtEl>
                                      </p:cBhvr>
                                    </p:animEffect>
                                    <p:anim calcmode="lin" valueType="num">
                                      <p:cBhvr>
                                        <p:cTn id="40" dur="500" fill="hold"/>
                                        <p:tgtEl>
                                          <p:spTgt spid="13"/>
                                        </p:tgtEl>
                                        <p:attrNameLst>
                                          <p:attrName>ppt_x</p:attrName>
                                        </p:attrNameLst>
                                      </p:cBhvr>
                                      <p:tavLst>
                                        <p:tav tm="0">
                                          <p:val>
                                            <p:strVal val="#ppt_x"/>
                                          </p:val>
                                        </p:tav>
                                        <p:tav tm="100000">
                                          <p:val>
                                            <p:strVal val="#ppt_x"/>
                                          </p:val>
                                        </p:tav>
                                      </p:tavLst>
                                    </p:anim>
                                    <p:anim calcmode="lin" valueType="num">
                                      <p:cBhvr>
                                        <p:cTn id="41" dur="500" fill="hold"/>
                                        <p:tgtEl>
                                          <p:spTgt spid="13"/>
                                        </p:tgtEl>
                                        <p:attrNameLst>
                                          <p:attrName>ppt_y</p:attrName>
                                        </p:attrNameLst>
                                      </p:cBhvr>
                                      <p:tavLst>
                                        <p:tav tm="0">
                                          <p:val>
                                            <p:strVal val="#ppt_y+.1"/>
                                          </p:val>
                                        </p:tav>
                                        <p:tav tm="100000">
                                          <p:val>
                                            <p:strVal val="#ppt_y"/>
                                          </p:val>
                                        </p:tav>
                                      </p:tavLst>
                                    </p:anim>
                                  </p:childTnLst>
                                </p:cTn>
                              </p:par>
                              <p:par>
                                <p:cTn id="42" presetID="10" presetClass="entr" presetSubtype="0" fill="hold" nodeType="with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fade">
                                      <p:cBhvr>
                                        <p:cTn id="44" dur="500"/>
                                        <p:tgtEl>
                                          <p:spTgt spid="16"/>
                                        </p:tgtEl>
                                      </p:cBhvr>
                                    </p:animEffect>
                                  </p:childTnLst>
                                </p:cTn>
                              </p:par>
                            </p:childTnLst>
                          </p:cTn>
                        </p:par>
                        <p:par>
                          <p:cTn id="45" fill="hold">
                            <p:stCondLst>
                              <p:cond delay="3000"/>
                            </p:stCondLst>
                            <p:childTnLst>
                              <p:par>
                                <p:cTn id="46" presetID="10" presetClass="entr" presetSubtype="0" fill="hold" grpId="0" nodeType="afterEffect">
                                  <p:stCondLst>
                                    <p:cond delay="0"/>
                                  </p:stCondLst>
                                  <p:childTnLst>
                                    <p:set>
                                      <p:cBhvr>
                                        <p:cTn id="47" dur="1" fill="hold">
                                          <p:stCondLst>
                                            <p:cond delay="0"/>
                                          </p:stCondLst>
                                        </p:cTn>
                                        <p:tgtEl>
                                          <p:spTgt spid="7"/>
                                        </p:tgtEl>
                                        <p:attrNameLst>
                                          <p:attrName>style.visibility</p:attrName>
                                        </p:attrNameLst>
                                      </p:cBhvr>
                                      <p:to>
                                        <p:strVal val="visible"/>
                                      </p:to>
                                    </p:set>
                                    <p:animEffect transition="in" filter="fade">
                                      <p:cBhvr>
                                        <p:cTn id="48" dur="500"/>
                                        <p:tgtEl>
                                          <p:spTgt spid="7"/>
                                        </p:tgtEl>
                                      </p:cBhvr>
                                    </p:animEffect>
                                  </p:childTnLst>
                                </p:cTn>
                              </p:par>
                              <p:par>
                                <p:cTn id="49" presetID="42" presetClass="entr" presetSubtype="0"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500"/>
                                        <p:tgtEl>
                                          <p:spTgt spid="14"/>
                                        </p:tgtEl>
                                      </p:cBhvr>
                                    </p:animEffect>
                                    <p:anim calcmode="lin" valueType="num">
                                      <p:cBhvr>
                                        <p:cTn id="52" dur="500" fill="hold"/>
                                        <p:tgtEl>
                                          <p:spTgt spid="14"/>
                                        </p:tgtEl>
                                        <p:attrNameLst>
                                          <p:attrName>ppt_x</p:attrName>
                                        </p:attrNameLst>
                                      </p:cBhvr>
                                      <p:tavLst>
                                        <p:tav tm="0">
                                          <p:val>
                                            <p:strVal val="#ppt_x"/>
                                          </p:val>
                                        </p:tav>
                                        <p:tav tm="100000">
                                          <p:val>
                                            <p:strVal val="#ppt_x"/>
                                          </p:val>
                                        </p:tav>
                                      </p:tavLst>
                                    </p:anim>
                                    <p:anim calcmode="lin" valueType="num">
                                      <p:cBhvr>
                                        <p:cTn id="53" dur="500" fill="hold"/>
                                        <p:tgtEl>
                                          <p:spTgt spid="14"/>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fade">
                                      <p:cBhvr>
                                        <p:cTn id="56" dur="500"/>
                                        <p:tgtEl>
                                          <p:spTgt spid="11"/>
                                        </p:tgtEl>
                                      </p:cBhvr>
                                    </p:animEffect>
                                    <p:anim calcmode="lin" valueType="num">
                                      <p:cBhvr>
                                        <p:cTn id="57" dur="500" fill="hold"/>
                                        <p:tgtEl>
                                          <p:spTgt spid="11"/>
                                        </p:tgtEl>
                                        <p:attrNameLst>
                                          <p:attrName>ppt_x</p:attrName>
                                        </p:attrNameLst>
                                      </p:cBhvr>
                                      <p:tavLst>
                                        <p:tav tm="0">
                                          <p:val>
                                            <p:strVal val="#ppt_x"/>
                                          </p:val>
                                        </p:tav>
                                        <p:tav tm="100000">
                                          <p:val>
                                            <p:strVal val="#ppt_x"/>
                                          </p:val>
                                        </p:tav>
                                      </p:tavLst>
                                    </p:anim>
                                    <p:anim calcmode="lin" valueType="num">
                                      <p:cBhvr>
                                        <p:cTn id="58"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p:bldP spid="10" grpId="0"/>
      <p:bldP spid="11" grpId="0"/>
      <p:bldP spid="12" grpId="0"/>
      <p:bldP spid="13" grpId="0"/>
      <p:bldP spid="1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a:spLocks noGrp="1"/>
          </p:cNvSpPr>
          <p:nvPr>
            <p:ph type="title"/>
          </p:nvPr>
        </p:nvSpPr>
        <p:spPr>
          <a:xfrm>
            <a:off x="179512" y="123478"/>
            <a:ext cx="7668500" cy="523220"/>
          </a:xfrm>
        </p:spPr>
        <p:txBody>
          <a:bodyPr/>
          <a:lstStyle/>
          <a:p>
            <a:r>
              <a:rPr lang="zh-CN" altLang="en-US" dirty="0"/>
              <a:t>单击此处添加标题</a:t>
            </a:r>
          </a:p>
        </p:txBody>
      </p:sp>
      <p:sp>
        <p:nvSpPr>
          <p:cNvPr id="44" name="Text Placeholder 1"/>
          <p:cNvSpPr txBox="1">
            <a:spLocks/>
          </p:cNvSpPr>
          <p:nvPr/>
        </p:nvSpPr>
        <p:spPr>
          <a:xfrm>
            <a:off x="5791168" y="1644632"/>
            <a:ext cx="2438336" cy="953814"/>
          </a:xfrm>
          <a:prstGeom prst="rect">
            <a:avLst/>
          </a:prstGeom>
        </p:spPr>
        <p:txBody>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20000"/>
              </a:lnSpc>
              <a:buClr>
                <a:srgbClr val="14A6A3"/>
              </a:buClr>
              <a:buNone/>
            </a:pPr>
            <a:r>
              <a:rPr lang="zh-CN" altLang="en-US" sz="1400" dirty="0">
                <a:solidFill>
                  <a:srgbClr val="333333"/>
                </a:solidFill>
                <a:latin typeface="Arial" pitchFamily="34" charset="0"/>
                <a:ea typeface="微软雅黑" pitchFamily="34" charset="-122"/>
                <a:cs typeface="Arial" pitchFamily="34" charset="0"/>
              </a:rPr>
              <a:t>单击此处添加段落文字内容</a:t>
            </a:r>
          </a:p>
          <a:p>
            <a:pPr marL="0" lvl="0" indent="0">
              <a:lnSpc>
                <a:spcPct val="120000"/>
              </a:lnSpc>
              <a:buClr>
                <a:srgbClr val="14A6A3"/>
              </a:buClr>
              <a:buNone/>
            </a:pPr>
            <a:r>
              <a:rPr lang="zh-CN" altLang="en-US" sz="1400" dirty="0">
                <a:solidFill>
                  <a:srgbClr val="333333"/>
                </a:solidFill>
                <a:latin typeface="Arial" pitchFamily="34" charset="0"/>
                <a:ea typeface="微软雅黑" pitchFamily="34" charset="-122"/>
                <a:cs typeface="Arial" pitchFamily="34" charset="0"/>
              </a:rPr>
              <a:t>单击此处添加段落文字内容</a:t>
            </a:r>
          </a:p>
          <a:p>
            <a:pPr marL="0" lvl="0" indent="0">
              <a:lnSpc>
                <a:spcPct val="120000"/>
              </a:lnSpc>
              <a:buClr>
                <a:srgbClr val="14A6A3"/>
              </a:buClr>
              <a:buNone/>
            </a:pPr>
            <a:r>
              <a:rPr lang="zh-CN" altLang="en-US" sz="1400" dirty="0">
                <a:solidFill>
                  <a:srgbClr val="333333"/>
                </a:solidFill>
                <a:latin typeface="Arial" pitchFamily="34" charset="0"/>
                <a:ea typeface="微软雅黑" pitchFamily="34" charset="-122"/>
                <a:cs typeface="Arial" pitchFamily="34" charset="0"/>
              </a:rPr>
              <a:t>单击此处添加段落文字内容</a:t>
            </a:r>
          </a:p>
        </p:txBody>
      </p:sp>
      <p:sp>
        <p:nvSpPr>
          <p:cNvPr id="45" name="Oval 4"/>
          <p:cNvSpPr/>
          <p:nvPr/>
        </p:nvSpPr>
        <p:spPr>
          <a:xfrm>
            <a:off x="685798" y="2384107"/>
            <a:ext cx="1188720" cy="1188720"/>
          </a:xfrm>
          <a:prstGeom prst="ellipse">
            <a:avLst/>
          </a:prstGeom>
          <a:noFill/>
          <a:ln w="381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JM" sz="2800" dirty="0" smtClean="0">
                <a:solidFill>
                  <a:srgbClr val="0070C0"/>
                </a:solidFill>
                <a:latin typeface="Impact" pitchFamily="34" charset="0"/>
              </a:rPr>
              <a:t>35%</a:t>
            </a:r>
          </a:p>
        </p:txBody>
      </p:sp>
      <p:sp>
        <p:nvSpPr>
          <p:cNvPr id="46" name="Rectangular Callout 5"/>
          <p:cNvSpPr/>
          <p:nvPr/>
        </p:nvSpPr>
        <p:spPr>
          <a:xfrm>
            <a:off x="1028698" y="959313"/>
            <a:ext cx="1905000" cy="979282"/>
          </a:xfrm>
          <a:prstGeom prst="wedgeRectCallout">
            <a:avLst>
              <a:gd name="adj1" fmla="val -35040"/>
              <a:gd name="adj2" fmla="val 85930"/>
            </a:avLst>
          </a:prstGeom>
          <a:solidFill>
            <a:srgbClr val="0070C0"/>
          </a:solidFill>
          <a:ln w="635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en-US" altLang="zh-CN" sz="1200" dirty="0" smtClean="0">
              <a:solidFill>
                <a:schemeClr val="bg1"/>
              </a:solidFill>
              <a:latin typeface="Arial" pitchFamily="34" charset="0"/>
              <a:cs typeface="Arial" pitchFamily="34" charset="0"/>
            </a:endParaRPr>
          </a:p>
          <a:p>
            <a:pPr algn="ctr">
              <a:lnSpc>
                <a:spcPct val="110000"/>
              </a:lnSpc>
            </a:pPr>
            <a:endParaRPr lang="en-US" altLang="zh-CN" sz="1200" dirty="0">
              <a:solidFill>
                <a:schemeClr val="bg1"/>
              </a:solidFill>
              <a:latin typeface="Arial" pitchFamily="34" charset="0"/>
              <a:cs typeface="Arial" pitchFamily="34" charset="0"/>
            </a:endParaRPr>
          </a:p>
          <a:p>
            <a:pPr algn="ctr">
              <a:lnSpc>
                <a:spcPct val="110000"/>
              </a:lnSpc>
            </a:pPr>
            <a:r>
              <a:rPr lang="zh-CN" altLang="en-US" sz="1200" dirty="0" smtClean="0">
                <a:solidFill>
                  <a:schemeClr val="bg1"/>
                </a:solidFill>
                <a:latin typeface="Arial" pitchFamily="34" charset="0"/>
                <a:cs typeface="Arial" pitchFamily="34" charset="0"/>
              </a:rPr>
              <a:t>单击添加文字内容</a:t>
            </a:r>
            <a:endParaRPr lang="en-US" altLang="zh-CN" sz="1200" dirty="0" smtClean="0">
              <a:solidFill>
                <a:schemeClr val="bg1"/>
              </a:solidFill>
              <a:latin typeface="Arial" pitchFamily="34" charset="0"/>
              <a:cs typeface="Arial" pitchFamily="34" charset="0"/>
            </a:endParaRPr>
          </a:p>
          <a:p>
            <a:pPr algn="ctr">
              <a:lnSpc>
                <a:spcPct val="110000"/>
              </a:lnSpc>
            </a:pPr>
            <a:r>
              <a:rPr lang="zh-CN" altLang="en-US" sz="1200" dirty="0">
                <a:solidFill>
                  <a:schemeClr val="bg1"/>
                </a:solidFill>
                <a:latin typeface="Arial" pitchFamily="34" charset="0"/>
                <a:cs typeface="Arial" pitchFamily="34" charset="0"/>
              </a:rPr>
              <a:t>单击添加文字内容</a:t>
            </a:r>
            <a:endParaRPr lang="en-US" altLang="zh-CN" sz="1200" dirty="0">
              <a:solidFill>
                <a:schemeClr val="bg1"/>
              </a:solidFill>
              <a:latin typeface="Arial" pitchFamily="34" charset="0"/>
              <a:cs typeface="Arial" pitchFamily="34" charset="0"/>
            </a:endParaRPr>
          </a:p>
          <a:p>
            <a:pPr algn="ctr">
              <a:lnSpc>
                <a:spcPct val="110000"/>
              </a:lnSpc>
            </a:pPr>
            <a:r>
              <a:rPr lang="zh-CN" altLang="en-US" sz="1200" dirty="0">
                <a:solidFill>
                  <a:schemeClr val="bg1"/>
                </a:solidFill>
                <a:latin typeface="Arial" pitchFamily="34" charset="0"/>
                <a:cs typeface="Arial" pitchFamily="34" charset="0"/>
              </a:rPr>
              <a:t>单击添加文字内容</a:t>
            </a:r>
            <a:endParaRPr lang="en-US" altLang="zh-CN" sz="1200" dirty="0">
              <a:solidFill>
                <a:schemeClr val="bg1"/>
              </a:solidFill>
              <a:latin typeface="Arial" pitchFamily="34" charset="0"/>
              <a:cs typeface="Arial" pitchFamily="34" charset="0"/>
            </a:endParaRPr>
          </a:p>
          <a:p>
            <a:pPr algn="ctr">
              <a:lnSpc>
                <a:spcPct val="110000"/>
              </a:lnSpc>
            </a:pPr>
            <a:endParaRPr lang="en-US" altLang="zh-CN" sz="1200" dirty="0" smtClean="0">
              <a:solidFill>
                <a:schemeClr val="bg1"/>
              </a:solidFill>
              <a:latin typeface="Arial" pitchFamily="34" charset="0"/>
              <a:cs typeface="Arial" pitchFamily="34" charset="0"/>
            </a:endParaRPr>
          </a:p>
          <a:p>
            <a:pPr algn="ctr">
              <a:lnSpc>
                <a:spcPct val="110000"/>
              </a:lnSpc>
            </a:pPr>
            <a:endParaRPr lang="en-JM" sz="1200" dirty="0">
              <a:solidFill>
                <a:schemeClr val="bg1"/>
              </a:solidFill>
              <a:latin typeface="Arial" pitchFamily="34" charset="0"/>
              <a:cs typeface="Arial" pitchFamily="34" charset="0"/>
            </a:endParaRPr>
          </a:p>
        </p:txBody>
      </p:sp>
      <p:sp>
        <p:nvSpPr>
          <p:cNvPr id="47" name="Oval 6"/>
          <p:cNvSpPr/>
          <p:nvPr/>
        </p:nvSpPr>
        <p:spPr>
          <a:xfrm>
            <a:off x="1752598" y="3543270"/>
            <a:ext cx="1188720" cy="1188720"/>
          </a:xfrm>
          <a:prstGeom prst="ellipse">
            <a:avLst/>
          </a:prstGeom>
          <a:noFill/>
          <a:ln w="381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JM" sz="2800" dirty="0" smtClean="0">
                <a:solidFill>
                  <a:srgbClr val="FFC000"/>
                </a:solidFill>
                <a:latin typeface="Impact" pitchFamily="34" charset="0"/>
              </a:rPr>
              <a:t>25%</a:t>
            </a:r>
          </a:p>
        </p:txBody>
      </p:sp>
      <p:sp>
        <p:nvSpPr>
          <p:cNvPr id="48" name="Rectangular Callout 7"/>
          <p:cNvSpPr/>
          <p:nvPr/>
        </p:nvSpPr>
        <p:spPr>
          <a:xfrm>
            <a:off x="1981198" y="2262681"/>
            <a:ext cx="1905000" cy="979282"/>
          </a:xfrm>
          <a:prstGeom prst="wedgeRectCallout">
            <a:avLst>
              <a:gd name="adj1" fmla="val -33923"/>
              <a:gd name="adj2" fmla="val 84612"/>
            </a:avLst>
          </a:prstGeom>
          <a:solidFill>
            <a:srgbClr val="FFC000"/>
          </a:solidFill>
          <a:ln w="635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en-US" altLang="zh-CN" sz="1200" dirty="0">
              <a:solidFill>
                <a:schemeClr val="bg1"/>
              </a:solidFill>
              <a:latin typeface="Arial" pitchFamily="34" charset="0"/>
              <a:cs typeface="Arial" pitchFamily="34" charset="0"/>
            </a:endParaRPr>
          </a:p>
          <a:p>
            <a:pPr algn="ctr">
              <a:lnSpc>
                <a:spcPct val="110000"/>
              </a:lnSpc>
            </a:pPr>
            <a:endParaRPr lang="en-US" altLang="zh-CN" sz="1200" dirty="0">
              <a:solidFill>
                <a:schemeClr val="bg1"/>
              </a:solidFill>
              <a:latin typeface="Arial" pitchFamily="34" charset="0"/>
              <a:cs typeface="Arial" pitchFamily="34" charset="0"/>
            </a:endParaRPr>
          </a:p>
          <a:p>
            <a:pPr algn="ctr">
              <a:lnSpc>
                <a:spcPct val="110000"/>
              </a:lnSpc>
            </a:pPr>
            <a:r>
              <a:rPr lang="zh-CN" altLang="en-US" sz="1200" dirty="0">
                <a:solidFill>
                  <a:schemeClr val="bg1"/>
                </a:solidFill>
                <a:latin typeface="Arial" pitchFamily="34" charset="0"/>
                <a:cs typeface="Arial" pitchFamily="34" charset="0"/>
              </a:rPr>
              <a:t>单击添加文字内容</a:t>
            </a:r>
            <a:endParaRPr lang="en-US" altLang="zh-CN" sz="1200" dirty="0">
              <a:solidFill>
                <a:schemeClr val="bg1"/>
              </a:solidFill>
              <a:latin typeface="Arial" pitchFamily="34" charset="0"/>
              <a:cs typeface="Arial" pitchFamily="34" charset="0"/>
            </a:endParaRPr>
          </a:p>
          <a:p>
            <a:pPr algn="ctr">
              <a:lnSpc>
                <a:spcPct val="110000"/>
              </a:lnSpc>
            </a:pPr>
            <a:r>
              <a:rPr lang="zh-CN" altLang="en-US" sz="1200" dirty="0">
                <a:solidFill>
                  <a:schemeClr val="bg1"/>
                </a:solidFill>
                <a:latin typeface="Arial" pitchFamily="34" charset="0"/>
                <a:cs typeface="Arial" pitchFamily="34" charset="0"/>
              </a:rPr>
              <a:t>单击添加文字内容</a:t>
            </a:r>
            <a:endParaRPr lang="en-US" altLang="zh-CN" sz="1200" dirty="0">
              <a:solidFill>
                <a:schemeClr val="bg1"/>
              </a:solidFill>
              <a:latin typeface="Arial" pitchFamily="34" charset="0"/>
              <a:cs typeface="Arial" pitchFamily="34" charset="0"/>
            </a:endParaRPr>
          </a:p>
          <a:p>
            <a:pPr algn="ctr">
              <a:lnSpc>
                <a:spcPct val="110000"/>
              </a:lnSpc>
            </a:pPr>
            <a:r>
              <a:rPr lang="zh-CN" altLang="en-US" sz="1200" dirty="0">
                <a:solidFill>
                  <a:schemeClr val="bg1"/>
                </a:solidFill>
                <a:latin typeface="Arial" pitchFamily="34" charset="0"/>
                <a:cs typeface="Arial" pitchFamily="34" charset="0"/>
              </a:rPr>
              <a:t>单击添加文字内容</a:t>
            </a:r>
            <a:endParaRPr lang="en-US" altLang="zh-CN" sz="1200" dirty="0">
              <a:solidFill>
                <a:schemeClr val="bg1"/>
              </a:solidFill>
              <a:latin typeface="Arial" pitchFamily="34" charset="0"/>
              <a:cs typeface="Arial" pitchFamily="34" charset="0"/>
            </a:endParaRPr>
          </a:p>
          <a:p>
            <a:pPr algn="ctr">
              <a:lnSpc>
                <a:spcPct val="110000"/>
              </a:lnSpc>
            </a:pPr>
            <a:endParaRPr lang="en-US" altLang="zh-CN" sz="1200" dirty="0">
              <a:solidFill>
                <a:schemeClr val="bg1"/>
              </a:solidFill>
              <a:latin typeface="Arial" pitchFamily="34" charset="0"/>
              <a:cs typeface="Arial" pitchFamily="34" charset="0"/>
            </a:endParaRPr>
          </a:p>
          <a:p>
            <a:pPr algn="ctr">
              <a:lnSpc>
                <a:spcPct val="110000"/>
              </a:lnSpc>
            </a:pPr>
            <a:endParaRPr lang="en-JM" altLang="zh-CN" sz="1200" dirty="0">
              <a:solidFill>
                <a:schemeClr val="bg1"/>
              </a:solidFill>
              <a:latin typeface="Arial" pitchFamily="34" charset="0"/>
              <a:cs typeface="Arial" pitchFamily="34" charset="0"/>
            </a:endParaRPr>
          </a:p>
        </p:txBody>
      </p:sp>
      <p:sp>
        <p:nvSpPr>
          <p:cNvPr id="49" name="Oval 8"/>
          <p:cNvSpPr/>
          <p:nvPr/>
        </p:nvSpPr>
        <p:spPr>
          <a:xfrm>
            <a:off x="4008118" y="2435498"/>
            <a:ext cx="1188720" cy="1188720"/>
          </a:xfrm>
          <a:prstGeom prst="ellipse">
            <a:avLst/>
          </a:prstGeom>
          <a:noFill/>
          <a:ln w="381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JM" sz="2800" dirty="0" smtClean="0">
                <a:solidFill>
                  <a:srgbClr val="0070C0"/>
                </a:solidFill>
                <a:latin typeface="Impact" pitchFamily="34" charset="0"/>
              </a:rPr>
              <a:t>50%</a:t>
            </a:r>
          </a:p>
        </p:txBody>
      </p:sp>
      <p:sp>
        <p:nvSpPr>
          <p:cNvPr id="50" name="Rectangular Callout 9"/>
          <p:cNvSpPr/>
          <p:nvPr/>
        </p:nvSpPr>
        <p:spPr>
          <a:xfrm>
            <a:off x="3314698" y="937747"/>
            <a:ext cx="1905000" cy="979282"/>
          </a:xfrm>
          <a:prstGeom prst="wedgeRectCallout">
            <a:avLst>
              <a:gd name="adj1" fmla="val 12910"/>
              <a:gd name="adj2" fmla="val 87187"/>
            </a:avLst>
          </a:prstGeom>
          <a:solidFill>
            <a:srgbClr val="0070C0"/>
          </a:solidFill>
          <a:ln w="635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en-US" altLang="zh-CN" sz="1200" dirty="0">
              <a:solidFill>
                <a:schemeClr val="bg1"/>
              </a:solidFill>
              <a:latin typeface="Arial" pitchFamily="34" charset="0"/>
              <a:cs typeface="Arial" pitchFamily="34" charset="0"/>
            </a:endParaRPr>
          </a:p>
          <a:p>
            <a:pPr algn="ctr">
              <a:lnSpc>
                <a:spcPct val="110000"/>
              </a:lnSpc>
            </a:pPr>
            <a:endParaRPr lang="en-US" altLang="zh-CN" sz="1200" dirty="0">
              <a:solidFill>
                <a:schemeClr val="bg1"/>
              </a:solidFill>
              <a:latin typeface="Arial" pitchFamily="34" charset="0"/>
              <a:cs typeface="Arial" pitchFamily="34" charset="0"/>
            </a:endParaRPr>
          </a:p>
          <a:p>
            <a:pPr algn="ctr">
              <a:lnSpc>
                <a:spcPct val="110000"/>
              </a:lnSpc>
            </a:pPr>
            <a:r>
              <a:rPr lang="zh-CN" altLang="en-US" sz="1200" dirty="0">
                <a:solidFill>
                  <a:schemeClr val="bg1"/>
                </a:solidFill>
                <a:latin typeface="Arial" pitchFamily="34" charset="0"/>
                <a:cs typeface="Arial" pitchFamily="34" charset="0"/>
              </a:rPr>
              <a:t>单击添加文字内容</a:t>
            </a:r>
            <a:endParaRPr lang="en-US" altLang="zh-CN" sz="1200" dirty="0">
              <a:solidFill>
                <a:schemeClr val="bg1"/>
              </a:solidFill>
              <a:latin typeface="Arial" pitchFamily="34" charset="0"/>
              <a:cs typeface="Arial" pitchFamily="34" charset="0"/>
            </a:endParaRPr>
          </a:p>
          <a:p>
            <a:pPr algn="ctr">
              <a:lnSpc>
                <a:spcPct val="110000"/>
              </a:lnSpc>
            </a:pPr>
            <a:r>
              <a:rPr lang="zh-CN" altLang="en-US" sz="1200" dirty="0">
                <a:solidFill>
                  <a:schemeClr val="bg1"/>
                </a:solidFill>
                <a:latin typeface="Arial" pitchFamily="34" charset="0"/>
                <a:cs typeface="Arial" pitchFamily="34" charset="0"/>
              </a:rPr>
              <a:t>单击添加文字内容</a:t>
            </a:r>
            <a:endParaRPr lang="en-US" altLang="zh-CN" sz="1200" dirty="0">
              <a:solidFill>
                <a:schemeClr val="bg1"/>
              </a:solidFill>
              <a:latin typeface="Arial" pitchFamily="34" charset="0"/>
              <a:cs typeface="Arial" pitchFamily="34" charset="0"/>
            </a:endParaRPr>
          </a:p>
          <a:p>
            <a:pPr algn="ctr">
              <a:lnSpc>
                <a:spcPct val="110000"/>
              </a:lnSpc>
            </a:pPr>
            <a:r>
              <a:rPr lang="zh-CN" altLang="en-US" sz="1200" dirty="0">
                <a:solidFill>
                  <a:schemeClr val="bg1"/>
                </a:solidFill>
                <a:latin typeface="Arial" pitchFamily="34" charset="0"/>
                <a:cs typeface="Arial" pitchFamily="34" charset="0"/>
              </a:rPr>
              <a:t>单击添加文字内容</a:t>
            </a:r>
            <a:endParaRPr lang="en-US" altLang="zh-CN" sz="1200" dirty="0">
              <a:solidFill>
                <a:schemeClr val="bg1"/>
              </a:solidFill>
              <a:latin typeface="Arial" pitchFamily="34" charset="0"/>
              <a:cs typeface="Arial" pitchFamily="34" charset="0"/>
            </a:endParaRPr>
          </a:p>
          <a:p>
            <a:pPr algn="ctr">
              <a:lnSpc>
                <a:spcPct val="110000"/>
              </a:lnSpc>
            </a:pPr>
            <a:endParaRPr lang="en-US" altLang="zh-CN" sz="1200" dirty="0">
              <a:solidFill>
                <a:schemeClr val="bg1"/>
              </a:solidFill>
              <a:latin typeface="Arial" pitchFamily="34" charset="0"/>
              <a:cs typeface="Arial" pitchFamily="34" charset="0"/>
            </a:endParaRPr>
          </a:p>
          <a:p>
            <a:pPr algn="ctr">
              <a:lnSpc>
                <a:spcPct val="110000"/>
              </a:lnSpc>
            </a:pPr>
            <a:endParaRPr lang="en-JM" altLang="zh-CN" sz="1200" dirty="0">
              <a:solidFill>
                <a:schemeClr val="bg1"/>
              </a:solidFill>
              <a:latin typeface="Arial" pitchFamily="34" charset="0"/>
              <a:cs typeface="Arial" pitchFamily="34" charset="0"/>
            </a:endParaRPr>
          </a:p>
        </p:txBody>
      </p:sp>
      <p:sp>
        <p:nvSpPr>
          <p:cNvPr id="51" name="Rectangle 10"/>
          <p:cNvSpPr/>
          <p:nvPr/>
        </p:nvSpPr>
        <p:spPr>
          <a:xfrm>
            <a:off x="5791168" y="1074486"/>
            <a:ext cx="2438336" cy="400110"/>
          </a:xfrm>
          <a:prstGeom prst="rect">
            <a:avLst/>
          </a:prstGeom>
        </p:spPr>
        <p:txBody>
          <a:bodyPr wrap="square">
            <a:spAutoFit/>
          </a:bodyPr>
          <a:lstStyle/>
          <a:p>
            <a:r>
              <a:rPr lang="zh-CN" altLang="en-US" sz="2000" b="1" dirty="0" smtClean="0">
                <a:solidFill>
                  <a:srgbClr val="0070C0"/>
                </a:solidFill>
                <a:latin typeface="微软雅黑" pitchFamily="34" charset="-122"/>
                <a:ea typeface="微软雅黑" pitchFamily="34" charset="-122"/>
                <a:cs typeface="Arial" pitchFamily="34" charset="0"/>
              </a:rPr>
              <a:t>单击添加文字内容</a:t>
            </a:r>
            <a:endParaRPr lang="en-JM" sz="2000" b="1" dirty="0">
              <a:solidFill>
                <a:srgbClr val="0070C0"/>
              </a:solidFill>
              <a:latin typeface="微软雅黑" pitchFamily="34" charset="-122"/>
              <a:ea typeface="微软雅黑" pitchFamily="34" charset="-122"/>
              <a:cs typeface="Arial" pitchFamily="34" charset="0"/>
            </a:endParaRPr>
          </a:p>
        </p:txBody>
      </p:sp>
      <p:cxnSp>
        <p:nvCxnSpPr>
          <p:cNvPr id="52" name="直接连接符 51"/>
          <p:cNvCxnSpPr/>
          <p:nvPr/>
        </p:nvCxnSpPr>
        <p:spPr bwMode="auto">
          <a:xfrm>
            <a:off x="5867338" y="1574968"/>
            <a:ext cx="2133572" cy="0"/>
          </a:xfrm>
          <a:prstGeom prst="line">
            <a:avLst/>
          </a:prstGeom>
          <a:solidFill>
            <a:schemeClr val="accent1"/>
          </a:solidFill>
          <a:ln w="9525" cap="flat" cmpd="sng" algn="ctr">
            <a:solidFill>
              <a:schemeClr val="accent1"/>
            </a:solidFill>
            <a:prstDash val="solid"/>
            <a:round/>
            <a:headEnd type="none" w="med" len="med"/>
            <a:tailEnd type="none" w="med" len="med"/>
          </a:ln>
          <a:effectLst/>
        </p:spPr>
      </p:cxnSp>
      <p:sp>
        <p:nvSpPr>
          <p:cNvPr id="53" name="Text Placeholder 1"/>
          <p:cNvSpPr txBox="1">
            <a:spLocks/>
          </p:cNvSpPr>
          <p:nvPr/>
        </p:nvSpPr>
        <p:spPr>
          <a:xfrm>
            <a:off x="5791168" y="3473384"/>
            <a:ext cx="2438336" cy="953814"/>
          </a:xfrm>
          <a:prstGeom prst="rect">
            <a:avLst/>
          </a:prstGeom>
        </p:spPr>
        <p:txBody>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20000"/>
              </a:lnSpc>
              <a:buClr>
                <a:srgbClr val="14A6A3"/>
              </a:buClr>
              <a:buNone/>
            </a:pPr>
            <a:r>
              <a:rPr lang="zh-CN" altLang="en-US" sz="1400" dirty="0">
                <a:solidFill>
                  <a:srgbClr val="333333"/>
                </a:solidFill>
                <a:latin typeface="Arial" pitchFamily="34" charset="0"/>
                <a:ea typeface="微软雅黑" pitchFamily="34" charset="-122"/>
                <a:cs typeface="Arial" pitchFamily="34" charset="0"/>
              </a:rPr>
              <a:t>单击此处添加段落文字内容</a:t>
            </a:r>
          </a:p>
          <a:p>
            <a:pPr marL="0" lvl="0" indent="0">
              <a:lnSpc>
                <a:spcPct val="120000"/>
              </a:lnSpc>
              <a:buClr>
                <a:srgbClr val="14A6A3"/>
              </a:buClr>
              <a:buNone/>
            </a:pPr>
            <a:r>
              <a:rPr lang="zh-CN" altLang="en-US" sz="1400" dirty="0">
                <a:solidFill>
                  <a:srgbClr val="333333"/>
                </a:solidFill>
                <a:latin typeface="Arial" pitchFamily="34" charset="0"/>
                <a:ea typeface="微软雅黑" pitchFamily="34" charset="-122"/>
                <a:cs typeface="Arial" pitchFamily="34" charset="0"/>
              </a:rPr>
              <a:t>单击此处添加段落文字内容</a:t>
            </a:r>
          </a:p>
          <a:p>
            <a:pPr marL="0" lvl="0" indent="0">
              <a:lnSpc>
                <a:spcPct val="120000"/>
              </a:lnSpc>
              <a:buClr>
                <a:srgbClr val="14A6A3"/>
              </a:buClr>
              <a:buNone/>
            </a:pPr>
            <a:r>
              <a:rPr lang="zh-CN" altLang="en-US" sz="1400" dirty="0">
                <a:solidFill>
                  <a:srgbClr val="333333"/>
                </a:solidFill>
                <a:latin typeface="Arial" pitchFamily="34" charset="0"/>
                <a:ea typeface="微软雅黑" pitchFamily="34" charset="-122"/>
                <a:cs typeface="Arial" pitchFamily="34" charset="0"/>
              </a:rPr>
              <a:t>单击此处添加段落文字内容</a:t>
            </a:r>
          </a:p>
        </p:txBody>
      </p:sp>
      <p:sp>
        <p:nvSpPr>
          <p:cNvPr id="54" name="Rectangle 10"/>
          <p:cNvSpPr/>
          <p:nvPr/>
        </p:nvSpPr>
        <p:spPr>
          <a:xfrm>
            <a:off x="5791168" y="2903238"/>
            <a:ext cx="2438336" cy="400110"/>
          </a:xfrm>
          <a:prstGeom prst="rect">
            <a:avLst/>
          </a:prstGeom>
        </p:spPr>
        <p:txBody>
          <a:bodyPr wrap="square">
            <a:spAutoFit/>
          </a:bodyPr>
          <a:lstStyle/>
          <a:p>
            <a:r>
              <a:rPr lang="zh-CN" altLang="en-US" sz="2000" b="1" dirty="0" smtClean="0">
                <a:solidFill>
                  <a:srgbClr val="FFC000"/>
                </a:solidFill>
                <a:latin typeface="微软雅黑" pitchFamily="34" charset="-122"/>
                <a:ea typeface="微软雅黑" pitchFamily="34" charset="-122"/>
                <a:cs typeface="Arial" pitchFamily="34" charset="0"/>
              </a:rPr>
              <a:t>单击添加文字内容</a:t>
            </a:r>
            <a:endParaRPr lang="en-JM" sz="2000" b="1" dirty="0">
              <a:solidFill>
                <a:srgbClr val="FFC000"/>
              </a:solidFill>
              <a:latin typeface="微软雅黑" pitchFamily="34" charset="-122"/>
              <a:ea typeface="微软雅黑" pitchFamily="34" charset="-122"/>
              <a:cs typeface="Arial" pitchFamily="34" charset="0"/>
            </a:endParaRPr>
          </a:p>
        </p:txBody>
      </p:sp>
      <p:cxnSp>
        <p:nvCxnSpPr>
          <p:cNvPr id="55" name="直接连接符 54"/>
          <p:cNvCxnSpPr/>
          <p:nvPr/>
        </p:nvCxnSpPr>
        <p:spPr bwMode="auto">
          <a:xfrm>
            <a:off x="5867338" y="3403720"/>
            <a:ext cx="2133572" cy="0"/>
          </a:xfrm>
          <a:prstGeom prst="line">
            <a:avLst/>
          </a:prstGeom>
          <a:solidFill>
            <a:schemeClr val="accent1"/>
          </a:solidFill>
          <a:ln w="9525" cap="flat" cmpd="sng" algn="ctr">
            <a:solidFill>
              <a:srgbClr val="FFC000"/>
            </a:solidFill>
            <a:prstDash val="solid"/>
            <a:round/>
            <a:headEnd type="none" w="med" len="med"/>
            <a:tailEnd type="none" w="med" len="med"/>
          </a:ln>
          <a:effectLst/>
        </p:spPr>
      </p:cxnSp>
    </p:spTree>
    <p:extLst>
      <p:ext uri="{BB962C8B-B14F-4D97-AF65-F5344CB8AC3E}">
        <p14:creationId xmlns:p14="http://schemas.microsoft.com/office/powerpoint/2010/main" val="266155666"/>
      </p:ext>
    </p:extLst>
  </p:cSld>
  <p:clrMapOvr>
    <a:masterClrMapping/>
  </p:clrMapOvr>
  <mc:AlternateContent xmlns:mc="http://schemas.openxmlformats.org/markup-compatibility/2006" xmlns:p14="http://schemas.microsoft.com/office/powerpoint/2010/main">
    <mc:Choice Requires="p14">
      <p:transition spd="slow" p14:dur="1600" advTm="0">
        <p14:prism isContent="1"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500"/>
                                  </p:stCondLst>
                                  <p:childTnLst>
                                    <p:set>
                                      <p:cBhvr>
                                        <p:cTn id="6" dur="1" fill="hold">
                                          <p:stCondLst>
                                            <p:cond delay="0"/>
                                          </p:stCondLst>
                                        </p:cTn>
                                        <p:tgtEl>
                                          <p:spTgt spid="45"/>
                                        </p:tgtEl>
                                        <p:attrNameLst>
                                          <p:attrName>style.visibility</p:attrName>
                                        </p:attrNameLst>
                                      </p:cBhvr>
                                      <p:to>
                                        <p:strVal val="visible"/>
                                      </p:to>
                                    </p:set>
                                    <p:animScale>
                                      <p:cBhvr>
                                        <p:cTn id="7" dur="1800" decel="50000" fill="hold">
                                          <p:stCondLst>
                                            <p:cond delay="0"/>
                                          </p:stCondLst>
                                        </p:cTn>
                                        <p:tgtEl>
                                          <p:spTgt spid="4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800" decel="50000" fill="hold">
                                          <p:stCondLst>
                                            <p:cond delay="0"/>
                                          </p:stCondLst>
                                        </p:cTn>
                                        <p:tgtEl>
                                          <p:spTgt spid="45"/>
                                        </p:tgtEl>
                                        <p:attrNameLst>
                                          <p:attrName>ppt_x</p:attrName>
                                          <p:attrName>ppt_y</p:attrName>
                                        </p:attrNameLst>
                                      </p:cBhvr>
                                    </p:animMotion>
                                    <p:animEffect transition="in" filter="fade">
                                      <p:cBhvr>
                                        <p:cTn id="9" dur="1800"/>
                                        <p:tgtEl>
                                          <p:spTgt spid="45"/>
                                        </p:tgtEl>
                                      </p:cBhvr>
                                    </p:animEffect>
                                  </p:childTnLst>
                                </p:cTn>
                              </p:par>
                              <p:par>
                                <p:cTn id="10" presetID="10" presetClass="entr" presetSubtype="0" fill="hold" grpId="0" nodeType="withEffect">
                                  <p:stCondLst>
                                    <p:cond delay="2300"/>
                                  </p:stCondLst>
                                  <p:childTnLst>
                                    <p:set>
                                      <p:cBhvr>
                                        <p:cTn id="11" dur="1" fill="hold">
                                          <p:stCondLst>
                                            <p:cond delay="0"/>
                                          </p:stCondLst>
                                        </p:cTn>
                                        <p:tgtEl>
                                          <p:spTgt spid="46"/>
                                        </p:tgtEl>
                                        <p:attrNameLst>
                                          <p:attrName>style.visibility</p:attrName>
                                        </p:attrNameLst>
                                      </p:cBhvr>
                                      <p:to>
                                        <p:strVal val="visible"/>
                                      </p:to>
                                    </p:set>
                                    <p:animEffect transition="in" filter="fade">
                                      <p:cBhvr>
                                        <p:cTn id="12" dur="700"/>
                                        <p:tgtEl>
                                          <p:spTgt spid="46"/>
                                        </p:tgtEl>
                                      </p:cBhvr>
                                    </p:animEffect>
                                  </p:childTnLst>
                                </p:cTn>
                              </p:par>
                              <p:par>
                                <p:cTn id="13" presetID="52" presetClass="entr" presetSubtype="0" fill="hold" grpId="0" nodeType="withEffect">
                                  <p:stCondLst>
                                    <p:cond delay="1100"/>
                                  </p:stCondLst>
                                  <p:childTnLst>
                                    <p:set>
                                      <p:cBhvr>
                                        <p:cTn id="14" dur="1" fill="hold">
                                          <p:stCondLst>
                                            <p:cond delay="0"/>
                                          </p:stCondLst>
                                        </p:cTn>
                                        <p:tgtEl>
                                          <p:spTgt spid="47"/>
                                        </p:tgtEl>
                                        <p:attrNameLst>
                                          <p:attrName>style.visibility</p:attrName>
                                        </p:attrNameLst>
                                      </p:cBhvr>
                                      <p:to>
                                        <p:strVal val="visible"/>
                                      </p:to>
                                    </p:set>
                                    <p:animScale>
                                      <p:cBhvr>
                                        <p:cTn id="15" dur="1300" decel="50000" fill="hold">
                                          <p:stCondLst>
                                            <p:cond delay="0"/>
                                          </p:stCondLst>
                                        </p:cTn>
                                        <p:tgtEl>
                                          <p:spTgt spid="4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300" decel="50000" fill="hold">
                                          <p:stCondLst>
                                            <p:cond delay="0"/>
                                          </p:stCondLst>
                                        </p:cTn>
                                        <p:tgtEl>
                                          <p:spTgt spid="47"/>
                                        </p:tgtEl>
                                        <p:attrNameLst>
                                          <p:attrName>ppt_x</p:attrName>
                                          <p:attrName>ppt_y</p:attrName>
                                        </p:attrNameLst>
                                      </p:cBhvr>
                                    </p:animMotion>
                                    <p:animEffect transition="in" filter="fade">
                                      <p:cBhvr>
                                        <p:cTn id="17" dur="1300"/>
                                        <p:tgtEl>
                                          <p:spTgt spid="47"/>
                                        </p:tgtEl>
                                      </p:cBhvr>
                                    </p:animEffect>
                                  </p:childTnLst>
                                </p:cTn>
                              </p:par>
                              <p:par>
                                <p:cTn id="18" presetID="10" presetClass="entr" presetSubtype="0" fill="hold" grpId="0" nodeType="withEffect">
                                  <p:stCondLst>
                                    <p:cond delay="3400"/>
                                  </p:stCondLst>
                                  <p:childTnLst>
                                    <p:set>
                                      <p:cBhvr>
                                        <p:cTn id="19" dur="1" fill="hold">
                                          <p:stCondLst>
                                            <p:cond delay="0"/>
                                          </p:stCondLst>
                                        </p:cTn>
                                        <p:tgtEl>
                                          <p:spTgt spid="48"/>
                                        </p:tgtEl>
                                        <p:attrNameLst>
                                          <p:attrName>style.visibility</p:attrName>
                                        </p:attrNameLst>
                                      </p:cBhvr>
                                      <p:to>
                                        <p:strVal val="visible"/>
                                      </p:to>
                                    </p:set>
                                    <p:animEffect transition="in" filter="fade">
                                      <p:cBhvr>
                                        <p:cTn id="20" dur="500"/>
                                        <p:tgtEl>
                                          <p:spTgt spid="48"/>
                                        </p:tgtEl>
                                      </p:cBhvr>
                                    </p:animEffect>
                                  </p:childTnLst>
                                </p:cTn>
                              </p:par>
                              <p:par>
                                <p:cTn id="21" presetID="52" presetClass="entr" presetSubtype="0" fill="hold" grpId="0" nodeType="withEffect">
                                  <p:stCondLst>
                                    <p:cond delay="2500"/>
                                  </p:stCondLst>
                                  <p:childTnLst>
                                    <p:set>
                                      <p:cBhvr>
                                        <p:cTn id="22" dur="1" fill="hold">
                                          <p:stCondLst>
                                            <p:cond delay="0"/>
                                          </p:stCondLst>
                                        </p:cTn>
                                        <p:tgtEl>
                                          <p:spTgt spid="49"/>
                                        </p:tgtEl>
                                        <p:attrNameLst>
                                          <p:attrName>style.visibility</p:attrName>
                                        </p:attrNameLst>
                                      </p:cBhvr>
                                      <p:to>
                                        <p:strVal val="visible"/>
                                      </p:to>
                                    </p:set>
                                    <p:animScale>
                                      <p:cBhvr>
                                        <p:cTn id="23" dur="1400" decel="50000" fill="hold">
                                          <p:stCondLst>
                                            <p:cond delay="0"/>
                                          </p:stCondLst>
                                        </p:cTn>
                                        <p:tgtEl>
                                          <p:spTgt spid="4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400" decel="50000" fill="hold">
                                          <p:stCondLst>
                                            <p:cond delay="0"/>
                                          </p:stCondLst>
                                        </p:cTn>
                                        <p:tgtEl>
                                          <p:spTgt spid="49"/>
                                        </p:tgtEl>
                                        <p:attrNameLst>
                                          <p:attrName>ppt_x</p:attrName>
                                          <p:attrName>ppt_y</p:attrName>
                                        </p:attrNameLst>
                                      </p:cBhvr>
                                    </p:animMotion>
                                    <p:animEffect transition="in" filter="fade">
                                      <p:cBhvr>
                                        <p:cTn id="25" dur="1400"/>
                                        <p:tgtEl>
                                          <p:spTgt spid="49"/>
                                        </p:tgtEl>
                                      </p:cBhvr>
                                    </p:animEffect>
                                  </p:childTnLst>
                                </p:cTn>
                              </p:par>
                              <p:par>
                                <p:cTn id="26" presetID="10" presetClass="entr" presetSubtype="0" fill="hold" grpId="0" nodeType="withEffect">
                                  <p:stCondLst>
                                    <p:cond delay="3950"/>
                                  </p:stCondLst>
                                  <p:childTnLst>
                                    <p:set>
                                      <p:cBhvr>
                                        <p:cTn id="27" dur="1" fill="hold">
                                          <p:stCondLst>
                                            <p:cond delay="0"/>
                                          </p:stCondLst>
                                        </p:cTn>
                                        <p:tgtEl>
                                          <p:spTgt spid="50"/>
                                        </p:tgtEl>
                                        <p:attrNameLst>
                                          <p:attrName>style.visibility</p:attrName>
                                        </p:attrNameLst>
                                      </p:cBhvr>
                                      <p:to>
                                        <p:strVal val="visible"/>
                                      </p:to>
                                    </p:set>
                                    <p:animEffect transition="in" filter="fade">
                                      <p:cBhvr>
                                        <p:cTn id="28" dur="800"/>
                                        <p:tgtEl>
                                          <p:spTgt spid="50"/>
                                        </p:tgtEl>
                                      </p:cBhvr>
                                    </p:animEffect>
                                  </p:childTnLst>
                                </p:cTn>
                              </p:par>
                              <p:par>
                                <p:cTn id="29" presetID="49" presetClass="entr" presetSubtype="0" decel="100000" fill="hold" nodeType="withEffect">
                                  <p:stCondLst>
                                    <p:cond delay="4750"/>
                                  </p:stCondLst>
                                  <p:childTnLst>
                                    <p:set>
                                      <p:cBhvr>
                                        <p:cTn id="30" dur="1" fill="hold">
                                          <p:stCondLst>
                                            <p:cond delay="0"/>
                                          </p:stCondLst>
                                        </p:cTn>
                                        <p:tgtEl>
                                          <p:spTgt spid="52"/>
                                        </p:tgtEl>
                                        <p:attrNameLst>
                                          <p:attrName>style.visibility</p:attrName>
                                        </p:attrNameLst>
                                      </p:cBhvr>
                                      <p:to>
                                        <p:strVal val="visible"/>
                                      </p:to>
                                    </p:set>
                                    <p:anim calcmode="lin" valueType="num">
                                      <p:cBhvr>
                                        <p:cTn id="31" dur="500" fill="hold"/>
                                        <p:tgtEl>
                                          <p:spTgt spid="52"/>
                                        </p:tgtEl>
                                        <p:attrNameLst>
                                          <p:attrName>ppt_w</p:attrName>
                                        </p:attrNameLst>
                                      </p:cBhvr>
                                      <p:tavLst>
                                        <p:tav tm="0">
                                          <p:val>
                                            <p:fltVal val="0"/>
                                          </p:val>
                                        </p:tav>
                                        <p:tav tm="100000">
                                          <p:val>
                                            <p:strVal val="#ppt_w"/>
                                          </p:val>
                                        </p:tav>
                                      </p:tavLst>
                                    </p:anim>
                                    <p:anim calcmode="lin" valueType="num">
                                      <p:cBhvr>
                                        <p:cTn id="32" dur="500" fill="hold"/>
                                        <p:tgtEl>
                                          <p:spTgt spid="52"/>
                                        </p:tgtEl>
                                        <p:attrNameLst>
                                          <p:attrName>ppt_h</p:attrName>
                                        </p:attrNameLst>
                                      </p:cBhvr>
                                      <p:tavLst>
                                        <p:tav tm="0">
                                          <p:val>
                                            <p:fltVal val="0"/>
                                          </p:val>
                                        </p:tav>
                                        <p:tav tm="100000">
                                          <p:val>
                                            <p:strVal val="#ppt_h"/>
                                          </p:val>
                                        </p:tav>
                                      </p:tavLst>
                                    </p:anim>
                                    <p:anim calcmode="lin" valueType="num">
                                      <p:cBhvr>
                                        <p:cTn id="33" dur="500" fill="hold"/>
                                        <p:tgtEl>
                                          <p:spTgt spid="52"/>
                                        </p:tgtEl>
                                        <p:attrNameLst>
                                          <p:attrName>style.rotation</p:attrName>
                                        </p:attrNameLst>
                                      </p:cBhvr>
                                      <p:tavLst>
                                        <p:tav tm="0">
                                          <p:val>
                                            <p:fltVal val="360"/>
                                          </p:val>
                                        </p:tav>
                                        <p:tav tm="100000">
                                          <p:val>
                                            <p:fltVal val="0"/>
                                          </p:val>
                                        </p:tav>
                                      </p:tavLst>
                                    </p:anim>
                                    <p:animEffect transition="in" filter="fade">
                                      <p:cBhvr>
                                        <p:cTn id="34" dur="500"/>
                                        <p:tgtEl>
                                          <p:spTgt spid="52"/>
                                        </p:tgtEl>
                                      </p:cBhvr>
                                    </p:animEffect>
                                  </p:childTnLst>
                                </p:cTn>
                              </p:par>
                              <p:par>
                                <p:cTn id="35" presetID="47" presetClass="entr" presetSubtype="0" fill="hold" grpId="0" nodeType="withEffect">
                                  <p:stCondLst>
                                    <p:cond delay="5250"/>
                                  </p:stCondLst>
                                  <p:childTnLst>
                                    <p:set>
                                      <p:cBhvr>
                                        <p:cTn id="36" dur="1" fill="hold">
                                          <p:stCondLst>
                                            <p:cond delay="0"/>
                                          </p:stCondLst>
                                        </p:cTn>
                                        <p:tgtEl>
                                          <p:spTgt spid="51"/>
                                        </p:tgtEl>
                                        <p:attrNameLst>
                                          <p:attrName>style.visibility</p:attrName>
                                        </p:attrNameLst>
                                      </p:cBhvr>
                                      <p:to>
                                        <p:strVal val="visible"/>
                                      </p:to>
                                    </p:set>
                                    <p:animEffect transition="in" filter="fade">
                                      <p:cBhvr>
                                        <p:cTn id="37" dur="500"/>
                                        <p:tgtEl>
                                          <p:spTgt spid="51"/>
                                        </p:tgtEl>
                                      </p:cBhvr>
                                    </p:animEffect>
                                    <p:anim calcmode="lin" valueType="num">
                                      <p:cBhvr>
                                        <p:cTn id="38" dur="500" fill="hold"/>
                                        <p:tgtEl>
                                          <p:spTgt spid="51"/>
                                        </p:tgtEl>
                                        <p:attrNameLst>
                                          <p:attrName>ppt_x</p:attrName>
                                        </p:attrNameLst>
                                      </p:cBhvr>
                                      <p:tavLst>
                                        <p:tav tm="0">
                                          <p:val>
                                            <p:strVal val="#ppt_x"/>
                                          </p:val>
                                        </p:tav>
                                        <p:tav tm="100000">
                                          <p:val>
                                            <p:strVal val="#ppt_x"/>
                                          </p:val>
                                        </p:tav>
                                      </p:tavLst>
                                    </p:anim>
                                    <p:anim calcmode="lin" valueType="num">
                                      <p:cBhvr>
                                        <p:cTn id="39" dur="500" fill="hold"/>
                                        <p:tgtEl>
                                          <p:spTgt spid="51"/>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5250"/>
                                  </p:stCondLst>
                                  <p:childTnLst>
                                    <p:set>
                                      <p:cBhvr>
                                        <p:cTn id="41" dur="1" fill="hold">
                                          <p:stCondLst>
                                            <p:cond delay="0"/>
                                          </p:stCondLst>
                                        </p:cTn>
                                        <p:tgtEl>
                                          <p:spTgt spid="44"/>
                                        </p:tgtEl>
                                        <p:attrNameLst>
                                          <p:attrName>style.visibility</p:attrName>
                                        </p:attrNameLst>
                                      </p:cBhvr>
                                      <p:to>
                                        <p:strVal val="visible"/>
                                      </p:to>
                                    </p:set>
                                    <p:animEffect transition="in" filter="fade">
                                      <p:cBhvr>
                                        <p:cTn id="42" dur="500"/>
                                        <p:tgtEl>
                                          <p:spTgt spid="44"/>
                                        </p:tgtEl>
                                      </p:cBhvr>
                                    </p:animEffect>
                                    <p:anim calcmode="lin" valueType="num">
                                      <p:cBhvr>
                                        <p:cTn id="43" dur="500" fill="hold"/>
                                        <p:tgtEl>
                                          <p:spTgt spid="44"/>
                                        </p:tgtEl>
                                        <p:attrNameLst>
                                          <p:attrName>ppt_x</p:attrName>
                                        </p:attrNameLst>
                                      </p:cBhvr>
                                      <p:tavLst>
                                        <p:tav tm="0">
                                          <p:val>
                                            <p:strVal val="#ppt_x"/>
                                          </p:val>
                                        </p:tav>
                                        <p:tav tm="100000">
                                          <p:val>
                                            <p:strVal val="#ppt_x"/>
                                          </p:val>
                                        </p:tav>
                                      </p:tavLst>
                                    </p:anim>
                                    <p:anim calcmode="lin" valueType="num">
                                      <p:cBhvr>
                                        <p:cTn id="44" dur="500" fill="hold"/>
                                        <p:tgtEl>
                                          <p:spTgt spid="44"/>
                                        </p:tgtEl>
                                        <p:attrNameLst>
                                          <p:attrName>ppt_y</p:attrName>
                                        </p:attrNameLst>
                                      </p:cBhvr>
                                      <p:tavLst>
                                        <p:tav tm="0">
                                          <p:val>
                                            <p:strVal val="#ppt_y+.1"/>
                                          </p:val>
                                        </p:tav>
                                        <p:tav tm="100000">
                                          <p:val>
                                            <p:strVal val="#ppt_y"/>
                                          </p:val>
                                        </p:tav>
                                      </p:tavLst>
                                    </p:anim>
                                  </p:childTnLst>
                                </p:cTn>
                              </p:par>
                              <p:par>
                                <p:cTn id="45" presetID="49" presetClass="entr" presetSubtype="0" decel="100000" fill="hold" nodeType="withEffect">
                                  <p:stCondLst>
                                    <p:cond delay="5750"/>
                                  </p:stCondLst>
                                  <p:childTnLst>
                                    <p:set>
                                      <p:cBhvr>
                                        <p:cTn id="46" dur="1" fill="hold">
                                          <p:stCondLst>
                                            <p:cond delay="0"/>
                                          </p:stCondLst>
                                        </p:cTn>
                                        <p:tgtEl>
                                          <p:spTgt spid="55"/>
                                        </p:tgtEl>
                                        <p:attrNameLst>
                                          <p:attrName>style.visibility</p:attrName>
                                        </p:attrNameLst>
                                      </p:cBhvr>
                                      <p:to>
                                        <p:strVal val="visible"/>
                                      </p:to>
                                    </p:set>
                                    <p:anim calcmode="lin" valueType="num">
                                      <p:cBhvr>
                                        <p:cTn id="47" dur="500" fill="hold"/>
                                        <p:tgtEl>
                                          <p:spTgt spid="55"/>
                                        </p:tgtEl>
                                        <p:attrNameLst>
                                          <p:attrName>ppt_w</p:attrName>
                                        </p:attrNameLst>
                                      </p:cBhvr>
                                      <p:tavLst>
                                        <p:tav tm="0">
                                          <p:val>
                                            <p:fltVal val="0"/>
                                          </p:val>
                                        </p:tav>
                                        <p:tav tm="100000">
                                          <p:val>
                                            <p:strVal val="#ppt_w"/>
                                          </p:val>
                                        </p:tav>
                                      </p:tavLst>
                                    </p:anim>
                                    <p:anim calcmode="lin" valueType="num">
                                      <p:cBhvr>
                                        <p:cTn id="48" dur="500" fill="hold"/>
                                        <p:tgtEl>
                                          <p:spTgt spid="55"/>
                                        </p:tgtEl>
                                        <p:attrNameLst>
                                          <p:attrName>ppt_h</p:attrName>
                                        </p:attrNameLst>
                                      </p:cBhvr>
                                      <p:tavLst>
                                        <p:tav tm="0">
                                          <p:val>
                                            <p:fltVal val="0"/>
                                          </p:val>
                                        </p:tav>
                                        <p:tav tm="100000">
                                          <p:val>
                                            <p:strVal val="#ppt_h"/>
                                          </p:val>
                                        </p:tav>
                                      </p:tavLst>
                                    </p:anim>
                                    <p:anim calcmode="lin" valueType="num">
                                      <p:cBhvr>
                                        <p:cTn id="49" dur="500" fill="hold"/>
                                        <p:tgtEl>
                                          <p:spTgt spid="55"/>
                                        </p:tgtEl>
                                        <p:attrNameLst>
                                          <p:attrName>style.rotation</p:attrName>
                                        </p:attrNameLst>
                                      </p:cBhvr>
                                      <p:tavLst>
                                        <p:tav tm="0">
                                          <p:val>
                                            <p:fltVal val="360"/>
                                          </p:val>
                                        </p:tav>
                                        <p:tav tm="100000">
                                          <p:val>
                                            <p:fltVal val="0"/>
                                          </p:val>
                                        </p:tav>
                                      </p:tavLst>
                                    </p:anim>
                                    <p:animEffect transition="in" filter="fade">
                                      <p:cBhvr>
                                        <p:cTn id="50" dur="500"/>
                                        <p:tgtEl>
                                          <p:spTgt spid="55"/>
                                        </p:tgtEl>
                                      </p:cBhvr>
                                    </p:animEffect>
                                  </p:childTnLst>
                                </p:cTn>
                              </p:par>
                              <p:par>
                                <p:cTn id="51" presetID="47" presetClass="entr" presetSubtype="0" fill="hold" grpId="0" nodeType="withEffect">
                                  <p:stCondLst>
                                    <p:cond delay="6250"/>
                                  </p:stCondLst>
                                  <p:childTnLst>
                                    <p:set>
                                      <p:cBhvr>
                                        <p:cTn id="52" dur="1" fill="hold">
                                          <p:stCondLst>
                                            <p:cond delay="0"/>
                                          </p:stCondLst>
                                        </p:cTn>
                                        <p:tgtEl>
                                          <p:spTgt spid="54"/>
                                        </p:tgtEl>
                                        <p:attrNameLst>
                                          <p:attrName>style.visibility</p:attrName>
                                        </p:attrNameLst>
                                      </p:cBhvr>
                                      <p:to>
                                        <p:strVal val="visible"/>
                                      </p:to>
                                    </p:set>
                                    <p:animEffect transition="in" filter="fade">
                                      <p:cBhvr>
                                        <p:cTn id="53" dur="500"/>
                                        <p:tgtEl>
                                          <p:spTgt spid="54"/>
                                        </p:tgtEl>
                                      </p:cBhvr>
                                    </p:animEffect>
                                    <p:anim calcmode="lin" valueType="num">
                                      <p:cBhvr>
                                        <p:cTn id="54" dur="500" fill="hold"/>
                                        <p:tgtEl>
                                          <p:spTgt spid="54"/>
                                        </p:tgtEl>
                                        <p:attrNameLst>
                                          <p:attrName>ppt_x</p:attrName>
                                        </p:attrNameLst>
                                      </p:cBhvr>
                                      <p:tavLst>
                                        <p:tav tm="0">
                                          <p:val>
                                            <p:strVal val="#ppt_x"/>
                                          </p:val>
                                        </p:tav>
                                        <p:tav tm="100000">
                                          <p:val>
                                            <p:strVal val="#ppt_x"/>
                                          </p:val>
                                        </p:tav>
                                      </p:tavLst>
                                    </p:anim>
                                    <p:anim calcmode="lin" valueType="num">
                                      <p:cBhvr>
                                        <p:cTn id="55" dur="500" fill="hold"/>
                                        <p:tgtEl>
                                          <p:spTgt spid="54"/>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6250"/>
                                  </p:stCondLst>
                                  <p:childTnLst>
                                    <p:set>
                                      <p:cBhvr>
                                        <p:cTn id="57" dur="1" fill="hold">
                                          <p:stCondLst>
                                            <p:cond delay="0"/>
                                          </p:stCondLst>
                                        </p:cTn>
                                        <p:tgtEl>
                                          <p:spTgt spid="53"/>
                                        </p:tgtEl>
                                        <p:attrNameLst>
                                          <p:attrName>style.visibility</p:attrName>
                                        </p:attrNameLst>
                                      </p:cBhvr>
                                      <p:to>
                                        <p:strVal val="visible"/>
                                      </p:to>
                                    </p:set>
                                    <p:animEffect transition="in" filter="fade">
                                      <p:cBhvr>
                                        <p:cTn id="58" dur="500"/>
                                        <p:tgtEl>
                                          <p:spTgt spid="53"/>
                                        </p:tgtEl>
                                      </p:cBhvr>
                                    </p:animEffect>
                                    <p:anim calcmode="lin" valueType="num">
                                      <p:cBhvr>
                                        <p:cTn id="59" dur="500" fill="hold"/>
                                        <p:tgtEl>
                                          <p:spTgt spid="53"/>
                                        </p:tgtEl>
                                        <p:attrNameLst>
                                          <p:attrName>ppt_x</p:attrName>
                                        </p:attrNameLst>
                                      </p:cBhvr>
                                      <p:tavLst>
                                        <p:tav tm="0">
                                          <p:val>
                                            <p:strVal val="#ppt_x"/>
                                          </p:val>
                                        </p:tav>
                                        <p:tav tm="100000">
                                          <p:val>
                                            <p:strVal val="#ppt_x"/>
                                          </p:val>
                                        </p:tav>
                                      </p:tavLst>
                                    </p:anim>
                                    <p:anim calcmode="lin" valueType="num">
                                      <p:cBhvr>
                                        <p:cTn id="60" dur="500" fill="hold"/>
                                        <p:tgtEl>
                                          <p:spTgt spid="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animBg="1"/>
      <p:bldP spid="46" grpId="0" animBg="1"/>
      <p:bldP spid="47" grpId="0" animBg="1"/>
      <p:bldP spid="48" grpId="0" animBg="1"/>
      <p:bldP spid="49" grpId="0" animBg="1"/>
      <p:bldP spid="50" grpId="0" animBg="1"/>
      <p:bldP spid="51" grpId="0"/>
      <p:bldP spid="53" grpId="0"/>
      <p:bldP spid="5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sp>
        <p:nvSpPr>
          <p:cNvPr id="3" name="Freeform 21"/>
          <p:cNvSpPr>
            <a:spLocks/>
          </p:cNvSpPr>
          <p:nvPr/>
        </p:nvSpPr>
        <p:spPr bwMode="auto">
          <a:xfrm>
            <a:off x="3375868" y="949285"/>
            <a:ext cx="2400616" cy="3085232"/>
          </a:xfrm>
          <a:custGeom>
            <a:avLst/>
            <a:gdLst/>
            <a:ahLst/>
            <a:cxnLst>
              <a:cxn ang="0">
                <a:pos x="2057" y="0"/>
              </a:cxn>
              <a:cxn ang="0">
                <a:pos x="2064" y="137"/>
              </a:cxn>
              <a:cxn ang="0">
                <a:pos x="0" y="139"/>
              </a:cxn>
              <a:cxn ang="0">
                <a:pos x="4" y="651"/>
              </a:cxn>
              <a:cxn ang="0">
                <a:pos x="1058" y="651"/>
              </a:cxn>
              <a:cxn ang="0">
                <a:pos x="744" y="1617"/>
              </a:cxn>
              <a:cxn ang="0">
                <a:pos x="2046" y="2935"/>
              </a:cxn>
              <a:cxn ang="0">
                <a:pos x="1910" y="2716"/>
              </a:cxn>
              <a:cxn ang="0">
                <a:pos x="2032" y="2459"/>
              </a:cxn>
              <a:cxn ang="0">
                <a:pos x="1222" y="1592"/>
              </a:cxn>
              <a:cxn ang="0">
                <a:pos x="2088" y="614"/>
              </a:cxn>
              <a:cxn ang="0">
                <a:pos x="2095" y="757"/>
              </a:cxn>
              <a:cxn ang="0">
                <a:pos x="2285" y="368"/>
              </a:cxn>
              <a:cxn ang="0">
                <a:pos x="2057" y="0"/>
              </a:cxn>
            </a:cxnLst>
            <a:rect l="0" t="0" r="r" b="b"/>
            <a:pathLst>
              <a:path w="2285" h="2935">
                <a:moveTo>
                  <a:pt x="2057" y="0"/>
                </a:moveTo>
                <a:cubicBezTo>
                  <a:pt x="2064" y="137"/>
                  <a:pt x="2064" y="137"/>
                  <a:pt x="2064" y="137"/>
                </a:cubicBezTo>
                <a:cubicBezTo>
                  <a:pt x="0" y="139"/>
                  <a:pt x="0" y="139"/>
                  <a:pt x="0" y="139"/>
                </a:cubicBezTo>
                <a:cubicBezTo>
                  <a:pt x="4" y="651"/>
                  <a:pt x="4" y="651"/>
                  <a:pt x="4" y="651"/>
                </a:cubicBezTo>
                <a:cubicBezTo>
                  <a:pt x="1058" y="651"/>
                  <a:pt x="1058" y="651"/>
                  <a:pt x="1058" y="651"/>
                </a:cubicBezTo>
                <a:cubicBezTo>
                  <a:pt x="844" y="913"/>
                  <a:pt x="724" y="1252"/>
                  <a:pt x="744" y="1617"/>
                </a:cubicBezTo>
                <a:cubicBezTo>
                  <a:pt x="785" y="2330"/>
                  <a:pt x="1352" y="2887"/>
                  <a:pt x="2046" y="2935"/>
                </a:cubicBezTo>
                <a:cubicBezTo>
                  <a:pt x="1910" y="2716"/>
                  <a:pt x="1910" y="2716"/>
                  <a:pt x="1910" y="2716"/>
                </a:cubicBezTo>
                <a:cubicBezTo>
                  <a:pt x="2032" y="2459"/>
                  <a:pt x="2032" y="2459"/>
                  <a:pt x="2032" y="2459"/>
                </a:cubicBezTo>
                <a:cubicBezTo>
                  <a:pt x="1596" y="2405"/>
                  <a:pt x="1248" y="2046"/>
                  <a:pt x="1222" y="1592"/>
                </a:cubicBezTo>
                <a:cubicBezTo>
                  <a:pt x="1193" y="1083"/>
                  <a:pt x="1580" y="646"/>
                  <a:pt x="2088" y="614"/>
                </a:cubicBezTo>
                <a:cubicBezTo>
                  <a:pt x="2095" y="757"/>
                  <a:pt x="2095" y="757"/>
                  <a:pt x="2095" y="757"/>
                </a:cubicBezTo>
                <a:cubicBezTo>
                  <a:pt x="2285" y="368"/>
                  <a:pt x="2285" y="368"/>
                  <a:pt x="2285" y="368"/>
                </a:cubicBezTo>
                <a:lnTo>
                  <a:pt x="2057" y="0"/>
                </a:lnTo>
                <a:close/>
              </a:path>
            </a:pathLst>
          </a:custGeom>
          <a:gradFill>
            <a:gsLst>
              <a:gs pos="0">
                <a:srgbClr val="0070C0"/>
              </a:gs>
              <a:gs pos="100000">
                <a:srgbClr val="00B0F0"/>
              </a:gs>
            </a:gsLst>
            <a:lin ang="5400000" scaled="0"/>
          </a:gradFill>
          <a:ln w="9525">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Calibri"/>
            </a:endParaRPr>
          </a:p>
        </p:txBody>
      </p:sp>
      <p:sp>
        <p:nvSpPr>
          <p:cNvPr id="4" name="Freeform 22"/>
          <p:cNvSpPr>
            <a:spLocks/>
          </p:cNvSpPr>
          <p:nvPr/>
        </p:nvSpPr>
        <p:spPr bwMode="auto">
          <a:xfrm>
            <a:off x="5483752" y="1102996"/>
            <a:ext cx="2400616" cy="3085232"/>
          </a:xfrm>
          <a:custGeom>
            <a:avLst/>
            <a:gdLst/>
            <a:ahLst/>
            <a:cxnLst>
              <a:cxn ang="0">
                <a:pos x="238" y="0"/>
              </a:cxn>
              <a:cxn ang="0">
                <a:pos x="375" y="220"/>
              </a:cxn>
              <a:cxn ang="0">
                <a:pos x="253" y="476"/>
              </a:cxn>
              <a:cxn ang="0">
                <a:pos x="1063" y="1344"/>
              </a:cxn>
              <a:cxn ang="0">
                <a:pos x="197" y="2321"/>
              </a:cxn>
              <a:cxn ang="0">
                <a:pos x="190" y="2178"/>
              </a:cxn>
              <a:cxn ang="0">
                <a:pos x="0" y="2567"/>
              </a:cxn>
              <a:cxn ang="0">
                <a:pos x="228" y="2935"/>
              </a:cxn>
              <a:cxn ang="0">
                <a:pos x="221" y="2798"/>
              </a:cxn>
              <a:cxn ang="0">
                <a:pos x="2285" y="2796"/>
              </a:cxn>
              <a:cxn ang="0">
                <a:pos x="2281" y="2284"/>
              </a:cxn>
              <a:cxn ang="0">
                <a:pos x="1227" y="2284"/>
              </a:cxn>
              <a:cxn ang="0">
                <a:pos x="1540" y="1318"/>
              </a:cxn>
              <a:cxn ang="0">
                <a:pos x="238" y="0"/>
              </a:cxn>
            </a:cxnLst>
            <a:rect l="0" t="0" r="r" b="b"/>
            <a:pathLst>
              <a:path w="2285" h="2935">
                <a:moveTo>
                  <a:pt x="238" y="0"/>
                </a:moveTo>
                <a:cubicBezTo>
                  <a:pt x="375" y="220"/>
                  <a:pt x="375" y="220"/>
                  <a:pt x="375" y="220"/>
                </a:cubicBezTo>
                <a:cubicBezTo>
                  <a:pt x="253" y="476"/>
                  <a:pt x="253" y="476"/>
                  <a:pt x="253" y="476"/>
                </a:cubicBezTo>
                <a:cubicBezTo>
                  <a:pt x="689" y="530"/>
                  <a:pt x="1037" y="889"/>
                  <a:pt x="1063" y="1344"/>
                </a:cubicBezTo>
                <a:cubicBezTo>
                  <a:pt x="1092" y="1852"/>
                  <a:pt x="705" y="2289"/>
                  <a:pt x="197" y="2321"/>
                </a:cubicBezTo>
                <a:cubicBezTo>
                  <a:pt x="190" y="2178"/>
                  <a:pt x="190" y="2178"/>
                  <a:pt x="190" y="2178"/>
                </a:cubicBezTo>
                <a:cubicBezTo>
                  <a:pt x="0" y="2567"/>
                  <a:pt x="0" y="2567"/>
                  <a:pt x="0" y="2567"/>
                </a:cubicBezTo>
                <a:cubicBezTo>
                  <a:pt x="228" y="2935"/>
                  <a:pt x="228" y="2935"/>
                  <a:pt x="228" y="2935"/>
                </a:cubicBezTo>
                <a:cubicBezTo>
                  <a:pt x="221" y="2798"/>
                  <a:pt x="221" y="2798"/>
                  <a:pt x="221" y="2798"/>
                </a:cubicBezTo>
                <a:cubicBezTo>
                  <a:pt x="2285" y="2796"/>
                  <a:pt x="2285" y="2796"/>
                  <a:pt x="2285" y="2796"/>
                </a:cubicBezTo>
                <a:cubicBezTo>
                  <a:pt x="2281" y="2284"/>
                  <a:pt x="2281" y="2284"/>
                  <a:pt x="2281" y="2284"/>
                </a:cubicBezTo>
                <a:cubicBezTo>
                  <a:pt x="1227" y="2284"/>
                  <a:pt x="1227" y="2284"/>
                  <a:pt x="1227" y="2284"/>
                </a:cubicBezTo>
                <a:cubicBezTo>
                  <a:pt x="1441" y="2022"/>
                  <a:pt x="1561" y="1683"/>
                  <a:pt x="1540" y="1318"/>
                </a:cubicBezTo>
                <a:cubicBezTo>
                  <a:pt x="1500" y="605"/>
                  <a:pt x="933" y="48"/>
                  <a:pt x="238" y="0"/>
                </a:cubicBezTo>
              </a:path>
            </a:pathLst>
          </a:custGeom>
          <a:gradFill>
            <a:gsLst>
              <a:gs pos="0">
                <a:srgbClr val="0070C0"/>
              </a:gs>
              <a:gs pos="100000">
                <a:srgbClr val="00B0F0"/>
              </a:gs>
            </a:gsLst>
            <a:lin ang="5400000" scaled="0"/>
          </a:gradFill>
          <a:ln w="9525">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Calibri"/>
            </a:endParaRPr>
          </a:p>
        </p:txBody>
      </p:sp>
      <p:sp>
        <p:nvSpPr>
          <p:cNvPr id="5" name="Text Box 394"/>
          <p:cNvSpPr txBox="1">
            <a:spLocks noChangeArrowheads="1"/>
          </p:cNvSpPr>
          <p:nvPr/>
        </p:nvSpPr>
        <p:spPr bwMode="auto">
          <a:xfrm>
            <a:off x="4626818" y="2368476"/>
            <a:ext cx="1981200" cy="400110"/>
          </a:xfrm>
          <a:prstGeom prst="rect">
            <a:avLst/>
          </a:prstGeom>
          <a:noFill/>
          <a:ln w="9525" algn="ctr">
            <a:noFill/>
            <a:miter lim="800000"/>
            <a:headEnd/>
            <a:tailEnd/>
          </a:ln>
          <a:effectLst/>
        </p:spPr>
        <p:txBody>
          <a:bodyPr wrap="square">
            <a:spAutoFit/>
          </a:bodyPr>
          <a:lstStyle/>
          <a:p>
            <a:pPr algn="ctr">
              <a:defRPr/>
            </a:pPr>
            <a:r>
              <a:rPr lang="zh-CN" altLang="en-US" sz="2000" b="1" kern="0" dirty="0" smtClean="0">
                <a:latin typeface="Calibri"/>
                <a:cs typeface="Arial" pitchFamily="34" charset="0"/>
              </a:rPr>
              <a:t>添加标题</a:t>
            </a:r>
            <a:endParaRPr lang="en-US" altLang="ko-KR" sz="2000" b="1" kern="0" dirty="0" smtClean="0">
              <a:latin typeface="Calibri"/>
              <a:cs typeface="Arial" pitchFamily="34" charset="0"/>
            </a:endParaRPr>
          </a:p>
        </p:txBody>
      </p:sp>
      <p:sp>
        <p:nvSpPr>
          <p:cNvPr id="6" name="Text Box 394"/>
          <p:cNvSpPr txBox="1">
            <a:spLocks noChangeArrowheads="1"/>
          </p:cNvSpPr>
          <p:nvPr/>
        </p:nvSpPr>
        <p:spPr bwMode="auto">
          <a:xfrm>
            <a:off x="1187624" y="3594273"/>
            <a:ext cx="2511857" cy="400110"/>
          </a:xfrm>
          <a:prstGeom prst="rect">
            <a:avLst/>
          </a:prstGeom>
          <a:noFill/>
          <a:ln w="9525" algn="ctr">
            <a:noFill/>
            <a:miter lim="800000"/>
            <a:headEnd/>
            <a:tailEnd/>
          </a:ln>
          <a:effectLst/>
        </p:spPr>
        <p:txBody>
          <a:bodyPr wrap="square">
            <a:spAutoFit/>
          </a:bodyPr>
          <a:lstStyle/>
          <a:p>
            <a:pPr algn="ctr">
              <a:defRPr/>
            </a:pPr>
            <a:r>
              <a:rPr lang="zh-CN" altLang="en-US" sz="2000" b="1" kern="0" dirty="0" smtClean="0">
                <a:latin typeface="Calibri"/>
                <a:cs typeface="Arial" pitchFamily="34" charset="0"/>
              </a:rPr>
              <a:t>单击此处添加内容</a:t>
            </a:r>
            <a:endParaRPr lang="en-US" altLang="ko-KR" sz="2000" b="1" kern="0" dirty="0" smtClean="0">
              <a:latin typeface="Calibri"/>
              <a:cs typeface="Arial" pitchFamily="34" charset="0"/>
            </a:endParaRPr>
          </a:p>
        </p:txBody>
      </p:sp>
      <p:sp>
        <p:nvSpPr>
          <p:cNvPr id="7" name="Text Box 394"/>
          <p:cNvSpPr txBox="1">
            <a:spLocks noChangeArrowheads="1"/>
          </p:cNvSpPr>
          <p:nvPr/>
        </p:nvSpPr>
        <p:spPr bwMode="auto">
          <a:xfrm>
            <a:off x="3529344" y="1198608"/>
            <a:ext cx="1846562" cy="307777"/>
          </a:xfrm>
          <a:prstGeom prst="rect">
            <a:avLst/>
          </a:prstGeom>
          <a:noFill/>
          <a:ln w="9525" algn="ctr">
            <a:noFill/>
            <a:miter lim="800000"/>
            <a:headEnd/>
            <a:tailEnd/>
          </a:ln>
          <a:effectLst/>
        </p:spPr>
        <p:txBody>
          <a:bodyPr wrap="square">
            <a:spAutoFit/>
          </a:bodyPr>
          <a:lstStyle/>
          <a:p>
            <a:pPr algn="ctr">
              <a:defRPr/>
            </a:pPr>
            <a:r>
              <a:rPr lang="zh-CN" altLang="en-US" sz="1400" b="1" kern="0" dirty="0" smtClean="0">
                <a:solidFill>
                  <a:prstClr val="white"/>
                </a:solidFill>
                <a:latin typeface="Calibri"/>
                <a:cs typeface="Arial" pitchFamily="34" charset="0"/>
              </a:rPr>
              <a:t>在此添加文本</a:t>
            </a:r>
            <a:endParaRPr lang="en-US" altLang="ko-KR" sz="1400" b="1" kern="0" dirty="0" smtClean="0">
              <a:solidFill>
                <a:prstClr val="white"/>
              </a:solidFill>
              <a:latin typeface="Calibri"/>
              <a:cs typeface="Arial" pitchFamily="34" charset="0"/>
            </a:endParaRPr>
          </a:p>
        </p:txBody>
      </p:sp>
      <p:sp>
        <p:nvSpPr>
          <p:cNvPr id="8" name="Text Box 394"/>
          <p:cNvSpPr txBox="1">
            <a:spLocks noChangeArrowheads="1"/>
          </p:cNvSpPr>
          <p:nvPr/>
        </p:nvSpPr>
        <p:spPr bwMode="auto">
          <a:xfrm>
            <a:off x="5923832" y="3624093"/>
            <a:ext cx="1846562" cy="307777"/>
          </a:xfrm>
          <a:prstGeom prst="rect">
            <a:avLst/>
          </a:prstGeom>
          <a:noFill/>
          <a:ln w="9525" algn="ctr">
            <a:noFill/>
            <a:miter lim="800000"/>
            <a:headEnd/>
            <a:tailEnd/>
          </a:ln>
          <a:effectLst/>
        </p:spPr>
        <p:txBody>
          <a:bodyPr wrap="square">
            <a:spAutoFit/>
          </a:bodyPr>
          <a:lstStyle/>
          <a:p>
            <a:pPr algn="ctr">
              <a:defRPr/>
            </a:pPr>
            <a:r>
              <a:rPr lang="zh-CN" altLang="en-US" sz="1400" b="1" kern="0" dirty="0" smtClean="0">
                <a:solidFill>
                  <a:prstClr val="white"/>
                </a:solidFill>
                <a:latin typeface="Calibri"/>
                <a:cs typeface="Arial" pitchFamily="34" charset="0"/>
              </a:rPr>
              <a:t>在此添加文本</a:t>
            </a:r>
            <a:endParaRPr lang="en-US" altLang="ko-KR" sz="1400" b="1" kern="0" dirty="0" smtClean="0">
              <a:solidFill>
                <a:prstClr val="white"/>
              </a:solidFill>
              <a:latin typeface="Calibri"/>
              <a:cs typeface="Arial" pitchFamily="34" charset="0"/>
            </a:endParaRPr>
          </a:p>
        </p:txBody>
      </p:sp>
      <p:sp>
        <p:nvSpPr>
          <p:cNvPr id="9" name="矩形 8"/>
          <p:cNvSpPr/>
          <p:nvPr/>
        </p:nvSpPr>
        <p:spPr>
          <a:xfrm>
            <a:off x="1427889" y="2368476"/>
            <a:ext cx="2031325" cy="1200329"/>
          </a:xfrm>
          <a:prstGeom prst="rect">
            <a:avLst/>
          </a:prstGeom>
        </p:spPr>
        <p:txBody>
          <a:bodyPr wrap="none">
            <a:spAutoFit/>
          </a:bodyPr>
          <a:lstStyle/>
          <a:p>
            <a:pPr fontAlgn="base">
              <a:spcBef>
                <a:spcPct val="0"/>
              </a:spcBef>
              <a:spcAft>
                <a:spcPct val="0"/>
              </a:spcAft>
            </a:pPr>
            <a:r>
              <a:rPr lang="zh-CN" altLang="en-US" dirty="0">
                <a:solidFill>
                  <a:prstClr val="black"/>
                </a:solidFill>
                <a:latin typeface="+mn-ea"/>
              </a:rPr>
              <a:t>单击添加段落</a:t>
            </a:r>
            <a:r>
              <a:rPr lang="zh-CN" altLang="en-US" dirty="0" smtClean="0">
                <a:solidFill>
                  <a:prstClr val="black"/>
                </a:solidFill>
                <a:latin typeface="+mn-ea"/>
              </a:rPr>
              <a:t>文字</a:t>
            </a:r>
            <a:endParaRPr lang="en-US" altLang="zh-CN" dirty="0" smtClean="0">
              <a:solidFill>
                <a:prstClr val="black"/>
              </a:solidFill>
              <a:latin typeface="+mn-ea"/>
            </a:endParaRPr>
          </a:p>
          <a:p>
            <a:pPr fontAlgn="base">
              <a:spcBef>
                <a:spcPct val="0"/>
              </a:spcBef>
              <a:spcAft>
                <a:spcPct val="0"/>
              </a:spcAft>
            </a:pPr>
            <a:r>
              <a:rPr lang="zh-CN" altLang="en-US" dirty="0" smtClean="0">
                <a:solidFill>
                  <a:prstClr val="black"/>
                </a:solidFill>
                <a:latin typeface="+mn-ea"/>
              </a:rPr>
              <a:t>单击</a:t>
            </a:r>
            <a:r>
              <a:rPr lang="zh-CN" altLang="en-US" dirty="0">
                <a:solidFill>
                  <a:prstClr val="black"/>
                </a:solidFill>
                <a:latin typeface="+mn-ea"/>
              </a:rPr>
              <a:t>添加段落</a:t>
            </a:r>
            <a:r>
              <a:rPr lang="zh-CN" altLang="en-US" dirty="0" smtClean="0">
                <a:solidFill>
                  <a:prstClr val="black"/>
                </a:solidFill>
                <a:latin typeface="+mn-ea"/>
              </a:rPr>
              <a:t>文字</a:t>
            </a:r>
            <a:endParaRPr lang="en-US" altLang="zh-CN" dirty="0" smtClean="0">
              <a:solidFill>
                <a:prstClr val="black"/>
              </a:solidFill>
              <a:latin typeface="+mn-ea"/>
            </a:endParaRPr>
          </a:p>
          <a:p>
            <a:pPr fontAlgn="base">
              <a:spcBef>
                <a:spcPct val="0"/>
              </a:spcBef>
              <a:spcAft>
                <a:spcPct val="0"/>
              </a:spcAft>
            </a:pPr>
            <a:r>
              <a:rPr lang="zh-CN" altLang="en-US" dirty="0">
                <a:solidFill>
                  <a:prstClr val="black"/>
                </a:solidFill>
                <a:latin typeface="+mn-ea"/>
              </a:rPr>
              <a:t>单击添加段落文字</a:t>
            </a:r>
            <a:endParaRPr lang="en-US" altLang="zh-CN" dirty="0">
              <a:solidFill>
                <a:prstClr val="black"/>
              </a:solidFill>
              <a:latin typeface="+mn-ea"/>
            </a:endParaRPr>
          </a:p>
          <a:p>
            <a:pPr fontAlgn="base">
              <a:spcBef>
                <a:spcPct val="0"/>
              </a:spcBef>
              <a:spcAft>
                <a:spcPct val="0"/>
              </a:spcAft>
            </a:pPr>
            <a:r>
              <a:rPr lang="zh-CN" altLang="en-US" dirty="0">
                <a:solidFill>
                  <a:prstClr val="black"/>
                </a:solidFill>
                <a:latin typeface="+mn-ea"/>
              </a:rPr>
              <a:t>单击添加段落</a:t>
            </a:r>
            <a:r>
              <a:rPr lang="zh-CN" altLang="en-US" dirty="0" smtClean="0">
                <a:solidFill>
                  <a:prstClr val="black"/>
                </a:solidFill>
                <a:latin typeface="+mn-ea"/>
              </a:rPr>
              <a:t>文字</a:t>
            </a:r>
            <a:endParaRPr lang="zh-CN" altLang="en-US" dirty="0">
              <a:solidFill>
                <a:prstClr val="black"/>
              </a:solidFill>
              <a:latin typeface="+mn-ea"/>
            </a:endParaRPr>
          </a:p>
        </p:txBody>
      </p:sp>
    </p:spTree>
    <p:extLst>
      <p:ext uri="{BB962C8B-B14F-4D97-AF65-F5344CB8AC3E}">
        <p14:creationId xmlns:p14="http://schemas.microsoft.com/office/powerpoint/2010/main" val="4172113561"/>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1+#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par>
                          <p:cTn id="23" fill="hold">
                            <p:stCondLst>
                              <p:cond delay="1000"/>
                            </p:stCondLst>
                            <p:childTnLst>
                              <p:par>
                                <p:cTn id="24" presetID="42" presetClass="entr" presetSubtype="0"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anim calcmode="lin" valueType="num">
                                      <p:cBhvr>
                                        <p:cTn id="27" dur="500" fill="hold"/>
                                        <p:tgtEl>
                                          <p:spTgt spid="6"/>
                                        </p:tgtEl>
                                        <p:attrNameLst>
                                          <p:attrName>ppt_x</p:attrName>
                                        </p:attrNameLst>
                                      </p:cBhvr>
                                      <p:tavLst>
                                        <p:tav tm="0">
                                          <p:val>
                                            <p:strVal val="#ppt_x"/>
                                          </p:val>
                                        </p:tav>
                                        <p:tav tm="100000">
                                          <p:val>
                                            <p:strVal val="#ppt_x"/>
                                          </p:val>
                                        </p:tav>
                                      </p:tavLst>
                                    </p:anim>
                                    <p:anim calcmode="lin" valueType="num">
                                      <p:cBhvr>
                                        <p:cTn id="28" dur="500" fill="hold"/>
                                        <p:tgtEl>
                                          <p:spTgt spid="6"/>
                                        </p:tgtEl>
                                        <p:attrNameLst>
                                          <p:attrName>ppt_y</p:attrName>
                                        </p:attrNameLst>
                                      </p:cBhvr>
                                      <p:tavLst>
                                        <p:tav tm="0">
                                          <p:val>
                                            <p:strVal val="#ppt_y+.1"/>
                                          </p:val>
                                        </p:tav>
                                        <p:tav tm="100000">
                                          <p:val>
                                            <p:strVal val="#ppt_y"/>
                                          </p:val>
                                        </p:tav>
                                      </p:tavLst>
                                    </p:anim>
                                  </p:childTnLst>
                                </p:cTn>
                              </p:par>
                            </p:childTnLst>
                          </p:cTn>
                        </p:par>
                        <p:par>
                          <p:cTn id="29" fill="hold">
                            <p:stCondLst>
                              <p:cond delay="1500"/>
                            </p:stCondLst>
                            <p:childTnLst>
                              <p:par>
                                <p:cTn id="30" presetID="42" presetClass="entr" presetSubtype="0"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anim calcmode="lin" valueType="num">
                                      <p:cBhvr>
                                        <p:cTn id="33" dur="500" fill="hold"/>
                                        <p:tgtEl>
                                          <p:spTgt spid="9"/>
                                        </p:tgtEl>
                                        <p:attrNameLst>
                                          <p:attrName>ppt_x</p:attrName>
                                        </p:attrNameLst>
                                      </p:cBhvr>
                                      <p:tavLst>
                                        <p:tav tm="0">
                                          <p:val>
                                            <p:strVal val="#ppt_x"/>
                                          </p:val>
                                        </p:tav>
                                        <p:tav tm="100000">
                                          <p:val>
                                            <p:strVal val="#ppt_x"/>
                                          </p:val>
                                        </p:tav>
                                      </p:tavLst>
                                    </p:anim>
                                    <p:anim calcmode="lin" valueType="num">
                                      <p:cBhvr>
                                        <p:cTn id="34"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6" grpId="0"/>
      <p:bldP spid="7" grpId="0"/>
      <p:bldP spid="8"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8"/>
          <p:cNvGrpSpPr>
            <a:grpSpLocks/>
          </p:cNvGrpSpPr>
          <p:nvPr/>
        </p:nvGrpSpPr>
        <p:grpSpPr bwMode="auto">
          <a:xfrm>
            <a:off x="791949" y="1166911"/>
            <a:ext cx="3313113" cy="3421063"/>
            <a:chOff x="883" y="1298"/>
            <a:chExt cx="2087" cy="2155"/>
          </a:xfrm>
        </p:grpSpPr>
        <p:grpSp>
          <p:nvGrpSpPr>
            <p:cNvPr id="4" name="Group 9"/>
            <p:cNvGrpSpPr>
              <a:grpSpLocks/>
            </p:cNvGrpSpPr>
            <p:nvPr/>
          </p:nvGrpSpPr>
          <p:grpSpPr bwMode="auto">
            <a:xfrm>
              <a:off x="1609" y="2069"/>
              <a:ext cx="635" cy="658"/>
              <a:chOff x="1400" y="679"/>
              <a:chExt cx="2960" cy="2960"/>
            </a:xfrm>
          </p:grpSpPr>
          <p:sp>
            <p:nvSpPr>
              <p:cNvPr id="109" name="Freeform 10"/>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110" name="Freeform 11"/>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11" name="Freeform 12"/>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5" name="Group 13"/>
            <p:cNvGrpSpPr>
              <a:grpSpLocks/>
            </p:cNvGrpSpPr>
            <p:nvPr/>
          </p:nvGrpSpPr>
          <p:grpSpPr bwMode="auto">
            <a:xfrm>
              <a:off x="1609" y="1684"/>
              <a:ext cx="635" cy="658"/>
              <a:chOff x="1400" y="679"/>
              <a:chExt cx="2960" cy="2960"/>
            </a:xfrm>
          </p:grpSpPr>
          <p:sp>
            <p:nvSpPr>
              <p:cNvPr id="106" name="Freeform 14"/>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107" name="Freeform 15"/>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08" name="Freeform 16"/>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6" name="Group 17"/>
            <p:cNvGrpSpPr>
              <a:grpSpLocks/>
            </p:cNvGrpSpPr>
            <p:nvPr/>
          </p:nvGrpSpPr>
          <p:grpSpPr bwMode="auto">
            <a:xfrm>
              <a:off x="1609" y="1298"/>
              <a:ext cx="635" cy="658"/>
              <a:chOff x="1400" y="679"/>
              <a:chExt cx="2960" cy="2960"/>
            </a:xfrm>
          </p:grpSpPr>
          <p:sp>
            <p:nvSpPr>
              <p:cNvPr id="103" name="Freeform 18"/>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104" name="Freeform 19"/>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05" name="Freeform 20"/>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7" name="Group 21"/>
            <p:cNvGrpSpPr>
              <a:grpSpLocks/>
            </p:cNvGrpSpPr>
            <p:nvPr/>
          </p:nvGrpSpPr>
          <p:grpSpPr bwMode="auto">
            <a:xfrm>
              <a:off x="1972" y="2250"/>
              <a:ext cx="635" cy="658"/>
              <a:chOff x="1400" y="679"/>
              <a:chExt cx="2960" cy="2960"/>
            </a:xfrm>
          </p:grpSpPr>
          <p:sp>
            <p:nvSpPr>
              <p:cNvPr id="100" name="Freeform 22"/>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101" name="Freeform 23"/>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02" name="Freeform 24"/>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8" name="Group 25"/>
            <p:cNvGrpSpPr>
              <a:grpSpLocks/>
            </p:cNvGrpSpPr>
            <p:nvPr/>
          </p:nvGrpSpPr>
          <p:grpSpPr bwMode="auto">
            <a:xfrm>
              <a:off x="1972" y="1865"/>
              <a:ext cx="635" cy="658"/>
              <a:chOff x="1400" y="679"/>
              <a:chExt cx="2960" cy="2960"/>
            </a:xfrm>
          </p:grpSpPr>
          <p:sp>
            <p:nvSpPr>
              <p:cNvPr id="97" name="Freeform 26"/>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98" name="Freeform 27"/>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99" name="Freeform 28"/>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9" name="Group 29"/>
            <p:cNvGrpSpPr>
              <a:grpSpLocks/>
            </p:cNvGrpSpPr>
            <p:nvPr/>
          </p:nvGrpSpPr>
          <p:grpSpPr bwMode="auto">
            <a:xfrm>
              <a:off x="1972" y="1479"/>
              <a:ext cx="635" cy="658"/>
              <a:chOff x="1400" y="679"/>
              <a:chExt cx="2960" cy="2960"/>
            </a:xfrm>
          </p:grpSpPr>
          <p:sp>
            <p:nvSpPr>
              <p:cNvPr id="94" name="Freeform 30"/>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95" name="Freeform 31"/>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96" name="Freeform 32"/>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10" name="Group 33"/>
            <p:cNvGrpSpPr>
              <a:grpSpLocks/>
            </p:cNvGrpSpPr>
            <p:nvPr/>
          </p:nvGrpSpPr>
          <p:grpSpPr bwMode="auto">
            <a:xfrm>
              <a:off x="2335" y="2432"/>
              <a:ext cx="635" cy="658"/>
              <a:chOff x="1400" y="679"/>
              <a:chExt cx="2960" cy="2960"/>
            </a:xfrm>
          </p:grpSpPr>
          <p:sp>
            <p:nvSpPr>
              <p:cNvPr id="91" name="Freeform 34"/>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92" name="Freeform 35"/>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93" name="Freeform 36"/>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11" name="Group 37"/>
            <p:cNvGrpSpPr>
              <a:grpSpLocks/>
            </p:cNvGrpSpPr>
            <p:nvPr/>
          </p:nvGrpSpPr>
          <p:grpSpPr bwMode="auto">
            <a:xfrm>
              <a:off x="2335" y="2047"/>
              <a:ext cx="635" cy="658"/>
              <a:chOff x="1400" y="679"/>
              <a:chExt cx="2960" cy="2960"/>
            </a:xfrm>
          </p:grpSpPr>
          <p:sp>
            <p:nvSpPr>
              <p:cNvPr id="88" name="Freeform 38"/>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89" name="Freeform 39"/>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90" name="Freeform 40"/>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12" name="Group 41"/>
            <p:cNvGrpSpPr>
              <a:grpSpLocks/>
            </p:cNvGrpSpPr>
            <p:nvPr/>
          </p:nvGrpSpPr>
          <p:grpSpPr bwMode="auto">
            <a:xfrm>
              <a:off x="2335" y="1661"/>
              <a:ext cx="635" cy="658"/>
              <a:chOff x="1400" y="679"/>
              <a:chExt cx="2960" cy="2960"/>
            </a:xfrm>
          </p:grpSpPr>
          <p:sp>
            <p:nvSpPr>
              <p:cNvPr id="85" name="Freeform 42"/>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chemeClr val="bg1">
                  <a:alpha val="25000"/>
                </a:schemeClr>
              </a:solidFill>
              <a:ln w="19050" cap="rnd">
                <a:solidFill>
                  <a:srgbClr val="969696"/>
                </a:solidFill>
                <a:prstDash val="sysDot"/>
                <a:round/>
                <a:headEnd/>
                <a:tailEnd/>
              </a:ln>
            </p:spPr>
            <p:txBody>
              <a:bodyPr/>
              <a:lstStyle/>
              <a:p>
                <a:endParaRPr lang="zh-CN" altLang="en-US"/>
              </a:p>
            </p:txBody>
          </p:sp>
          <p:sp>
            <p:nvSpPr>
              <p:cNvPr id="86" name="Freeform 43"/>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chemeClr val="bg1">
                  <a:alpha val="25000"/>
                </a:schemeClr>
              </a:solidFill>
              <a:ln w="19050" cap="rnd" cmpd="sng">
                <a:solidFill>
                  <a:srgbClr val="969696"/>
                </a:solidFill>
                <a:prstDash val="sysDot"/>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87" name="Freeform 44"/>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chemeClr val="bg1">
                  <a:alpha val="25000"/>
                </a:schemeClr>
              </a:solidFill>
              <a:ln w="19050" cap="rnd" cmpd="sng">
                <a:solidFill>
                  <a:srgbClr val="969696"/>
                </a:solidFill>
                <a:prstDash val="sysDot"/>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13" name="Group 45"/>
            <p:cNvGrpSpPr>
              <a:grpSpLocks/>
            </p:cNvGrpSpPr>
            <p:nvPr/>
          </p:nvGrpSpPr>
          <p:grpSpPr bwMode="auto">
            <a:xfrm>
              <a:off x="1246" y="2250"/>
              <a:ext cx="635" cy="658"/>
              <a:chOff x="1400" y="679"/>
              <a:chExt cx="2960" cy="2960"/>
            </a:xfrm>
          </p:grpSpPr>
          <p:sp>
            <p:nvSpPr>
              <p:cNvPr id="82" name="Freeform 46"/>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83" name="Freeform 47"/>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84" name="Freeform 48"/>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14" name="Group 49"/>
            <p:cNvGrpSpPr>
              <a:grpSpLocks/>
            </p:cNvGrpSpPr>
            <p:nvPr/>
          </p:nvGrpSpPr>
          <p:grpSpPr bwMode="auto">
            <a:xfrm>
              <a:off x="1246" y="1865"/>
              <a:ext cx="635" cy="658"/>
              <a:chOff x="1400" y="679"/>
              <a:chExt cx="2960" cy="2960"/>
            </a:xfrm>
          </p:grpSpPr>
          <p:sp>
            <p:nvSpPr>
              <p:cNvPr id="79" name="Freeform 50"/>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80" name="Freeform 51"/>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81" name="Freeform 52"/>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15" name="Group 53"/>
            <p:cNvGrpSpPr>
              <a:grpSpLocks/>
            </p:cNvGrpSpPr>
            <p:nvPr/>
          </p:nvGrpSpPr>
          <p:grpSpPr bwMode="auto">
            <a:xfrm>
              <a:off x="1246" y="1479"/>
              <a:ext cx="635" cy="658"/>
              <a:chOff x="1400" y="679"/>
              <a:chExt cx="2960" cy="2960"/>
            </a:xfrm>
          </p:grpSpPr>
          <p:sp>
            <p:nvSpPr>
              <p:cNvPr id="76" name="Freeform 54"/>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77" name="Freeform 55"/>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78" name="Freeform 56"/>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16" name="Group 57"/>
            <p:cNvGrpSpPr>
              <a:grpSpLocks/>
            </p:cNvGrpSpPr>
            <p:nvPr/>
          </p:nvGrpSpPr>
          <p:grpSpPr bwMode="auto">
            <a:xfrm>
              <a:off x="1609" y="2431"/>
              <a:ext cx="635" cy="658"/>
              <a:chOff x="1400" y="679"/>
              <a:chExt cx="2960" cy="2960"/>
            </a:xfrm>
          </p:grpSpPr>
          <p:sp>
            <p:nvSpPr>
              <p:cNvPr id="73" name="Freeform 58"/>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74" name="Freeform 59"/>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75" name="Freeform 60"/>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17" name="Group 61"/>
            <p:cNvGrpSpPr>
              <a:grpSpLocks/>
            </p:cNvGrpSpPr>
            <p:nvPr/>
          </p:nvGrpSpPr>
          <p:grpSpPr bwMode="auto">
            <a:xfrm>
              <a:off x="1609" y="2046"/>
              <a:ext cx="635" cy="658"/>
              <a:chOff x="1400" y="679"/>
              <a:chExt cx="2960" cy="2960"/>
            </a:xfrm>
          </p:grpSpPr>
          <p:sp>
            <p:nvSpPr>
              <p:cNvPr id="70" name="Freeform 62"/>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71" name="Freeform 63"/>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72" name="Freeform 64"/>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18" name="Group 65"/>
            <p:cNvGrpSpPr>
              <a:grpSpLocks/>
            </p:cNvGrpSpPr>
            <p:nvPr/>
          </p:nvGrpSpPr>
          <p:grpSpPr bwMode="auto">
            <a:xfrm>
              <a:off x="1609" y="1660"/>
              <a:ext cx="635" cy="658"/>
              <a:chOff x="1400" y="679"/>
              <a:chExt cx="2960" cy="2960"/>
            </a:xfrm>
          </p:grpSpPr>
          <p:sp>
            <p:nvSpPr>
              <p:cNvPr id="67" name="Freeform 66"/>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68" name="Freeform 67"/>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69" name="Freeform 68"/>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19" name="Group 69"/>
            <p:cNvGrpSpPr>
              <a:grpSpLocks/>
            </p:cNvGrpSpPr>
            <p:nvPr/>
          </p:nvGrpSpPr>
          <p:grpSpPr bwMode="auto">
            <a:xfrm>
              <a:off x="1972" y="2613"/>
              <a:ext cx="635" cy="658"/>
              <a:chOff x="1400" y="679"/>
              <a:chExt cx="2960" cy="2960"/>
            </a:xfrm>
          </p:grpSpPr>
          <p:sp>
            <p:nvSpPr>
              <p:cNvPr id="64" name="Freeform 70"/>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65" name="Freeform 71"/>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66" name="Freeform 72"/>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20" name="Group 73"/>
            <p:cNvGrpSpPr>
              <a:grpSpLocks/>
            </p:cNvGrpSpPr>
            <p:nvPr/>
          </p:nvGrpSpPr>
          <p:grpSpPr bwMode="auto">
            <a:xfrm>
              <a:off x="1972" y="2228"/>
              <a:ext cx="635" cy="658"/>
              <a:chOff x="1400" y="679"/>
              <a:chExt cx="2960" cy="2960"/>
            </a:xfrm>
          </p:grpSpPr>
          <p:sp>
            <p:nvSpPr>
              <p:cNvPr id="61" name="Freeform 74"/>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62" name="Freeform 75"/>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63" name="Freeform 76"/>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21" name="Group 77"/>
            <p:cNvGrpSpPr>
              <a:grpSpLocks/>
            </p:cNvGrpSpPr>
            <p:nvPr/>
          </p:nvGrpSpPr>
          <p:grpSpPr bwMode="auto">
            <a:xfrm>
              <a:off x="1972" y="1842"/>
              <a:ext cx="635" cy="658"/>
              <a:chOff x="1400" y="679"/>
              <a:chExt cx="2960" cy="2960"/>
            </a:xfrm>
          </p:grpSpPr>
          <p:sp>
            <p:nvSpPr>
              <p:cNvPr id="58" name="Freeform 78"/>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59" name="Freeform 79"/>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60" name="Freeform 80"/>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22" name="Group 81"/>
            <p:cNvGrpSpPr>
              <a:grpSpLocks/>
            </p:cNvGrpSpPr>
            <p:nvPr/>
          </p:nvGrpSpPr>
          <p:grpSpPr bwMode="auto">
            <a:xfrm>
              <a:off x="883" y="2432"/>
              <a:ext cx="635" cy="658"/>
              <a:chOff x="1400" y="679"/>
              <a:chExt cx="2960" cy="2960"/>
            </a:xfrm>
          </p:grpSpPr>
          <p:sp>
            <p:nvSpPr>
              <p:cNvPr id="55" name="Freeform 82"/>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56" name="Freeform 83"/>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57" name="Freeform 84"/>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23" name="Group 85"/>
            <p:cNvGrpSpPr>
              <a:grpSpLocks/>
            </p:cNvGrpSpPr>
            <p:nvPr/>
          </p:nvGrpSpPr>
          <p:grpSpPr bwMode="auto">
            <a:xfrm>
              <a:off x="883" y="2047"/>
              <a:ext cx="635" cy="658"/>
              <a:chOff x="1400" y="679"/>
              <a:chExt cx="2960" cy="2960"/>
            </a:xfrm>
          </p:grpSpPr>
          <p:sp>
            <p:nvSpPr>
              <p:cNvPr id="52" name="Freeform 86"/>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53" name="Freeform 87"/>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54" name="Freeform 88"/>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24" name="Group 89"/>
            <p:cNvGrpSpPr>
              <a:grpSpLocks/>
            </p:cNvGrpSpPr>
            <p:nvPr/>
          </p:nvGrpSpPr>
          <p:grpSpPr bwMode="auto">
            <a:xfrm>
              <a:off x="883" y="1661"/>
              <a:ext cx="635" cy="658"/>
              <a:chOff x="1400" y="679"/>
              <a:chExt cx="2960" cy="2960"/>
            </a:xfrm>
          </p:grpSpPr>
          <p:sp>
            <p:nvSpPr>
              <p:cNvPr id="49" name="Freeform 90"/>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50" name="Freeform 91"/>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51" name="Freeform 92"/>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25" name="Group 93"/>
            <p:cNvGrpSpPr>
              <a:grpSpLocks/>
            </p:cNvGrpSpPr>
            <p:nvPr/>
          </p:nvGrpSpPr>
          <p:grpSpPr bwMode="auto">
            <a:xfrm>
              <a:off x="1246" y="2613"/>
              <a:ext cx="635" cy="658"/>
              <a:chOff x="1400" y="679"/>
              <a:chExt cx="2960" cy="2960"/>
            </a:xfrm>
          </p:grpSpPr>
          <p:sp>
            <p:nvSpPr>
              <p:cNvPr id="46" name="Freeform 94"/>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47" name="Freeform 95"/>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8" name="Freeform 96"/>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26" name="Group 97"/>
            <p:cNvGrpSpPr>
              <a:grpSpLocks/>
            </p:cNvGrpSpPr>
            <p:nvPr/>
          </p:nvGrpSpPr>
          <p:grpSpPr bwMode="auto">
            <a:xfrm>
              <a:off x="1246" y="2228"/>
              <a:ext cx="635" cy="658"/>
              <a:chOff x="1400" y="679"/>
              <a:chExt cx="2960" cy="2960"/>
            </a:xfrm>
          </p:grpSpPr>
          <p:sp>
            <p:nvSpPr>
              <p:cNvPr id="43" name="Freeform 98"/>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44" name="Freeform 99"/>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5" name="Freeform 100"/>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27" name="Group 101"/>
            <p:cNvGrpSpPr>
              <a:grpSpLocks/>
            </p:cNvGrpSpPr>
            <p:nvPr/>
          </p:nvGrpSpPr>
          <p:grpSpPr bwMode="auto">
            <a:xfrm>
              <a:off x="1246" y="1842"/>
              <a:ext cx="635" cy="658"/>
              <a:chOff x="1400" y="679"/>
              <a:chExt cx="2960" cy="2960"/>
            </a:xfrm>
          </p:grpSpPr>
          <p:sp>
            <p:nvSpPr>
              <p:cNvPr id="40" name="Freeform 102"/>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41" name="Freeform 103"/>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2" name="Freeform 104"/>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28" name="Group 105"/>
            <p:cNvGrpSpPr>
              <a:grpSpLocks/>
            </p:cNvGrpSpPr>
            <p:nvPr/>
          </p:nvGrpSpPr>
          <p:grpSpPr bwMode="auto">
            <a:xfrm>
              <a:off x="1609" y="2795"/>
              <a:ext cx="635" cy="658"/>
              <a:chOff x="1400" y="679"/>
              <a:chExt cx="2960" cy="2960"/>
            </a:xfrm>
          </p:grpSpPr>
          <p:sp>
            <p:nvSpPr>
              <p:cNvPr id="37" name="Freeform 106"/>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38" name="Freeform 107"/>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 name="Freeform 108"/>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29" name="Group 109"/>
            <p:cNvGrpSpPr>
              <a:grpSpLocks/>
            </p:cNvGrpSpPr>
            <p:nvPr/>
          </p:nvGrpSpPr>
          <p:grpSpPr bwMode="auto">
            <a:xfrm>
              <a:off x="1609" y="2410"/>
              <a:ext cx="635" cy="658"/>
              <a:chOff x="1400" y="679"/>
              <a:chExt cx="2960" cy="2960"/>
            </a:xfrm>
          </p:grpSpPr>
          <p:sp>
            <p:nvSpPr>
              <p:cNvPr id="34" name="Freeform 110"/>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35" name="Freeform 111"/>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 name="Freeform 112"/>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30" name="Group 113"/>
            <p:cNvGrpSpPr>
              <a:grpSpLocks/>
            </p:cNvGrpSpPr>
            <p:nvPr/>
          </p:nvGrpSpPr>
          <p:grpSpPr bwMode="auto">
            <a:xfrm>
              <a:off x="1609" y="2024"/>
              <a:ext cx="635" cy="658"/>
              <a:chOff x="1400" y="679"/>
              <a:chExt cx="2960" cy="2960"/>
            </a:xfrm>
          </p:grpSpPr>
          <p:sp>
            <p:nvSpPr>
              <p:cNvPr id="31" name="Freeform 114"/>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FFFFFF"/>
              </a:soli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zh-CN" altLang="en-US"/>
              </a:p>
            </p:txBody>
          </p:sp>
          <p:sp>
            <p:nvSpPr>
              <p:cNvPr id="32" name="Freeform 115"/>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DDDDDD"/>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 name="Freeform 116"/>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B2B2B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sp>
        <p:nvSpPr>
          <p:cNvPr id="112" name="Arc 117"/>
          <p:cNvSpPr>
            <a:spLocks/>
          </p:cNvSpPr>
          <p:nvPr/>
        </p:nvSpPr>
        <p:spPr bwMode="auto">
          <a:xfrm>
            <a:off x="4357474" y="1995586"/>
            <a:ext cx="792163" cy="79216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cap="rnd">
            <a:solidFill>
              <a:srgbClr val="808080"/>
            </a:solidFill>
            <a:prstDash val="sysDot"/>
            <a:round/>
            <a:headEn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113" name="Group 118"/>
          <p:cNvGrpSpPr>
            <a:grpSpLocks/>
          </p:cNvGrpSpPr>
          <p:nvPr/>
        </p:nvGrpSpPr>
        <p:grpSpPr bwMode="auto">
          <a:xfrm>
            <a:off x="4646399" y="2967136"/>
            <a:ext cx="1008063" cy="1044575"/>
            <a:chOff x="1400" y="679"/>
            <a:chExt cx="2960" cy="2960"/>
          </a:xfrm>
          <a:solidFill>
            <a:srgbClr val="0070C0"/>
          </a:solidFill>
        </p:grpSpPr>
        <p:sp>
          <p:nvSpPr>
            <p:cNvPr id="114" name="Freeform 119"/>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Lst>
              <a:ahLst/>
              <a:cxnLst>
                <a:cxn ang="0">
                  <a:pos x="T0" y="T1"/>
                </a:cxn>
                <a:cxn ang="0">
                  <a:pos x="T2" y="T3"/>
                </a:cxn>
                <a:cxn ang="0">
                  <a:pos x="T4" y="T5"/>
                </a:cxn>
                <a:cxn ang="0">
                  <a:pos x="T6" y="T7"/>
                </a:cxn>
                <a:cxn ang="0">
                  <a:pos x="T8" y="T9"/>
                </a:cxn>
              </a:cxnLst>
              <a:rect l="0" t="0" r="r" b="b"/>
              <a:pathLst>
                <a:path w="2960" h="1480">
                  <a:moveTo>
                    <a:pt x="1480" y="1480"/>
                  </a:moveTo>
                  <a:lnTo>
                    <a:pt x="0" y="740"/>
                  </a:lnTo>
                  <a:lnTo>
                    <a:pt x="1480" y="0"/>
                  </a:lnTo>
                  <a:lnTo>
                    <a:pt x="2960" y="740"/>
                  </a:lnTo>
                  <a:lnTo>
                    <a:pt x="1480" y="1480"/>
                  </a:lnTo>
                  <a:close/>
                </a:path>
              </a:pathLst>
            </a:custGeom>
            <a:solidFill>
              <a:srgbClr val="00B0F0"/>
            </a:solidFill>
            <a:ln>
              <a:noFill/>
            </a:ln>
            <a:effectLst/>
            <a:extLst>
              <a:ext uri="{91240B29-F687-4F45-9708-019B960494DF}">
                <a14:hiddenLine xmlns:a14="http://schemas.microsoft.com/office/drawing/2010/main" w="9525" cap="flat" cmpd="sng">
                  <a:solidFill>
                    <a:srgbClr val="00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15" name="Freeform 120"/>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Lst>
              <a:ahLst/>
              <a:cxnLst>
                <a:cxn ang="0">
                  <a:pos x="T0" y="T1"/>
                </a:cxn>
                <a:cxn ang="0">
                  <a:pos x="T2" y="T3"/>
                </a:cxn>
                <a:cxn ang="0">
                  <a:pos x="T4" y="T5"/>
                </a:cxn>
                <a:cxn ang="0">
                  <a:pos x="T6" y="T7"/>
                </a:cxn>
                <a:cxn ang="0">
                  <a:pos x="T8" y="T9"/>
                </a:cxn>
              </a:cxnLst>
              <a:rect l="0" t="0" r="r" b="b"/>
              <a:pathLst>
                <a:path w="1480" h="2220">
                  <a:moveTo>
                    <a:pt x="1480" y="740"/>
                  </a:moveTo>
                  <a:lnTo>
                    <a:pt x="1480" y="2220"/>
                  </a:lnTo>
                  <a:lnTo>
                    <a:pt x="0" y="1480"/>
                  </a:lnTo>
                  <a:lnTo>
                    <a:pt x="0" y="0"/>
                  </a:lnTo>
                  <a:lnTo>
                    <a:pt x="1480" y="740"/>
                  </a:lnTo>
                  <a:close/>
                </a:path>
              </a:pathLst>
            </a:custGeom>
            <a:solidFill>
              <a:srgbClr val="0082B0"/>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schemeClr val="accent2"/>
                </a:solidFill>
              </a:endParaRPr>
            </a:p>
          </p:txBody>
        </p:sp>
        <p:sp>
          <p:nvSpPr>
            <p:cNvPr id="116" name="Freeform 121"/>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Lst>
              <a:ahLst/>
              <a:cxnLst>
                <a:cxn ang="0">
                  <a:pos x="T0" y="T1"/>
                </a:cxn>
                <a:cxn ang="0">
                  <a:pos x="T2" y="T3"/>
                </a:cxn>
                <a:cxn ang="0">
                  <a:pos x="T4" y="T5"/>
                </a:cxn>
                <a:cxn ang="0">
                  <a:pos x="T6" y="T7"/>
                </a:cxn>
                <a:cxn ang="0">
                  <a:pos x="T8" y="T9"/>
                </a:cxn>
              </a:cxnLst>
              <a:rect l="0" t="0" r="r" b="b"/>
              <a:pathLst>
                <a:path w="1480" h="2220">
                  <a:moveTo>
                    <a:pt x="1480" y="0"/>
                  </a:moveTo>
                  <a:lnTo>
                    <a:pt x="1480" y="1480"/>
                  </a:lnTo>
                  <a:lnTo>
                    <a:pt x="0" y="2220"/>
                  </a:lnTo>
                  <a:lnTo>
                    <a:pt x="0" y="740"/>
                  </a:lnTo>
                  <a:lnTo>
                    <a:pt x="1480" y="0"/>
                  </a:lnTo>
                  <a:close/>
                </a:path>
              </a:pathLst>
            </a:custGeom>
            <a:solidFill>
              <a:srgbClr val="006082"/>
            </a:soli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sp>
        <p:nvSpPr>
          <p:cNvPr id="117" name="WordArt 123"/>
          <p:cNvSpPr>
            <a:spLocks noChangeArrowheads="1" noChangeShapeType="1" noTextEdit="1"/>
          </p:cNvSpPr>
          <p:nvPr/>
        </p:nvSpPr>
        <p:spPr bwMode="auto">
          <a:xfrm>
            <a:off x="4718407" y="4228058"/>
            <a:ext cx="899963" cy="215900"/>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r>
              <a:rPr lang="zh-CN" altLang="en-US" b="1" dirty="0">
                <a:solidFill>
                  <a:srgbClr val="0070C0"/>
                </a:solidFill>
                <a:latin typeface="微软雅黑" pitchFamily="34" charset="-122"/>
                <a:ea typeface="微软雅黑" pitchFamily="34" charset="-122"/>
              </a:rPr>
              <a:t>填</a:t>
            </a:r>
            <a:r>
              <a:rPr lang="zh-CN" altLang="en-US" b="1" dirty="0" smtClean="0">
                <a:solidFill>
                  <a:srgbClr val="0070C0"/>
                </a:solidFill>
                <a:latin typeface="微软雅黑" pitchFamily="34" charset="-122"/>
                <a:ea typeface="微软雅黑" pitchFamily="34" charset="-122"/>
              </a:rPr>
              <a:t>加文字</a:t>
            </a:r>
            <a:endParaRPr lang="en-US" altLang="ko-KR" b="1" dirty="0">
              <a:solidFill>
                <a:srgbClr val="0070C0"/>
              </a:solidFill>
              <a:latin typeface="微软雅黑" pitchFamily="34" charset="-122"/>
              <a:ea typeface="微软雅黑" pitchFamily="34" charset="-122"/>
            </a:endParaRPr>
          </a:p>
        </p:txBody>
      </p:sp>
      <p:grpSp>
        <p:nvGrpSpPr>
          <p:cNvPr id="118" name="组合 117"/>
          <p:cNvGrpSpPr/>
          <p:nvPr/>
        </p:nvGrpSpPr>
        <p:grpSpPr>
          <a:xfrm>
            <a:off x="5832509" y="1131590"/>
            <a:ext cx="2483907" cy="3196670"/>
            <a:chOff x="467544" y="1772816"/>
            <a:chExt cx="2088232" cy="2687455"/>
          </a:xfrm>
        </p:grpSpPr>
        <p:sp>
          <p:nvSpPr>
            <p:cNvPr id="119" name="圆角矩形 118"/>
            <p:cNvSpPr/>
            <p:nvPr/>
          </p:nvSpPr>
          <p:spPr>
            <a:xfrm>
              <a:off x="467544" y="1772816"/>
              <a:ext cx="2088232" cy="432048"/>
            </a:xfrm>
            <a:prstGeom prst="roundRect">
              <a:avLst>
                <a:gd name="adj" fmla="val 0"/>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700" b="1" dirty="0" smtClean="0">
                  <a:latin typeface="微软雅黑" panose="020B0503020204020204" pitchFamily="34" charset="-122"/>
                  <a:ea typeface="微软雅黑" panose="020B0503020204020204" pitchFamily="34" charset="-122"/>
                </a:rPr>
                <a:t>单击此处添加标题</a:t>
              </a:r>
              <a:endParaRPr lang="zh-CN" altLang="en-US" sz="1700" b="1" dirty="0">
                <a:latin typeface="微软雅黑" panose="020B0503020204020204" pitchFamily="34" charset="-122"/>
                <a:ea typeface="微软雅黑" panose="020B0503020204020204" pitchFamily="34" charset="-122"/>
              </a:endParaRPr>
            </a:p>
          </p:txBody>
        </p:sp>
        <p:sp>
          <p:nvSpPr>
            <p:cNvPr id="120" name="矩形 119"/>
            <p:cNvSpPr/>
            <p:nvPr/>
          </p:nvSpPr>
          <p:spPr>
            <a:xfrm>
              <a:off x="467544" y="2204863"/>
              <a:ext cx="2088232" cy="2255408"/>
            </a:xfrm>
            <a:prstGeom prst="rect">
              <a:avLst/>
            </a:prstGeom>
            <a:solidFill>
              <a:schemeClr val="tx1">
                <a:lumMod val="65000"/>
                <a:alpha val="30000"/>
              </a:schemeClr>
            </a:solidFill>
            <a:ln>
              <a:no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ysClr val="windowText" lastClr="000000"/>
                  </a:solidFill>
                  <a:latin typeface="微软雅黑" panose="020B0503020204020204" pitchFamily="34" charset="-122"/>
                  <a:ea typeface="微软雅黑" panose="020B0503020204020204" pitchFamily="34" charset="-122"/>
                </a:rPr>
                <a:t>单击此处添加文本</a:t>
              </a:r>
              <a:endParaRPr lang="en-US" altLang="zh-CN" sz="1400" dirty="0">
                <a:solidFill>
                  <a:sysClr val="windowText" lastClr="000000"/>
                </a:solidFill>
                <a:latin typeface="微软雅黑" panose="020B0503020204020204" pitchFamily="34" charset="-122"/>
                <a:ea typeface="微软雅黑" panose="020B0503020204020204" pitchFamily="34" charset="-122"/>
              </a:endParaRPr>
            </a:p>
            <a:p>
              <a:pPr algn="ctr"/>
              <a:r>
                <a:rPr lang="zh-CN" altLang="en-US" sz="1400" dirty="0">
                  <a:solidFill>
                    <a:sysClr val="windowText" lastClr="000000"/>
                  </a:solidFill>
                  <a:latin typeface="微软雅黑" panose="020B0503020204020204" pitchFamily="34" charset="-122"/>
                  <a:ea typeface="微软雅黑" panose="020B0503020204020204" pitchFamily="34" charset="-122"/>
                </a:rPr>
                <a:t>单击此处添加文本</a:t>
              </a:r>
            </a:p>
            <a:p>
              <a:pPr algn="ctr"/>
              <a:r>
                <a:rPr lang="zh-CN" altLang="en-US" sz="1400" dirty="0">
                  <a:solidFill>
                    <a:sysClr val="windowText" lastClr="000000"/>
                  </a:solidFill>
                  <a:latin typeface="微软雅黑" panose="020B0503020204020204" pitchFamily="34" charset="-122"/>
                  <a:ea typeface="微软雅黑" panose="020B0503020204020204" pitchFamily="34" charset="-122"/>
                </a:rPr>
                <a:t>单击此处添加文本</a:t>
              </a:r>
            </a:p>
            <a:p>
              <a:pPr algn="ctr"/>
              <a:r>
                <a:rPr lang="zh-CN" altLang="en-US" sz="1400" dirty="0">
                  <a:solidFill>
                    <a:sysClr val="windowText" lastClr="000000"/>
                  </a:solidFill>
                  <a:latin typeface="微软雅黑" panose="020B0503020204020204" pitchFamily="34" charset="-122"/>
                  <a:ea typeface="微软雅黑" panose="020B0503020204020204" pitchFamily="34" charset="-122"/>
                </a:rPr>
                <a:t>单击此处添加文本</a:t>
              </a:r>
            </a:p>
            <a:p>
              <a:pPr algn="ctr"/>
              <a:r>
                <a:rPr lang="zh-CN" altLang="en-US" sz="1400" dirty="0">
                  <a:solidFill>
                    <a:sysClr val="windowText" lastClr="000000"/>
                  </a:solidFill>
                  <a:latin typeface="微软雅黑" panose="020B0503020204020204" pitchFamily="34" charset="-122"/>
                  <a:ea typeface="微软雅黑" panose="020B0503020204020204" pitchFamily="34" charset="-122"/>
                </a:rPr>
                <a:t>单击此处添加文本</a:t>
              </a:r>
            </a:p>
            <a:p>
              <a:pPr algn="ctr"/>
              <a:r>
                <a:rPr lang="zh-CN" altLang="en-US" sz="1400" dirty="0">
                  <a:solidFill>
                    <a:sysClr val="windowText" lastClr="000000"/>
                  </a:solidFill>
                  <a:latin typeface="微软雅黑" panose="020B0503020204020204" pitchFamily="34" charset="-122"/>
                  <a:ea typeface="微软雅黑" panose="020B0503020204020204" pitchFamily="34" charset="-122"/>
                </a:rPr>
                <a:t>单击此处添加</a:t>
              </a:r>
              <a:r>
                <a:rPr lang="zh-CN" altLang="en-US" sz="1400" dirty="0" smtClean="0">
                  <a:solidFill>
                    <a:sysClr val="windowText" lastClr="000000"/>
                  </a:solidFill>
                  <a:latin typeface="微软雅黑" panose="020B0503020204020204" pitchFamily="34" charset="-122"/>
                  <a:ea typeface="微软雅黑" panose="020B0503020204020204" pitchFamily="34" charset="-122"/>
                </a:rPr>
                <a:t>文本</a:t>
              </a:r>
              <a:endParaRPr lang="en-US" altLang="zh-CN" sz="1400" dirty="0" smtClean="0">
                <a:solidFill>
                  <a:sysClr val="windowText" lastClr="000000"/>
                </a:solidFill>
                <a:latin typeface="微软雅黑" panose="020B0503020204020204" pitchFamily="34" charset="-122"/>
                <a:ea typeface="微软雅黑" panose="020B0503020204020204" pitchFamily="34" charset="-122"/>
              </a:endParaRPr>
            </a:p>
            <a:p>
              <a:pPr algn="ctr"/>
              <a:r>
                <a:rPr lang="zh-CN" altLang="en-US" sz="1400" dirty="0" smtClean="0">
                  <a:solidFill>
                    <a:sysClr val="windowText" lastClr="000000"/>
                  </a:solidFill>
                  <a:latin typeface="微软雅黑" panose="020B0503020204020204" pitchFamily="34" charset="-122"/>
                  <a:ea typeface="微软雅黑" panose="020B0503020204020204" pitchFamily="34" charset="-122"/>
                </a:rPr>
                <a:t>单击此处</a:t>
              </a:r>
              <a:r>
                <a:rPr lang="zh-CN" altLang="en-US" sz="1400" dirty="0">
                  <a:solidFill>
                    <a:sysClr val="windowText" lastClr="000000"/>
                  </a:solidFill>
                  <a:latin typeface="微软雅黑" panose="020B0503020204020204" pitchFamily="34" charset="-122"/>
                  <a:ea typeface="微软雅黑" panose="020B0503020204020204" pitchFamily="34" charset="-122"/>
                </a:rPr>
                <a:t>添加文本</a:t>
              </a:r>
              <a:endParaRPr lang="en-US" altLang="zh-CN" sz="1400" dirty="0">
                <a:solidFill>
                  <a:sysClr val="windowText" lastClr="000000"/>
                </a:solidFill>
                <a:latin typeface="微软雅黑" panose="020B0503020204020204" pitchFamily="34" charset="-122"/>
                <a:ea typeface="微软雅黑" panose="020B0503020204020204" pitchFamily="34" charset="-122"/>
              </a:endParaRPr>
            </a:p>
            <a:p>
              <a:pPr algn="ctr"/>
              <a:r>
                <a:rPr lang="zh-CN" altLang="en-US" sz="1400" dirty="0">
                  <a:solidFill>
                    <a:sysClr val="windowText" lastClr="000000"/>
                  </a:solidFill>
                  <a:latin typeface="微软雅黑" panose="020B0503020204020204" pitchFamily="34" charset="-122"/>
                  <a:ea typeface="微软雅黑" panose="020B0503020204020204" pitchFamily="34" charset="-122"/>
                </a:rPr>
                <a:t>单击此处添加</a:t>
              </a:r>
              <a:r>
                <a:rPr lang="zh-CN" altLang="en-US" sz="1400" dirty="0" smtClean="0">
                  <a:solidFill>
                    <a:sysClr val="windowText" lastClr="000000"/>
                  </a:solidFill>
                  <a:latin typeface="微软雅黑" panose="020B0503020204020204" pitchFamily="34" charset="-122"/>
                  <a:ea typeface="微软雅黑" panose="020B0503020204020204" pitchFamily="34" charset="-122"/>
                </a:rPr>
                <a:t>文本</a:t>
              </a:r>
              <a:endParaRPr lang="en-US" altLang="zh-CN" sz="1400" dirty="0" smtClean="0">
                <a:solidFill>
                  <a:sysClr val="windowText" lastClr="000000"/>
                </a:solidFill>
                <a:latin typeface="微软雅黑" panose="020B0503020204020204" pitchFamily="34" charset="-122"/>
                <a:ea typeface="微软雅黑" panose="020B0503020204020204" pitchFamily="34" charset="-122"/>
              </a:endParaRPr>
            </a:p>
            <a:p>
              <a:pPr algn="ctr"/>
              <a:r>
                <a:rPr lang="zh-CN" altLang="en-US" sz="1400" dirty="0" smtClean="0">
                  <a:solidFill>
                    <a:sysClr val="windowText" lastClr="000000"/>
                  </a:solidFill>
                  <a:latin typeface="微软雅黑" panose="020B0503020204020204" pitchFamily="34" charset="-122"/>
                  <a:ea typeface="微软雅黑" panose="020B0503020204020204" pitchFamily="34" charset="-122"/>
                </a:rPr>
                <a:t>单击</a:t>
              </a:r>
              <a:r>
                <a:rPr lang="zh-CN" altLang="en-US" sz="1400" dirty="0">
                  <a:solidFill>
                    <a:sysClr val="windowText" lastClr="000000"/>
                  </a:solidFill>
                  <a:latin typeface="微软雅黑" panose="020B0503020204020204" pitchFamily="34" charset="-122"/>
                  <a:ea typeface="微软雅黑" panose="020B0503020204020204" pitchFamily="34" charset="-122"/>
                </a:rPr>
                <a:t>此处添加文本</a:t>
              </a:r>
              <a:endParaRPr lang="en-US" altLang="zh-CN" sz="1400" dirty="0">
                <a:solidFill>
                  <a:sysClr val="windowText" lastClr="000000"/>
                </a:solidFill>
                <a:latin typeface="微软雅黑" panose="020B0503020204020204" pitchFamily="34" charset="-122"/>
                <a:ea typeface="微软雅黑" panose="020B0503020204020204" pitchFamily="34" charset="-122"/>
              </a:endParaRPr>
            </a:p>
            <a:p>
              <a:pPr algn="ctr"/>
              <a:r>
                <a:rPr lang="zh-CN" altLang="en-US" sz="1400" dirty="0">
                  <a:solidFill>
                    <a:sysClr val="windowText" lastClr="000000"/>
                  </a:solidFill>
                  <a:latin typeface="微软雅黑" panose="020B0503020204020204" pitchFamily="34" charset="-122"/>
                  <a:ea typeface="微软雅黑" panose="020B0503020204020204" pitchFamily="34" charset="-122"/>
                </a:rPr>
                <a:t>单击此处添加</a:t>
              </a:r>
              <a:r>
                <a:rPr lang="zh-CN" altLang="en-US" sz="1400" dirty="0" smtClean="0">
                  <a:solidFill>
                    <a:sysClr val="windowText" lastClr="000000"/>
                  </a:solidFill>
                  <a:latin typeface="微软雅黑" panose="020B0503020204020204" pitchFamily="34" charset="-122"/>
                  <a:ea typeface="微软雅黑" panose="020B0503020204020204" pitchFamily="34" charset="-122"/>
                </a:rPr>
                <a:t>文本</a:t>
              </a:r>
              <a:endParaRPr lang="zh-CN" altLang="en-US" sz="1400" dirty="0">
                <a:solidFill>
                  <a:sysClr val="windowText" lastClr="000000"/>
                </a:solidFill>
                <a:latin typeface="微软雅黑" panose="020B0503020204020204" pitchFamily="34" charset="-122"/>
                <a:ea typeface="微软雅黑" panose="020B0503020204020204" pitchFamily="34" charset="-122"/>
              </a:endParaRPr>
            </a:p>
          </p:txBody>
        </p:sp>
      </p:grpSp>
      <p:sp>
        <p:nvSpPr>
          <p:cNvPr id="122" name="标题 1"/>
          <p:cNvSpPr>
            <a:spLocks noGrp="1"/>
          </p:cNvSpPr>
          <p:nvPr>
            <p:ph type="title"/>
          </p:nvPr>
        </p:nvSpPr>
        <p:spPr>
          <a:xfrm>
            <a:off x="179512" y="123478"/>
            <a:ext cx="7668500" cy="523220"/>
          </a:xfrm>
        </p:spPr>
        <p:txBody>
          <a:bodyPr/>
          <a:lstStyle/>
          <a:p>
            <a:r>
              <a:rPr lang="zh-CN" altLang="en-US" dirty="0"/>
              <a:t>单击此处添加标题</a:t>
            </a:r>
          </a:p>
        </p:txBody>
      </p:sp>
    </p:spTree>
    <p:extLst>
      <p:ext uri="{BB962C8B-B14F-4D97-AF65-F5344CB8AC3E}">
        <p14:creationId xmlns:p14="http://schemas.microsoft.com/office/powerpoint/2010/main" val="4109498317"/>
      </p:ext>
    </p:extLst>
  </p:cSld>
  <p:clrMapOvr>
    <a:masterClrMapping/>
  </p:clrMapOvr>
  <p:transition spd="slow"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112"/>
                                            </p:tgtEl>
                                            <p:attrNameLst>
                                              <p:attrName>style.visibility</p:attrName>
                                            </p:attrNameLst>
                                          </p:cBhvr>
                                          <p:to>
                                            <p:strVal val="visible"/>
                                          </p:to>
                                        </p:set>
                                        <p:animEffect transition="in" filter="wipe(left)">
                                          <p:cBhvr>
                                            <p:cTn id="15" dur="500"/>
                                            <p:tgtEl>
                                              <p:spTgt spid="112"/>
                                            </p:tgtEl>
                                          </p:cBhvr>
                                        </p:animEffect>
                                      </p:childTnLst>
                                    </p:cTn>
                                  </p:par>
                                </p:childTnLst>
                              </p:cTn>
                            </p:par>
                            <p:par>
                              <p:cTn id="16" fill="hold">
                                <p:stCondLst>
                                  <p:cond delay="500"/>
                                </p:stCondLst>
                                <p:childTnLst>
                                  <p:par>
                                    <p:cTn id="17" presetID="49" presetClass="entr" presetSubtype="0" decel="100000" fill="hold" nodeType="afterEffect">
                                      <p:stCondLst>
                                        <p:cond delay="0"/>
                                      </p:stCondLst>
                                      <p:childTnLst>
                                        <p:set>
                                          <p:cBhvr>
                                            <p:cTn id="18" dur="1" fill="hold">
                                              <p:stCondLst>
                                                <p:cond delay="0"/>
                                              </p:stCondLst>
                                            </p:cTn>
                                            <p:tgtEl>
                                              <p:spTgt spid="113"/>
                                            </p:tgtEl>
                                            <p:attrNameLst>
                                              <p:attrName>style.visibility</p:attrName>
                                            </p:attrNameLst>
                                          </p:cBhvr>
                                          <p:to>
                                            <p:strVal val="visible"/>
                                          </p:to>
                                        </p:set>
                                        <p:anim calcmode="lin" valueType="num">
                                          <p:cBhvr>
                                            <p:cTn id="19" dur="500" fill="hold"/>
                                            <p:tgtEl>
                                              <p:spTgt spid="113"/>
                                            </p:tgtEl>
                                            <p:attrNameLst>
                                              <p:attrName>ppt_w</p:attrName>
                                            </p:attrNameLst>
                                          </p:cBhvr>
                                          <p:tavLst>
                                            <p:tav tm="0">
                                              <p:val>
                                                <p:fltVal val="0"/>
                                              </p:val>
                                            </p:tav>
                                            <p:tav tm="100000">
                                              <p:val>
                                                <p:strVal val="#ppt_w"/>
                                              </p:val>
                                            </p:tav>
                                          </p:tavLst>
                                        </p:anim>
                                        <p:anim calcmode="lin" valueType="num">
                                          <p:cBhvr>
                                            <p:cTn id="20" dur="500" fill="hold"/>
                                            <p:tgtEl>
                                              <p:spTgt spid="113"/>
                                            </p:tgtEl>
                                            <p:attrNameLst>
                                              <p:attrName>ppt_h</p:attrName>
                                            </p:attrNameLst>
                                          </p:cBhvr>
                                          <p:tavLst>
                                            <p:tav tm="0">
                                              <p:val>
                                                <p:fltVal val="0"/>
                                              </p:val>
                                            </p:tav>
                                            <p:tav tm="100000">
                                              <p:val>
                                                <p:strVal val="#ppt_h"/>
                                              </p:val>
                                            </p:tav>
                                          </p:tavLst>
                                        </p:anim>
                                        <p:anim calcmode="lin" valueType="num">
                                          <p:cBhvr>
                                            <p:cTn id="21" dur="500" fill="hold"/>
                                            <p:tgtEl>
                                              <p:spTgt spid="113"/>
                                            </p:tgtEl>
                                            <p:attrNameLst>
                                              <p:attrName>style.rotation</p:attrName>
                                            </p:attrNameLst>
                                          </p:cBhvr>
                                          <p:tavLst>
                                            <p:tav tm="0">
                                              <p:val>
                                                <p:fltVal val="360"/>
                                              </p:val>
                                            </p:tav>
                                            <p:tav tm="100000">
                                              <p:val>
                                                <p:fltVal val="0"/>
                                              </p:val>
                                            </p:tav>
                                          </p:tavLst>
                                        </p:anim>
                                        <p:animEffect transition="in" filter="fade">
                                          <p:cBhvr>
                                            <p:cTn id="22" dur="500"/>
                                            <p:tgtEl>
                                              <p:spTgt spid="113"/>
                                            </p:tgtEl>
                                          </p:cBhvr>
                                        </p:animEffect>
                                      </p:childTnLst>
                                    </p:cTn>
                                  </p:par>
                                </p:childTnLst>
                              </p:cTn>
                            </p:par>
                            <p:par>
                              <p:cTn id="23" fill="hold">
                                <p:stCondLst>
                                  <p:cond delay="1000"/>
                                </p:stCondLst>
                                <p:childTnLst>
                                  <p:par>
                                    <p:cTn id="24" presetID="49" presetClass="entr" presetSubtype="0" decel="100000" fill="hold" grpId="0" nodeType="afterEffect">
                                      <p:stCondLst>
                                        <p:cond delay="0"/>
                                      </p:stCondLst>
                                      <p:childTnLst>
                                        <p:set>
                                          <p:cBhvr>
                                            <p:cTn id="25" dur="1" fill="hold">
                                              <p:stCondLst>
                                                <p:cond delay="0"/>
                                              </p:stCondLst>
                                            </p:cTn>
                                            <p:tgtEl>
                                              <p:spTgt spid="117"/>
                                            </p:tgtEl>
                                            <p:attrNameLst>
                                              <p:attrName>style.visibility</p:attrName>
                                            </p:attrNameLst>
                                          </p:cBhvr>
                                          <p:to>
                                            <p:strVal val="visible"/>
                                          </p:to>
                                        </p:set>
                                        <p:anim calcmode="lin" valueType="num">
                                          <p:cBhvr>
                                            <p:cTn id="26" dur="500" fill="hold"/>
                                            <p:tgtEl>
                                              <p:spTgt spid="117"/>
                                            </p:tgtEl>
                                            <p:attrNameLst>
                                              <p:attrName>ppt_w</p:attrName>
                                            </p:attrNameLst>
                                          </p:cBhvr>
                                          <p:tavLst>
                                            <p:tav tm="0">
                                              <p:val>
                                                <p:fltVal val="0"/>
                                              </p:val>
                                            </p:tav>
                                            <p:tav tm="100000">
                                              <p:val>
                                                <p:strVal val="#ppt_w"/>
                                              </p:val>
                                            </p:tav>
                                          </p:tavLst>
                                        </p:anim>
                                        <p:anim calcmode="lin" valueType="num">
                                          <p:cBhvr>
                                            <p:cTn id="27" dur="500" fill="hold"/>
                                            <p:tgtEl>
                                              <p:spTgt spid="117"/>
                                            </p:tgtEl>
                                            <p:attrNameLst>
                                              <p:attrName>ppt_h</p:attrName>
                                            </p:attrNameLst>
                                          </p:cBhvr>
                                          <p:tavLst>
                                            <p:tav tm="0">
                                              <p:val>
                                                <p:fltVal val="0"/>
                                              </p:val>
                                            </p:tav>
                                            <p:tav tm="100000">
                                              <p:val>
                                                <p:strVal val="#ppt_h"/>
                                              </p:val>
                                            </p:tav>
                                          </p:tavLst>
                                        </p:anim>
                                        <p:anim calcmode="lin" valueType="num">
                                          <p:cBhvr>
                                            <p:cTn id="28" dur="500" fill="hold"/>
                                            <p:tgtEl>
                                              <p:spTgt spid="117"/>
                                            </p:tgtEl>
                                            <p:attrNameLst>
                                              <p:attrName>style.rotation</p:attrName>
                                            </p:attrNameLst>
                                          </p:cBhvr>
                                          <p:tavLst>
                                            <p:tav tm="0">
                                              <p:val>
                                                <p:fltVal val="360"/>
                                              </p:val>
                                            </p:tav>
                                            <p:tav tm="100000">
                                              <p:val>
                                                <p:fltVal val="0"/>
                                              </p:val>
                                            </p:tav>
                                          </p:tavLst>
                                        </p:anim>
                                        <p:animEffect transition="in" filter="fade">
                                          <p:cBhvr>
                                            <p:cTn id="29" dur="500"/>
                                            <p:tgtEl>
                                              <p:spTgt spid="117"/>
                                            </p:tgtEl>
                                          </p:cBhvr>
                                        </p:animEffect>
                                      </p:childTnLst>
                                    </p:cTn>
                                  </p:par>
                                </p:childTnLst>
                              </p:cTn>
                            </p:par>
                            <p:par>
                              <p:cTn id="30" fill="hold">
                                <p:stCondLst>
                                  <p:cond delay="1500"/>
                                </p:stCondLst>
                                <p:childTnLst>
                                  <p:par>
                                    <p:cTn id="31" presetID="2" presetClass="entr" presetSubtype="2" fill="hold" nodeType="afterEffect" p14:presetBounceEnd="48000">
                                      <p:stCondLst>
                                        <p:cond delay="0"/>
                                      </p:stCondLst>
                                      <p:childTnLst>
                                        <p:set>
                                          <p:cBhvr>
                                            <p:cTn id="32" dur="1" fill="hold">
                                              <p:stCondLst>
                                                <p:cond delay="0"/>
                                              </p:stCondLst>
                                            </p:cTn>
                                            <p:tgtEl>
                                              <p:spTgt spid="118"/>
                                            </p:tgtEl>
                                            <p:attrNameLst>
                                              <p:attrName>style.visibility</p:attrName>
                                            </p:attrNameLst>
                                          </p:cBhvr>
                                          <p:to>
                                            <p:strVal val="visible"/>
                                          </p:to>
                                        </p:set>
                                        <p:anim calcmode="lin" valueType="num" p14:bounceEnd="48000">
                                          <p:cBhvr additive="base">
                                            <p:cTn id="33" dur="500" fill="hold"/>
                                            <p:tgtEl>
                                              <p:spTgt spid="118"/>
                                            </p:tgtEl>
                                            <p:attrNameLst>
                                              <p:attrName>ppt_x</p:attrName>
                                            </p:attrNameLst>
                                          </p:cBhvr>
                                          <p:tavLst>
                                            <p:tav tm="0">
                                              <p:val>
                                                <p:strVal val="1+#ppt_w/2"/>
                                              </p:val>
                                            </p:tav>
                                            <p:tav tm="100000">
                                              <p:val>
                                                <p:strVal val="#ppt_x"/>
                                              </p:val>
                                            </p:tav>
                                          </p:tavLst>
                                        </p:anim>
                                        <p:anim calcmode="lin" valueType="num" p14:bounceEnd="48000">
                                          <p:cBhvr additive="base">
                                            <p:cTn id="34" dur="500" fill="hold"/>
                                            <p:tgtEl>
                                              <p:spTgt spid="1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animBg="1"/>
          <p:bldP spid="1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112"/>
                                            </p:tgtEl>
                                            <p:attrNameLst>
                                              <p:attrName>style.visibility</p:attrName>
                                            </p:attrNameLst>
                                          </p:cBhvr>
                                          <p:to>
                                            <p:strVal val="visible"/>
                                          </p:to>
                                        </p:set>
                                        <p:animEffect transition="in" filter="wipe(left)">
                                          <p:cBhvr>
                                            <p:cTn id="15" dur="500"/>
                                            <p:tgtEl>
                                              <p:spTgt spid="112"/>
                                            </p:tgtEl>
                                          </p:cBhvr>
                                        </p:animEffect>
                                      </p:childTnLst>
                                    </p:cTn>
                                  </p:par>
                                </p:childTnLst>
                              </p:cTn>
                            </p:par>
                            <p:par>
                              <p:cTn id="16" fill="hold">
                                <p:stCondLst>
                                  <p:cond delay="500"/>
                                </p:stCondLst>
                                <p:childTnLst>
                                  <p:par>
                                    <p:cTn id="17" presetID="49" presetClass="entr" presetSubtype="0" decel="100000" fill="hold" nodeType="afterEffect">
                                      <p:stCondLst>
                                        <p:cond delay="0"/>
                                      </p:stCondLst>
                                      <p:childTnLst>
                                        <p:set>
                                          <p:cBhvr>
                                            <p:cTn id="18" dur="1" fill="hold">
                                              <p:stCondLst>
                                                <p:cond delay="0"/>
                                              </p:stCondLst>
                                            </p:cTn>
                                            <p:tgtEl>
                                              <p:spTgt spid="113"/>
                                            </p:tgtEl>
                                            <p:attrNameLst>
                                              <p:attrName>style.visibility</p:attrName>
                                            </p:attrNameLst>
                                          </p:cBhvr>
                                          <p:to>
                                            <p:strVal val="visible"/>
                                          </p:to>
                                        </p:set>
                                        <p:anim calcmode="lin" valueType="num">
                                          <p:cBhvr>
                                            <p:cTn id="19" dur="500" fill="hold"/>
                                            <p:tgtEl>
                                              <p:spTgt spid="113"/>
                                            </p:tgtEl>
                                            <p:attrNameLst>
                                              <p:attrName>ppt_w</p:attrName>
                                            </p:attrNameLst>
                                          </p:cBhvr>
                                          <p:tavLst>
                                            <p:tav tm="0">
                                              <p:val>
                                                <p:fltVal val="0"/>
                                              </p:val>
                                            </p:tav>
                                            <p:tav tm="100000">
                                              <p:val>
                                                <p:strVal val="#ppt_w"/>
                                              </p:val>
                                            </p:tav>
                                          </p:tavLst>
                                        </p:anim>
                                        <p:anim calcmode="lin" valueType="num">
                                          <p:cBhvr>
                                            <p:cTn id="20" dur="500" fill="hold"/>
                                            <p:tgtEl>
                                              <p:spTgt spid="113"/>
                                            </p:tgtEl>
                                            <p:attrNameLst>
                                              <p:attrName>ppt_h</p:attrName>
                                            </p:attrNameLst>
                                          </p:cBhvr>
                                          <p:tavLst>
                                            <p:tav tm="0">
                                              <p:val>
                                                <p:fltVal val="0"/>
                                              </p:val>
                                            </p:tav>
                                            <p:tav tm="100000">
                                              <p:val>
                                                <p:strVal val="#ppt_h"/>
                                              </p:val>
                                            </p:tav>
                                          </p:tavLst>
                                        </p:anim>
                                        <p:anim calcmode="lin" valueType="num">
                                          <p:cBhvr>
                                            <p:cTn id="21" dur="500" fill="hold"/>
                                            <p:tgtEl>
                                              <p:spTgt spid="113"/>
                                            </p:tgtEl>
                                            <p:attrNameLst>
                                              <p:attrName>style.rotation</p:attrName>
                                            </p:attrNameLst>
                                          </p:cBhvr>
                                          <p:tavLst>
                                            <p:tav tm="0">
                                              <p:val>
                                                <p:fltVal val="360"/>
                                              </p:val>
                                            </p:tav>
                                            <p:tav tm="100000">
                                              <p:val>
                                                <p:fltVal val="0"/>
                                              </p:val>
                                            </p:tav>
                                          </p:tavLst>
                                        </p:anim>
                                        <p:animEffect transition="in" filter="fade">
                                          <p:cBhvr>
                                            <p:cTn id="22" dur="500"/>
                                            <p:tgtEl>
                                              <p:spTgt spid="113"/>
                                            </p:tgtEl>
                                          </p:cBhvr>
                                        </p:animEffect>
                                      </p:childTnLst>
                                    </p:cTn>
                                  </p:par>
                                </p:childTnLst>
                              </p:cTn>
                            </p:par>
                            <p:par>
                              <p:cTn id="23" fill="hold">
                                <p:stCondLst>
                                  <p:cond delay="1000"/>
                                </p:stCondLst>
                                <p:childTnLst>
                                  <p:par>
                                    <p:cTn id="24" presetID="49" presetClass="entr" presetSubtype="0" decel="100000" fill="hold" grpId="0" nodeType="afterEffect">
                                      <p:stCondLst>
                                        <p:cond delay="0"/>
                                      </p:stCondLst>
                                      <p:childTnLst>
                                        <p:set>
                                          <p:cBhvr>
                                            <p:cTn id="25" dur="1" fill="hold">
                                              <p:stCondLst>
                                                <p:cond delay="0"/>
                                              </p:stCondLst>
                                            </p:cTn>
                                            <p:tgtEl>
                                              <p:spTgt spid="117"/>
                                            </p:tgtEl>
                                            <p:attrNameLst>
                                              <p:attrName>style.visibility</p:attrName>
                                            </p:attrNameLst>
                                          </p:cBhvr>
                                          <p:to>
                                            <p:strVal val="visible"/>
                                          </p:to>
                                        </p:set>
                                        <p:anim calcmode="lin" valueType="num">
                                          <p:cBhvr>
                                            <p:cTn id="26" dur="500" fill="hold"/>
                                            <p:tgtEl>
                                              <p:spTgt spid="117"/>
                                            </p:tgtEl>
                                            <p:attrNameLst>
                                              <p:attrName>ppt_w</p:attrName>
                                            </p:attrNameLst>
                                          </p:cBhvr>
                                          <p:tavLst>
                                            <p:tav tm="0">
                                              <p:val>
                                                <p:fltVal val="0"/>
                                              </p:val>
                                            </p:tav>
                                            <p:tav tm="100000">
                                              <p:val>
                                                <p:strVal val="#ppt_w"/>
                                              </p:val>
                                            </p:tav>
                                          </p:tavLst>
                                        </p:anim>
                                        <p:anim calcmode="lin" valueType="num">
                                          <p:cBhvr>
                                            <p:cTn id="27" dur="500" fill="hold"/>
                                            <p:tgtEl>
                                              <p:spTgt spid="117"/>
                                            </p:tgtEl>
                                            <p:attrNameLst>
                                              <p:attrName>ppt_h</p:attrName>
                                            </p:attrNameLst>
                                          </p:cBhvr>
                                          <p:tavLst>
                                            <p:tav tm="0">
                                              <p:val>
                                                <p:fltVal val="0"/>
                                              </p:val>
                                            </p:tav>
                                            <p:tav tm="100000">
                                              <p:val>
                                                <p:strVal val="#ppt_h"/>
                                              </p:val>
                                            </p:tav>
                                          </p:tavLst>
                                        </p:anim>
                                        <p:anim calcmode="lin" valueType="num">
                                          <p:cBhvr>
                                            <p:cTn id="28" dur="500" fill="hold"/>
                                            <p:tgtEl>
                                              <p:spTgt spid="117"/>
                                            </p:tgtEl>
                                            <p:attrNameLst>
                                              <p:attrName>style.rotation</p:attrName>
                                            </p:attrNameLst>
                                          </p:cBhvr>
                                          <p:tavLst>
                                            <p:tav tm="0">
                                              <p:val>
                                                <p:fltVal val="360"/>
                                              </p:val>
                                            </p:tav>
                                            <p:tav tm="100000">
                                              <p:val>
                                                <p:fltVal val="0"/>
                                              </p:val>
                                            </p:tav>
                                          </p:tavLst>
                                        </p:anim>
                                        <p:animEffect transition="in" filter="fade">
                                          <p:cBhvr>
                                            <p:cTn id="29" dur="500"/>
                                            <p:tgtEl>
                                              <p:spTgt spid="117"/>
                                            </p:tgtEl>
                                          </p:cBhvr>
                                        </p:animEffect>
                                      </p:childTnLst>
                                    </p:cTn>
                                  </p:par>
                                </p:childTnLst>
                              </p:cTn>
                            </p:par>
                            <p:par>
                              <p:cTn id="30" fill="hold">
                                <p:stCondLst>
                                  <p:cond delay="1500"/>
                                </p:stCondLst>
                                <p:childTnLst>
                                  <p:par>
                                    <p:cTn id="31" presetID="2" presetClass="entr" presetSubtype="2" fill="hold" nodeType="afterEffect">
                                      <p:stCondLst>
                                        <p:cond delay="0"/>
                                      </p:stCondLst>
                                      <p:childTnLst>
                                        <p:set>
                                          <p:cBhvr>
                                            <p:cTn id="32" dur="1" fill="hold">
                                              <p:stCondLst>
                                                <p:cond delay="0"/>
                                              </p:stCondLst>
                                            </p:cTn>
                                            <p:tgtEl>
                                              <p:spTgt spid="118"/>
                                            </p:tgtEl>
                                            <p:attrNameLst>
                                              <p:attrName>style.visibility</p:attrName>
                                            </p:attrNameLst>
                                          </p:cBhvr>
                                          <p:to>
                                            <p:strVal val="visible"/>
                                          </p:to>
                                        </p:set>
                                        <p:anim calcmode="lin" valueType="num">
                                          <p:cBhvr additive="base">
                                            <p:cTn id="33" dur="500" fill="hold"/>
                                            <p:tgtEl>
                                              <p:spTgt spid="118"/>
                                            </p:tgtEl>
                                            <p:attrNameLst>
                                              <p:attrName>ppt_x</p:attrName>
                                            </p:attrNameLst>
                                          </p:cBhvr>
                                          <p:tavLst>
                                            <p:tav tm="0">
                                              <p:val>
                                                <p:strVal val="1+#ppt_w/2"/>
                                              </p:val>
                                            </p:tav>
                                            <p:tav tm="100000">
                                              <p:val>
                                                <p:strVal val="#ppt_x"/>
                                              </p:val>
                                            </p:tav>
                                          </p:tavLst>
                                        </p:anim>
                                        <p:anim calcmode="lin" valueType="num">
                                          <p:cBhvr additive="base">
                                            <p:cTn id="34" dur="500" fill="hold"/>
                                            <p:tgtEl>
                                              <p:spTgt spid="1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animBg="1"/>
          <p:bldP spid="117"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标题 1"/>
          <p:cNvSpPr>
            <a:spLocks noGrp="1"/>
          </p:cNvSpPr>
          <p:nvPr>
            <p:ph type="title"/>
          </p:nvPr>
        </p:nvSpPr>
        <p:spPr>
          <a:xfrm>
            <a:off x="179512" y="123478"/>
            <a:ext cx="7668500" cy="523220"/>
          </a:xfrm>
        </p:spPr>
        <p:txBody>
          <a:bodyPr/>
          <a:lstStyle/>
          <a:p>
            <a:r>
              <a:rPr lang="zh-CN" altLang="en-US" dirty="0"/>
              <a:t>单击此处</a:t>
            </a:r>
            <a:r>
              <a:rPr lang="zh-CN" altLang="en-US" dirty="0" smtClean="0"/>
              <a:t>添加前言</a:t>
            </a:r>
            <a:endParaRPr lang="zh-CN" altLang="en-US" dirty="0"/>
          </a:p>
        </p:txBody>
      </p:sp>
      <p:sp>
        <p:nvSpPr>
          <p:cNvPr id="14" name="矩形 13"/>
          <p:cNvSpPr/>
          <p:nvPr/>
        </p:nvSpPr>
        <p:spPr bwMode="auto">
          <a:xfrm>
            <a:off x="1043609" y="1453218"/>
            <a:ext cx="7056784" cy="2783220"/>
          </a:xfrm>
          <a:prstGeom prst="rect">
            <a:avLst/>
          </a:prstGeom>
          <a:solidFill>
            <a:schemeClr val="bg1">
              <a:alpha val="58000"/>
            </a:schemeClr>
          </a:solidFill>
          <a:ln w="158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latin typeface="Arial" pitchFamily="34" charset="0"/>
            </a:endParaRPr>
          </a:p>
        </p:txBody>
      </p:sp>
      <p:sp>
        <p:nvSpPr>
          <p:cNvPr id="15" name="TextBox 14"/>
          <p:cNvSpPr txBox="1"/>
          <p:nvPr/>
        </p:nvSpPr>
        <p:spPr>
          <a:xfrm>
            <a:off x="1254744" y="1973831"/>
            <a:ext cx="6644138" cy="1938992"/>
          </a:xfrm>
          <a:prstGeom prst="rect">
            <a:avLst/>
          </a:prstGeom>
          <a:noFill/>
        </p:spPr>
        <p:txBody>
          <a:bodyPr wrap="square" rtlCol="0">
            <a:spAutoFit/>
          </a:bodyPr>
          <a:lstStyle/>
          <a:p>
            <a:pPr lvl="0" algn="just" fontAlgn="base">
              <a:lnSpc>
                <a:spcPct val="150000"/>
              </a:lnSpc>
              <a:spcBef>
                <a:spcPct val="0"/>
              </a:spcBef>
              <a:spcAft>
                <a:spcPct val="0"/>
              </a:spcAft>
            </a:pPr>
            <a:r>
              <a:rPr lang="zh-CN" altLang="en-US" sz="1600" dirty="0">
                <a:solidFill>
                  <a:srgbClr val="000000">
                    <a:lumMod val="95000"/>
                    <a:lumOff val="5000"/>
                  </a:srgbClr>
                </a:solidFill>
                <a:latin typeface="微软雅黑" pitchFamily="34" charset="-122"/>
                <a:ea typeface="微软雅黑" pitchFamily="34" charset="-122"/>
              </a:rPr>
              <a:t>回顾这一年的工作，在取得成绩的同时，我们也找到了工作中的不足和问题，主要反映于</a:t>
            </a:r>
            <a:r>
              <a:rPr lang="en-US" altLang="zh-CN" sz="1600" dirty="0">
                <a:solidFill>
                  <a:srgbClr val="000000">
                    <a:lumMod val="95000"/>
                    <a:lumOff val="5000"/>
                  </a:srgbClr>
                </a:solidFill>
                <a:latin typeface="微软雅黑" pitchFamily="34" charset="-122"/>
                <a:ea typeface="微软雅黑" pitchFamily="34" charset="-122"/>
              </a:rPr>
              <a:t>xx</a:t>
            </a:r>
            <a:r>
              <a:rPr lang="zh-CN" altLang="en-US" sz="1600" dirty="0">
                <a:solidFill>
                  <a:srgbClr val="000000">
                    <a:lumMod val="95000"/>
                    <a:lumOff val="5000"/>
                  </a:srgbClr>
                </a:solidFill>
                <a:latin typeface="微软雅黑" pitchFamily="34" charset="-122"/>
                <a:ea typeface="微软雅黑" pitchFamily="34" charset="-122"/>
              </a:rPr>
              <a:t>及</a:t>
            </a:r>
            <a:r>
              <a:rPr lang="en-US" altLang="zh-CN" sz="1600" dirty="0">
                <a:solidFill>
                  <a:srgbClr val="000000">
                    <a:lumMod val="95000"/>
                    <a:lumOff val="5000"/>
                  </a:srgbClr>
                </a:solidFill>
                <a:latin typeface="微软雅黑" pitchFamily="34" charset="-122"/>
                <a:ea typeface="微软雅黑" pitchFamily="34" charset="-122"/>
              </a:rPr>
              <a:t>xxx</a:t>
            </a:r>
            <a:r>
              <a:rPr lang="zh-CN" altLang="en-US" sz="1600" dirty="0">
                <a:solidFill>
                  <a:srgbClr val="000000">
                    <a:lumMod val="95000"/>
                    <a:lumOff val="5000"/>
                  </a:srgbClr>
                </a:solidFill>
                <a:latin typeface="微软雅黑" pitchFamily="34" charset="-122"/>
                <a:ea typeface="微软雅黑" pitchFamily="34" charset="-122"/>
              </a:rPr>
              <a:t>的风格、定型还有待进一步探索，尤其是网上的公司产品库充分体现我们</a:t>
            </a:r>
            <a:r>
              <a:rPr lang="en-US" altLang="zh-CN" sz="1600" dirty="0">
                <a:solidFill>
                  <a:srgbClr val="000000">
                    <a:lumMod val="95000"/>
                    <a:lumOff val="5000"/>
                  </a:srgbClr>
                </a:solidFill>
                <a:latin typeface="微软雅黑" pitchFamily="34" charset="-122"/>
                <a:ea typeface="微软雅黑" pitchFamily="34" charset="-122"/>
              </a:rPr>
              <a:t>xxxxx</a:t>
            </a:r>
            <a:r>
              <a:rPr lang="zh-CN" altLang="en-US" sz="1600" dirty="0">
                <a:solidFill>
                  <a:srgbClr val="000000">
                    <a:lumMod val="95000"/>
                    <a:lumOff val="5000"/>
                  </a:srgbClr>
                </a:solidFill>
                <a:latin typeface="微软雅黑" pitchFamily="34" charset="-122"/>
                <a:ea typeface="微软雅黑" pitchFamily="34" charset="-122"/>
              </a:rPr>
              <a:t>和我们这个平台能为客户提供良好的商机和快捷方便的信息、导航的功能发挥。展望新的一年，我们将继续努力，力争各项工作更上一个新台阶。</a:t>
            </a:r>
          </a:p>
        </p:txBody>
      </p:sp>
      <p:sp>
        <p:nvSpPr>
          <p:cNvPr id="16" name="矩形 15"/>
          <p:cNvSpPr/>
          <p:nvPr/>
        </p:nvSpPr>
        <p:spPr bwMode="auto">
          <a:xfrm>
            <a:off x="1547664" y="1029417"/>
            <a:ext cx="2088232" cy="709352"/>
          </a:xfrm>
          <a:prstGeom prst="rect">
            <a:avLst/>
          </a:prstGeom>
          <a:solidFill>
            <a:srgbClr val="0070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8" name="TextBox 17"/>
          <p:cNvSpPr txBox="1"/>
          <p:nvPr/>
        </p:nvSpPr>
        <p:spPr bwMode="auto">
          <a:xfrm>
            <a:off x="1827836" y="987574"/>
            <a:ext cx="1438214" cy="707886"/>
          </a:xfrm>
          <a:prstGeom prst="rect">
            <a:avLst/>
          </a:prstGeom>
          <a:noFill/>
        </p:spPr>
        <p:txBody>
          <a:bodyPr wrap="none">
            <a:spAutoFit/>
          </a:bodyPr>
          <a:lstStyle/>
          <a:p>
            <a:pPr algn="ctr" fontAlgn="auto">
              <a:spcBef>
                <a:spcPts val="0"/>
              </a:spcBef>
              <a:spcAft>
                <a:spcPts val="0"/>
              </a:spcAft>
              <a:defRPr/>
            </a:pPr>
            <a:r>
              <a:rPr lang="zh-CN" altLang="en-US" sz="4000" b="1" kern="0" spc="-150" dirty="0" smtClean="0">
                <a:ln w="1905">
                  <a:noFill/>
                </a:ln>
                <a:solidFill>
                  <a:schemeClr val="bg1"/>
                </a:solidFill>
                <a:latin typeface="微软雅黑" panose="020B0503020204020204" pitchFamily="34" charset="-122"/>
                <a:ea typeface="微软雅黑" panose="020B0503020204020204" pitchFamily="34" charset="-122"/>
              </a:rPr>
              <a:t>前  言</a:t>
            </a:r>
            <a:endParaRPr lang="zh-CN" altLang="en-US" sz="4000" b="1" kern="0" spc="-150" dirty="0">
              <a:ln w="1905">
                <a:noFill/>
              </a:ln>
              <a:solidFill>
                <a:schemeClr val="bg1"/>
              </a:solidFill>
              <a:latin typeface="微软雅黑" panose="020B0503020204020204" pitchFamily="34" charset="-122"/>
              <a:ea typeface="微软雅黑" panose="020B0503020204020204" pitchFamily="34" charset="-122"/>
            </a:endParaRPr>
          </a:p>
        </p:txBody>
      </p:sp>
      <p:pic>
        <p:nvPicPr>
          <p:cNvPr id="19"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5077965" y="3717346"/>
            <a:ext cx="1395927" cy="925358"/>
          </a:xfrm>
          <a:prstGeom prst="rect">
            <a:avLst/>
          </a:prstGeom>
          <a:solidFill>
            <a:srgbClr val="FFFFFF">
              <a:shade val="85000"/>
            </a:srgbClr>
          </a:solidFill>
          <a:ln w="381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6350" h="19050"/>
            <a:contourClr>
              <a:srgbClr val="969696"/>
            </a:contourClr>
          </a:sp3d>
          <a:extLst/>
        </p:spPr>
      </p:pic>
      <p:pic>
        <p:nvPicPr>
          <p:cNvPr id="20" name="Picture 6"/>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rot="854817">
            <a:off x="6562205" y="3876298"/>
            <a:ext cx="1415972" cy="894661"/>
          </a:xfrm>
          <a:prstGeom prst="rect">
            <a:avLst/>
          </a:prstGeom>
          <a:solidFill>
            <a:srgbClr val="FFFFFF">
              <a:shade val="85000"/>
            </a:srgbClr>
          </a:solidFill>
          <a:ln w="28575"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Tree>
    <p:extLst>
      <p:ext uri="{BB962C8B-B14F-4D97-AF65-F5344CB8AC3E}">
        <p14:creationId xmlns:p14="http://schemas.microsoft.com/office/powerpoint/2010/main" val="566989459"/>
      </p:ext>
    </p:extLst>
  </p:cSld>
  <p:clrMapOvr>
    <a:masterClrMapping/>
  </p:clrMapOvr>
  <mc:AlternateContent xmlns:mc="http://schemas.openxmlformats.org/markup-compatibility/2006" xmlns:p14="http://schemas.microsoft.com/office/powerpoint/2010/main">
    <mc:Choice Requires="p14">
      <p:transition spd="slow" advTm="0">
        <p14:flash/>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right)">
                                      <p:cBhvr>
                                        <p:cTn id="7" dur="250"/>
                                        <p:tgtEl>
                                          <p:spTgt spid="16"/>
                                        </p:tgtEl>
                                      </p:cBhvr>
                                    </p:animEffect>
                                  </p:childTnLst>
                                </p:cTn>
                              </p:par>
                            </p:childTnLst>
                          </p:cTn>
                        </p:par>
                        <p:par>
                          <p:cTn id="8" fill="hold">
                            <p:stCondLst>
                              <p:cond delay="250"/>
                            </p:stCondLst>
                            <p:childTnLst>
                              <p:par>
                                <p:cTn id="9" presetID="42"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250"/>
                                        <p:tgtEl>
                                          <p:spTgt spid="18"/>
                                        </p:tgtEl>
                                      </p:cBhvr>
                                    </p:animEffect>
                                    <p:anim calcmode="lin" valueType="num">
                                      <p:cBhvr>
                                        <p:cTn id="12" dur="250" fill="hold"/>
                                        <p:tgtEl>
                                          <p:spTgt spid="18"/>
                                        </p:tgtEl>
                                        <p:attrNameLst>
                                          <p:attrName>ppt_x</p:attrName>
                                        </p:attrNameLst>
                                      </p:cBhvr>
                                      <p:tavLst>
                                        <p:tav tm="0">
                                          <p:val>
                                            <p:strVal val="#ppt_x"/>
                                          </p:val>
                                        </p:tav>
                                        <p:tav tm="100000">
                                          <p:val>
                                            <p:strVal val="#ppt_x"/>
                                          </p:val>
                                        </p:tav>
                                      </p:tavLst>
                                    </p:anim>
                                    <p:anim calcmode="lin" valueType="num">
                                      <p:cBhvr>
                                        <p:cTn id="13" dur="250" fill="hold"/>
                                        <p:tgtEl>
                                          <p:spTgt spid="18"/>
                                        </p:tgtEl>
                                        <p:attrNameLst>
                                          <p:attrName>ppt_y</p:attrName>
                                        </p:attrNameLst>
                                      </p:cBhvr>
                                      <p:tavLst>
                                        <p:tav tm="0">
                                          <p:val>
                                            <p:strVal val="#ppt_y+.1"/>
                                          </p:val>
                                        </p:tav>
                                        <p:tav tm="100000">
                                          <p:val>
                                            <p:strVal val="#ppt_y"/>
                                          </p:val>
                                        </p:tav>
                                      </p:tavLst>
                                    </p:anim>
                                  </p:childTnLst>
                                </p:cTn>
                              </p:par>
                            </p:childTnLst>
                          </p:cTn>
                        </p:par>
                        <p:par>
                          <p:cTn id="14" fill="hold">
                            <p:stCondLst>
                              <p:cond delay="500"/>
                            </p:stCondLst>
                            <p:childTnLst>
                              <p:par>
                                <p:cTn id="15" presetID="22" presetClass="entr" presetSubtype="2"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right)">
                                      <p:cBhvr>
                                        <p:cTn id="17" dur="250"/>
                                        <p:tgtEl>
                                          <p:spTgt spid="14"/>
                                        </p:tgtEl>
                                      </p:cBhvr>
                                    </p:animEffect>
                                  </p:childTnLst>
                                </p:cTn>
                              </p:par>
                            </p:childTnLst>
                          </p:cTn>
                        </p:par>
                        <p:par>
                          <p:cTn id="18" fill="hold">
                            <p:stCondLst>
                              <p:cond delay="750"/>
                            </p:stCondLst>
                            <p:childTnLst>
                              <p:par>
                                <p:cTn id="19" presetID="14" presetClass="entr" presetSubtype="1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randombar(horizontal)">
                                      <p:cBhvr>
                                        <p:cTn id="21" dur="500"/>
                                        <p:tgtEl>
                                          <p:spTgt spid="15"/>
                                        </p:tgtEl>
                                      </p:cBhvr>
                                    </p:animEffect>
                                  </p:childTnLst>
                                </p:cTn>
                              </p:par>
                            </p:childTnLst>
                          </p:cTn>
                        </p:par>
                        <p:par>
                          <p:cTn id="22" fill="hold">
                            <p:stCondLst>
                              <p:cond delay="1250"/>
                            </p:stCondLst>
                            <p:childTnLst>
                              <p:par>
                                <p:cTn id="23" presetID="52" presetClass="entr" presetSubtype="0" fill="hold" nodeType="afterEffect">
                                  <p:stCondLst>
                                    <p:cond delay="0"/>
                                  </p:stCondLst>
                                  <p:childTnLst>
                                    <p:set>
                                      <p:cBhvr>
                                        <p:cTn id="24" dur="1" fill="hold">
                                          <p:stCondLst>
                                            <p:cond delay="0"/>
                                          </p:stCondLst>
                                        </p:cTn>
                                        <p:tgtEl>
                                          <p:spTgt spid="19"/>
                                        </p:tgtEl>
                                        <p:attrNameLst>
                                          <p:attrName>style.visibility</p:attrName>
                                        </p:attrNameLst>
                                      </p:cBhvr>
                                      <p:to>
                                        <p:strVal val="visible"/>
                                      </p:to>
                                    </p:set>
                                    <p:animScale>
                                      <p:cBhvr>
                                        <p:cTn id="25" dur="5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500" decel="50000" fill="hold">
                                          <p:stCondLst>
                                            <p:cond delay="0"/>
                                          </p:stCondLst>
                                        </p:cTn>
                                        <p:tgtEl>
                                          <p:spTgt spid="19"/>
                                        </p:tgtEl>
                                        <p:attrNameLst>
                                          <p:attrName>ppt_x</p:attrName>
                                          <p:attrName>ppt_y</p:attrName>
                                        </p:attrNameLst>
                                      </p:cBhvr>
                                    </p:animMotion>
                                    <p:animEffect transition="in" filter="fade">
                                      <p:cBhvr>
                                        <p:cTn id="27" dur="500"/>
                                        <p:tgtEl>
                                          <p:spTgt spid="19"/>
                                        </p:tgtEl>
                                      </p:cBhvr>
                                    </p:animEffect>
                                  </p:childTnLst>
                                </p:cTn>
                              </p:par>
                              <p:par>
                                <p:cTn id="28" presetID="52" presetClass="entr" presetSubtype="0" fill="hold" nodeType="withEffect">
                                  <p:stCondLst>
                                    <p:cond delay="500"/>
                                  </p:stCondLst>
                                  <p:childTnLst>
                                    <p:set>
                                      <p:cBhvr>
                                        <p:cTn id="29" dur="1" fill="hold">
                                          <p:stCondLst>
                                            <p:cond delay="0"/>
                                          </p:stCondLst>
                                        </p:cTn>
                                        <p:tgtEl>
                                          <p:spTgt spid="20"/>
                                        </p:tgtEl>
                                        <p:attrNameLst>
                                          <p:attrName>style.visibility</p:attrName>
                                        </p:attrNameLst>
                                      </p:cBhvr>
                                      <p:to>
                                        <p:strVal val="visible"/>
                                      </p:to>
                                    </p:set>
                                    <p:animScale>
                                      <p:cBhvr>
                                        <p:cTn id="30" dur="5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1" dur="500" decel="50000" fill="hold">
                                          <p:stCondLst>
                                            <p:cond delay="0"/>
                                          </p:stCondLst>
                                        </p:cTn>
                                        <p:tgtEl>
                                          <p:spTgt spid="20"/>
                                        </p:tgtEl>
                                        <p:attrNameLst>
                                          <p:attrName>ppt_x</p:attrName>
                                          <p:attrName>ppt_y</p:attrName>
                                        </p:attrNameLst>
                                      </p:cBhvr>
                                    </p:animMotion>
                                    <p:animEffect transition="in" filter="fade">
                                      <p:cBhvr>
                                        <p:cTn id="3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P spid="16" grpId="0" animBg="1"/>
      <p:bldP spid="1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grpSp>
        <p:nvGrpSpPr>
          <p:cNvPr id="10" name="组合 9"/>
          <p:cNvGrpSpPr/>
          <p:nvPr/>
        </p:nvGrpSpPr>
        <p:grpSpPr>
          <a:xfrm>
            <a:off x="5253069" y="1055819"/>
            <a:ext cx="2875179" cy="3295937"/>
            <a:chOff x="5292080" y="987574"/>
            <a:chExt cx="3124200" cy="3581400"/>
          </a:xfrm>
        </p:grpSpPr>
        <p:sp>
          <p:nvSpPr>
            <p:cNvPr id="11" name="Rectangle 81"/>
            <p:cNvSpPr/>
            <p:nvPr/>
          </p:nvSpPr>
          <p:spPr>
            <a:xfrm>
              <a:off x="5292080" y="987574"/>
              <a:ext cx="3124200" cy="3581400"/>
            </a:xfrm>
            <a:prstGeom prst="rect">
              <a:avLst/>
            </a:prstGeom>
            <a:solidFill>
              <a:sysClr val="window" lastClr="FFFFFF"/>
            </a:solidFill>
            <a:ln w="12700" cap="flat" cmpd="sng" algn="ctr">
              <a:solidFill>
                <a:srgbClr val="383838">
                  <a:lumMod val="60000"/>
                  <a:lumOff val="40000"/>
                </a:srgbClr>
              </a:solidFill>
              <a:prstDash val="solid"/>
            </a:ln>
            <a:effectLst>
              <a:reflection blurRad="6350" stA="52000" endA="300" endPos="35000" dir="5400000" sy="-100000" algn="bl" rotWithShape="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2" name="Rectangle 82"/>
            <p:cNvSpPr/>
            <p:nvPr/>
          </p:nvSpPr>
          <p:spPr>
            <a:xfrm rot="10800000">
              <a:off x="5292080" y="987574"/>
              <a:ext cx="3124200" cy="457200"/>
            </a:xfrm>
            <a:prstGeom prst="rect">
              <a:avLst/>
            </a:prstGeom>
            <a:gradFill flip="none" rotWithShape="1">
              <a:gsLst>
                <a:gs pos="74000">
                  <a:srgbClr val="005A9E"/>
                </a:gs>
                <a:gs pos="0">
                  <a:srgbClr val="00B0F0"/>
                </a:gs>
              </a:gsLst>
              <a:lin ang="5400000" scaled="0"/>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3" name="Text Box 394"/>
            <p:cNvSpPr txBox="1">
              <a:spLocks noChangeArrowheads="1"/>
            </p:cNvSpPr>
            <p:nvPr/>
          </p:nvSpPr>
          <p:spPr bwMode="auto">
            <a:xfrm>
              <a:off x="5507980" y="1668268"/>
              <a:ext cx="2692399" cy="2220011"/>
            </a:xfrm>
            <a:prstGeom prst="rect">
              <a:avLst/>
            </a:prstGeom>
            <a:noFill/>
            <a:ln w="9525" algn="ctr">
              <a:noFill/>
              <a:miter lim="800000"/>
              <a:headEnd/>
              <a:tailEnd/>
            </a:ln>
            <a:effectLst/>
          </p:spPr>
          <p:txBody>
            <a:bodyPr wrap="square" lIns="91440" tIns="91440" anchor="ctr" anchorCtr="0">
              <a:spAutoFit/>
            </a:bodyPr>
            <a:lstStyle/>
            <a:p>
              <a:pPr algn="just">
                <a:lnSpc>
                  <a:spcPct val="150000"/>
                </a:lnSpc>
                <a:buFont typeface="Arial" pitchFamily="34" charset="0"/>
                <a:buChar char="•"/>
                <a:defRPr/>
              </a:pPr>
              <a:r>
                <a:rPr lang="zh-CN" altLang="en-US" sz="1400" kern="0" dirty="0" smtClean="0">
                  <a:solidFill>
                    <a:srgbClr val="383838"/>
                  </a:solidFill>
                  <a:latin typeface="Calibri"/>
                  <a:cs typeface="Arial" pitchFamily="34" charset="0"/>
                </a:rPr>
                <a:t> 单击此处添加文本</a:t>
              </a:r>
              <a:endParaRPr lang="en-US" altLang="zh-CN" sz="1400" kern="0" dirty="0" smtClean="0">
                <a:solidFill>
                  <a:srgbClr val="383838"/>
                </a:solidFill>
                <a:latin typeface="Calibri"/>
                <a:cs typeface="Arial" pitchFamily="34" charset="0"/>
              </a:endParaRPr>
            </a:p>
            <a:p>
              <a:pPr algn="just">
                <a:lnSpc>
                  <a:spcPct val="150000"/>
                </a:lnSpc>
                <a:buFont typeface="Arial" pitchFamily="34" charset="0"/>
                <a:buChar char="•"/>
                <a:defRPr/>
              </a:pPr>
              <a:r>
                <a:rPr lang="en-US" altLang="ko-KR" sz="1400" kern="0" dirty="0">
                  <a:solidFill>
                    <a:srgbClr val="383838"/>
                  </a:solidFill>
                  <a:latin typeface="Calibri"/>
                  <a:cs typeface="Arial" pitchFamily="34" charset="0"/>
                </a:rPr>
                <a:t> </a:t>
              </a:r>
              <a:r>
                <a:rPr lang="zh-CN" altLang="en-US" sz="1400" kern="0" dirty="0">
                  <a:solidFill>
                    <a:srgbClr val="383838"/>
                  </a:solidFill>
                  <a:latin typeface="Calibri"/>
                  <a:cs typeface="Arial" pitchFamily="34" charset="0"/>
                </a:rPr>
                <a:t>单击此处添加</a:t>
              </a:r>
              <a:r>
                <a:rPr lang="zh-CN" altLang="en-US" sz="1400" kern="0" dirty="0" smtClean="0">
                  <a:solidFill>
                    <a:srgbClr val="383838"/>
                  </a:solidFill>
                  <a:latin typeface="Calibri"/>
                  <a:cs typeface="Arial" pitchFamily="34" charset="0"/>
                </a:rPr>
                <a:t>文本</a:t>
              </a:r>
              <a:endParaRPr lang="en-US" altLang="zh-CN" sz="1400" kern="0" dirty="0" smtClean="0">
                <a:solidFill>
                  <a:srgbClr val="383838"/>
                </a:solidFill>
                <a:latin typeface="Calibri"/>
                <a:cs typeface="Arial" pitchFamily="34" charset="0"/>
              </a:endParaRPr>
            </a:p>
            <a:p>
              <a:pPr algn="just">
                <a:lnSpc>
                  <a:spcPct val="150000"/>
                </a:lnSpc>
                <a:buFont typeface="Arial" pitchFamily="34" charset="0"/>
                <a:buChar char="•"/>
                <a:defRPr/>
              </a:pPr>
              <a:r>
                <a:rPr lang="zh-CN" altLang="en-US" sz="1400" kern="0" dirty="0">
                  <a:solidFill>
                    <a:srgbClr val="383838"/>
                  </a:solidFill>
                  <a:latin typeface="Calibri"/>
                  <a:cs typeface="Arial" pitchFamily="34" charset="0"/>
                </a:rPr>
                <a:t> 单击此处添加文本</a:t>
              </a:r>
              <a:endParaRPr lang="en-US" altLang="zh-CN" sz="1400" kern="0" dirty="0">
                <a:solidFill>
                  <a:srgbClr val="383838"/>
                </a:solidFill>
                <a:latin typeface="Calibri"/>
                <a:cs typeface="Arial" pitchFamily="34" charset="0"/>
              </a:endParaRPr>
            </a:p>
            <a:p>
              <a:pPr algn="just">
                <a:lnSpc>
                  <a:spcPct val="150000"/>
                </a:lnSpc>
                <a:buFont typeface="Arial" pitchFamily="34" charset="0"/>
                <a:buChar char="•"/>
                <a:defRPr/>
              </a:pPr>
              <a:r>
                <a:rPr lang="en-US" altLang="ko-KR" sz="1400" kern="0" dirty="0">
                  <a:solidFill>
                    <a:srgbClr val="383838"/>
                  </a:solidFill>
                  <a:latin typeface="Calibri"/>
                  <a:cs typeface="Arial" pitchFamily="34" charset="0"/>
                </a:rPr>
                <a:t> </a:t>
              </a:r>
              <a:r>
                <a:rPr lang="zh-CN" altLang="en-US" sz="1400" kern="0" dirty="0">
                  <a:solidFill>
                    <a:srgbClr val="383838"/>
                  </a:solidFill>
                  <a:latin typeface="Calibri"/>
                  <a:cs typeface="Arial" pitchFamily="34" charset="0"/>
                </a:rPr>
                <a:t>单击此处添加文本</a:t>
              </a:r>
              <a:endParaRPr lang="en-US" altLang="ko-KR" sz="1400" kern="0" dirty="0">
                <a:solidFill>
                  <a:srgbClr val="383838"/>
                </a:solidFill>
                <a:latin typeface="Calibri"/>
                <a:cs typeface="Arial" pitchFamily="34" charset="0"/>
              </a:endParaRPr>
            </a:p>
            <a:p>
              <a:pPr algn="just">
                <a:lnSpc>
                  <a:spcPct val="150000"/>
                </a:lnSpc>
                <a:buFont typeface="Arial" pitchFamily="34" charset="0"/>
                <a:buChar char="•"/>
                <a:defRPr/>
              </a:pPr>
              <a:r>
                <a:rPr lang="zh-CN" altLang="en-US" sz="1400" kern="0" dirty="0">
                  <a:solidFill>
                    <a:srgbClr val="383838"/>
                  </a:solidFill>
                  <a:latin typeface="Calibri"/>
                  <a:cs typeface="Arial" pitchFamily="34" charset="0"/>
                </a:rPr>
                <a:t> 单击此处添加文本</a:t>
              </a:r>
              <a:endParaRPr lang="en-US" altLang="zh-CN" sz="1400" kern="0" dirty="0">
                <a:solidFill>
                  <a:srgbClr val="383838"/>
                </a:solidFill>
                <a:latin typeface="Calibri"/>
                <a:cs typeface="Arial" pitchFamily="34" charset="0"/>
              </a:endParaRPr>
            </a:p>
            <a:p>
              <a:pPr algn="just">
                <a:lnSpc>
                  <a:spcPct val="150000"/>
                </a:lnSpc>
                <a:buFont typeface="Arial" pitchFamily="34" charset="0"/>
                <a:buChar char="•"/>
                <a:defRPr/>
              </a:pPr>
              <a:r>
                <a:rPr lang="en-US" altLang="ko-KR" sz="1400" kern="0" dirty="0">
                  <a:solidFill>
                    <a:srgbClr val="383838"/>
                  </a:solidFill>
                  <a:latin typeface="Calibri"/>
                  <a:cs typeface="Arial" pitchFamily="34" charset="0"/>
                </a:rPr>
                <a:t> </a:t>
              </a:r>
              <a:r>
                <a:rPr lang="zh-CN" altLang="en-US" sz="1400" kern="0" dirty="0">
                  <a:solidFill>
                    <a:srgbClr val="383838"/>
                  </a:solidFill>
                  <a:latin typeface="Calibri"/>
                  <a:cs typeface="Arial" pitchFamily="34" charset="0"/>
                </a:rPr>
                <a:t>单击此处添加</a:t>
              </a:r>
              <a:r>
                <a:rPr lang="zh-CN" altLang="en-US" sz="1400" kern="0" dirty="0" smtClean="0">
                  <a:solidFill>
                    <a:srgbClr val="383838"/>
                  </a:solidFill>
                  <a:latin typeface="Calibri"/>
                  <a:cs typeface="Arial" pitchFamily="34" charset="0"/>
                </a:rPr>
                <a:t>文本</a:t>
              </a:r>
              <a:endParaRPr lang="en-US" altLang="ko-KR" sz="1400" kern="0" dirty="0">
                <a:solidFill>
                  <a:srgbClr val="383838"/>
                </a:solidFill>
                <a:latin typeface="Calibri"/>
                <a:cs typeface="Arial" pitchFamily="34" charset="0"/>
              </a:endParaRPr>
            </a:p>
          </p:txBody>
        </p:sp>
        <p:sp>
          <p:nvSpPr>
            <p:cNvPr id="14" name="Text Box 394"/>
            <p:cNvSpPr txBox="1">
              <a:spLocks noChangeArrowheads="1"/>
            </p:cNvSpPr>
            <p:nvPr/>
          </p:nvSpPr>
          <p:spPr bwMode="auto">
            <a:xfrm>
              <a:off x="5505440" y="998822"/>
              <a:ext cx="2682240" cy="434764"/>
            </a:xfrm>
            <a:prstGeom prst="rect">
              <a:avLst/>
            </a:prstGeom>
            <a:noFill/>
            <a:ln w="9525" algn="ctr">
              <a:noFill/>
              <a:miter lim="800000"/>
              <a:headEnd/>
              <a:tailEnd/>
            </a:ln>
            <a:effectLst/>
          </p:spPr>
          <p:txBody>
            <a:bodyPr wrap="square" lIns="91440" tIns="91440" anchor="ctr" anchorCtr="0">
              <a:spAutoFit/>
            </a:bodyPr>
            <a:lstStyle/>
            <a:p>
              <a:pPr algn="ctr">
                <a:defRPr/>
              </a:pPr>
              <a:r>
                <a:rPr lang="zh-CN" altLang="en-US" sz="1700" kern="0" dirty="0" smtClean="0">
                  <a:solidFill>
                    <a:prstClr val="white"/>
                  </a:solidFill>
                  <a:effectLst>
                    <a:outerShdw blurRad="38100" dist="38100" dir="2700000" algn="tl">
                      <a:srgbClr val="000000">
                        <a:alpha val="43137"/>
                      </a:srgbClr>
                    </a:outerShdw>
                  </a:effectLst>
                  <a:latin typeface="Calibri"/>
                  <a:cs typeface="Arial" pitchFamily="34" charset="0"/>
                </a:rPr>
                <a:t>单击此处添加标题</a:t>
              </a:r>
              <a:endParaRPr lang="en-US" altLang="ko-KR" sz="1700" kern="0" dirty="0" smtClean="0">
                <a:solidFill>
                  <a:prstClr val="white"/>
                </a:solidFill>
                <a:effectLst>
                  <a:outerShdw blurRad="38100" dist="38100" dir="2700000" algn="tl">
                    <a:srgbClr val="000000">
                      <a:alpha val="43137"/>
                    </a:srgbClr>
                  </a:outerShdw>
                </a:effectLst>
                <a:latin typeface="Calibri"/>
                <a:cs typeface="Arial" pitchFamily="34" charset="0"/>
              </a:endParaRPr>
            </a:p>
          </p:txBody>
        </p:sp>
      </p:grpSp>
      <p:grpSp>
        <p:nvGrpSpPr>
          <p:cNvPr id="15" name="Group 20"/>
          <p:cNvGrpSpPr/>
          <p:nvPr/>
        </p:nvGrpSpPr>
        <p:grpSpPr>
          <a:xfrm>
            <a:off x="1115616" y="915566"/>
            <a:ext cx="3225811" cy="3225811"/>
            <a:chOff x="762000" y="1447800"/>
            <a:chExt cx="3505200" cy="3505200"/>
          </a:xfrm>
          <a:effectLst>
            <a:reflection blurRad="6350" stA="52000" endA="300" endPos="35000" dir="5400000" sy="-100000" algn="bl" rotWithShape="0"/>
          </a:effectLst>
        </p:grpSpPr>
        <p:sp>
          <p:nvSpPr>
            <p:cNvPr id="16" name="Freeform 6"/>
            <p:cNvSpPr>
              <a:spLocks/>
            </p:cNvSpPr>
            <p:nvPr/>
          </p:nvSpPr>
          <p:spPr bwMode="auto">
            <a:xfrm>
              <a:off x="813273" y="3638550"/>
              <a:ext cx="3398814" cy="1313301"/>
            </a:xfrm>
            <a:custGeom>
              <a:avLst/>
              <a:gdLst/>
              <a:ahLst/>
              <a:cxnLst>
                <a:cxn ang="0">
                  <a:pos x="529" y="94"/>
                </a:cxn>
                <a:cxn ang="0">
                  <a:pos x="2" y="0"/>
                </a:cxn>
                <a:cxn ang="0">
                  <a:pos x="0" y="0"/>
                </a:cxn>
                <a:cxn ang="0">
                  <a:pos x="529" y="409"/>
                </a:cxn>
                <a:cxn ang="0">
                  <a:pos x="1058" y="0"/>
                </a:cxn>
                <a:cxn ang="0">
                  <a:pos x="1057" y="0"/>
                </a:cxn>
                <a:cxn ang="0">
                  <a:pos x="529" y="94"/>
                </a:cxn>
              </a:cxnLst>
              <a:rect l="0" t="0" r="r" b="b"/>
              <a:pathLst>
                <a:path w="1058" h="409">
                  <a:moveTo>
                    <a:pt x="529" y="94"/>
                  </a:moveTo>
                  <a:cubicBezTo>
                    <a:pt x="255" y="94"/>
                    <a:pt x="28" y="53"/>
                    <a:pt x="2" y="0"/>
                  </a:cubicBezTo>
                  <a:cubicBezTo>
                    <a:pt x="1" y="0"/>
                    <a:pt x="1" y="0"/>
                    <a:pt x="0" y="0"/>
                  </a:cubicBezTo>
                  <a:cubicBezTo>
                    <a:pt x="60" y="235"/>
                    <a:pt x="274" y="409"/>
                    <a:pt x="529" y="409"/>
                  </a:cubicBezTo>
                  <a:cubicBezTo>
                    <a:pt x="784" y="409"/>
                    <a:pt x="997" y="235"/>
                    <a:pt x="1058" y="0"/>
                  </a:cubicBezTo>
                  <a:cubicBezTo>
                    <a:pt x="1058" y="0"/>
                    <a:pt x="1057" y="0"/>
                    <a:pt x="1057" y="0"/>
                  </a:cubicBezTo>
                  <a:cubicBezTo>
                    <a:pt x="1031" y="53"/>
                    <a:pt x="804" y="94"/>
                    <a:pt x="529" y="94"/>
                  </a:cubicBezTo>
                  <a:close/>
                </a:path>
              </a:pathLst>
            </a:custGeom>
            <a:gradFill flip="none" rotWithShape="1">
              <a:gsLst>
                <a:gs pos="74000">
                  <a:srgbClr val="005A9E"/>
                </a:gs>
                <a:gs pos="0">
                  <a:srgbClr val="0091EA"/>
                </a:gs>
              </a:gsLst>
              <a:path path="shape">
                <a:fillToRect l="50000" t="50000" r="50000" b="50000"/>
              </a:path>
              <a:tileRect/>
            </a:gradFill>
            <a:ln w="9525">
              <a:noFill/>
              <a:round/>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Calibri"/>
              </a:endParaRPr>
            </a:p>
          </p:txBody>
        </p:sp>
        <p:sp>
          <p:nvSpPr>
            <p:cNvPr id="17" name="Freeform 9"/>
            <p:cNvSpPr>
              <a:spLocks/>
            </p:cNvSpPr>
            <p:nvPr/>
          </p:nvSpPr>
          <p:spPr bwMode="auto">
            <a:xfrm rot="10800000">
              <a:off x="819149" y="3281363"/>
              <a:ext cx="3396374" cy="658342"/>
            </a:xfrm>
            <a:custGeom>
              <a:avLst/>
              <a:gdLst/>
              <a:ahLst/>
              <a:cxnLst>
                <a:cxn ang="0">
                  <a:pos x="1005" y="96"/>
                </a:cxn>
                <a:cxn ang="0">
                  <a:pos x="502" y="195"/>
                </a:cxn>
                <a:cxn ang="0">
                  <a:pos x="0" y="96"/>
                </a:cxn>
                <a:cxn ang="0">
                  <a:pos x="502" y="0"/>
                </a:cxn>
                <a:cxn ang="0">
                  <a:pos x="1005" y="96"/>
                </a:cxn>
              </a:cxnLst>
              <a:rect l="0" t="0" r="r" b="b"/>
              <a:pathLst>
                <a:path w="1005" h="195">
                  <a:moveTo>
                    <a:pt x="1005" y="96"/>
                  </a:moveTo>
                  <a:cubicBezTo>
                    <a:pt x="1005" y="151"/>
                    <a:pt x="780" y="195"/>
                    <a:pt x="502" y="195"/>
                  </a:cubicBezTo>
                  <a:cubicBezTo>
                    <a:pt x="225" y="195"/>
                    <a:pt x="0" y="151"/>
                    <a:pt x="0" y="96"/>
                  </a:cubicBezTo>
                  <a:cubicBezTo>
                    <a:pt x="0" y="43"/>
                    <a:pt x="225" y="0"/>
                    <a:pt x="502" y="0"/>
                  </a:cubicBezTo>
                  <a:cubicBezTo>
                    <a:pt x="780" y="0"/>
                    <a:pt x="1005" y="43"/>
                    <a:pt x="1005" y="96"/>
                  </a:cubicBezTo>
                </a:path>
              </a:pathLst>
            </a:custGeom>
            <a:gradFill>
              <a:gsLst>
                <a:gs pos="0">
                  <a:srgbClr val="003E6C"/>
                </a:gs>
                <a:gs pos="100000">
                  <a:srgbClr val="0091EA"/>
                </a:gs>
              </a:gsLst>
              <a:lin ang="0" scaled="0"/>
            </a:gra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Calibri"/>
              </a:endParaRPr>
            </a:p>
          </p:txBody>
        </p:sp>
        <p:sp>
          <p:nvSpPr>
            <p:cNvPr id="18" name="Text Box 394"/>
            <p:cNvSpPr txBox="1">
              <a:spLocks noChangeArrowheads="1"/>
            </p:cNvSpPr>
            <p:nvPr/>
          </p:nvSpPr>
          <p:spPr bwMode="auto">
            <a:xfrm>
              <a:off x="1861457" y="3893457"/>
              <a:ext cx="1371600" cy="600164"/>
            </a:xfrm>
            <a:prstGeom prst="rect">
              <a:avLst/>
            </a:prstGeom>
            <a:noFill/>
            <a:ln w="9525" algn="ctr">
              <a:noFill/>
              <a:miter lim="800000"/>
              <a:headEnd/>
              <a:tailEnd/>
            </a:ln>
            <a:effectLst/>
          </p:spPr>
          <p:txBody>
            <a:bodyPr wrap="square" lIns="91440" tIns="91440" anchor="ctr" anchorCtr="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altLang="ko-KR" sz="3000" b="0" i="0" u="none" strike="noStrike" kern="0" cap="none" spc="0" normalizeH="0" baseline="0" noProof="0" dirty="0" smtClean="0">
                  <a:ln>
                    <a:noFill/>
                  </a:ln>
                  <a:solidFill>
                    <a:prstClr val="white"/>
                  </a:solidFill>
                  <a:effectLst>
                    <a:outerShdw blurRad="38100" dist="38100" dir="2700000" algn="tl">
                      <a:srgbClr val="000000">
                        <a:alpha val="43137"/>
                      </a:srgbClr>
                    </a:outerShdw>
                  </a:effectLst>
                  <a:uLnTx/>
                  <a:uFillTx/>
                  <a:latin typeface="Calibri"/>
                  <a:cs typeface="Arial" pitchFamily="34" charset="0"/>
                </a:rPr>
                <a:t>40</a:t>
              </a:r>
              <a:r>
                <a:rPr kumimoji="0" lang="en-US" altLang="ko-KR" sz="3000" b="0" i="0" u="none" strike="noStrike" kern="0" cap="none" spc="0" normalizeH="0" baseline="0" noProof="0" dirty="0" smtClean="0">
                  <a:ln>
                    <a:noFill/>
                  </a:ln>
                  <a:solidFill>
                    <a:prstClr val="white"/>
                  </a:solidFill>
                  <a:effectLst>
                    <a:outerShdw blurRad="38100" dist="38100" dir="2700000" algn="tl">
                      <a:srgbClr val="000000">
                        <a:alpha val="43137"/>
                      </a:srgbClr>
                    </a:outerShdw>
                  </a:effectLst>
                  <a:uLnTx/>
                  <a:uFillTx/>
                  <a:latin typeface="Calibri"/>
                  <a:cs typeface="Arial" pitchFamily="34" charset="0"/>
                </a:rPr>
                <a:t>%</a:t>
              </a:r>
            </a:p>
          </p:txBody>
        </p:sp>
        <p:sp>
          <p:nvSpPr>
            <p:cNvPr id="19" name="Text Box 394"/>
            <p:cNvSpPr txBox="1">
              <a:spLocks noChangeArrowheads="1"/>
            </p:cNvSpPr>
            <p:nvPr/>
          </p:nvSpPr>
          <p:spPr bwMode="auto">
            <a:xfrm>
              <a:off x="1861457" y="2238829"/>
              <a:ext cx="1371600" cy="600164"/>
            </a:xfrm>
            <a:prstGeom prst="rect">
              <a:avLst/>
            </a:prstGeom>
            <a:noFill/>
            <a:ln w="9525" algn="ctr">
              <a:noFill/>
              <a:miter lim="800000"/>
              <a:headEnd/>
              <a:tailEnd/>
            </a:ln>
            <a:effectLst/>
          </p:spPr>
          <p:txBody>
            <a:bodyPr wrap="square" lIns="91440" tIns="91440" anchor="ctr" anchorCtr="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altLang="ko-KR" sz="3000" b="0" i="0" u="none" strike="noStrike" kern="0" cap="none" spc="0" normalizeH="0" baseline="0" noProof="0" dirty="0" smtClean="0">
                  <a:ln>
                    <a:noFill/>
                  </a:ln>
                  <a:solidFill>
                    <a:srgbClr val="383838"/>
                  </a:solidFill>
                  <a:effectLst/>
                  <a:uLnTx/>
                  <a:uFillTx/>
                  <a:latin typeface="Calibri"/>
                  <a:cs typeface="Arial" pitchFamily="34" charset="0"/>
                </a:rPr>
                <a:t>60</a:t>
              </a:r>
              <a:r>
                <a:rPr kumimoji="0" lang="en-US" altLang="ko-KR" sz="3000" b="0" i="0" u="none" strike="noStrike" kern="0" cap="none" spc="0" normalizeH="0" baseline="0" noProof="0" dirty="0" smtClean="0">
                  <a:ln>
                    <a:noFill/>
                  </a:ln>
                  <a:solidFill>
                    <a:srgbClr val="383838"/>
                  </a:solidFill>
                  <a:effectLst/>
                  <a:uLnTx/>
                  <a:uFillTx/>
                  <a:latin typeface="Calibri"/>
                  <a:cs typeface="Arial" pitchFamily="34" charset="0"/>
                </a:rPr>
                <a:t>%</a:t>
              </a:r>
            </a:p>
          </p:txBody>
        </p:sp>
        <p:sp>
          <p:nvSpPr>
            <p:cNvPr id="20" name="Oval 23"/>
            <p:cNvSpPr/>
            <p:nvPr/>
          </p:nvSpPr>
          <p:spPr>
            <a:xfrm>
              <a:off x="762000" y="1447800"/>
              <a:ext cx="3505200" cy="3505200"/>
            </a:xfrm>
            <a:prstGeom prst="ellipse">
              <a:avLst/>
            </a:prstGeom>
            <a:gradFill flip="none" rotWithShape="1">
              <a:gsLst>
                <a:gs pos="61000">
                  <a:sysClr val="window" lastClr="FFFFFF">
                    <a:alpha val="0"/>
                  </a:sysClr>
                </a:gs>
                <a:gs pos="100000">
                  <a:srgbClr val="383838">
                    <a:alpha val="42000"/>
                  </a:srgbClr>
                </a:gs>
              </a:gsLst>
              <a:path path="shape">
                <a:fillToRect l="50000" t="50000" r="50000" b="50000"/>
              </a:path>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grpSp>
    </p:spTree>
    <p:extLst>
      <p:ext uri="{BB962C8B-B14F-4D97-AF65-F5344CB8AC3E}">
        <p14:creationId xmlns:p14="http://schemas.microsoft.com/office/powerpoint/2010/main" val="1165753996"/>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grpSp>
        <p:nvGrpSpPr>
          <p:cNvPr id="3" name="组合 2"/>
          <p:cNvGrpSpPr/>
          <p:nvPr/>
        </p:nvGrpSpPr>
        <p:grpSpPr>
          <a:xfrm>
            <a:off x="6108002" y="987575"/>
            <a:ext cx="1848374" cy="3450294"/>
            <a:chOff x="5338733" y="987575"/>
            <a:chExt cx="1848374" cy="3450294"/>
          </a:xfrm>
        </p:grpSpPr>
        <p:sp>
          <p:nvSpPr>
            <p:cNvPr id="4" name="Round Same Side Corner Rectangle 3"/>
            <p:cNvSpPr/>
            <p:nvPr/>
          </p:nvSpPr>
          <p:spPr>
            <a:xfrm rot="5400000">
              <a:off x="4537773" y="1788535"/>
              <a:ext cx="3450294" cy="1848374"/>
            </a:xfrm>
            <a:prstGeom prst="round2SameRect">
              <a:avLst>
                <a:gd name="adj1" fmla="val 12887"/>
                <a:gd name="adj2" fmla="val 0"/>
              </a:avLst>
            </a:prstGeom>
            <a:gradFill flip="none" rotWithShape="1">
              <a:gsLst>
                <a:gs pos="0">
                  <a:srgbClr val="0070C0">
                    <a:lumMod val="60000"/>
                    <a:lumOff val="40000"/>
                    <a:shade val="30000"/>
                    <a:satMod val="115000"/>
                  </a:srgbClr>
                </a:gs>
                <a:gs pos="50000">
                  <a:srgbClr val="0070C0">
                    <a:lumMod val="60000"/>
                    <a:lumOff val="40000"/>
                    <a:shade val="67500"/>
                    <a:satMod val="115000"/>
                  </a:srgbClr>
                </a:gs>
                <a:gs pos="100000">
                  <a:srgbClr val="0070C0">
                    <a:lumMod val="60000"/>
                    <a:lumOff val="40000"/>
                    <a:shade val="100000"/>
                    <a:satMod val="115000"/>
                  </a:srgbClr>
                </a:gs>
              </a:gsLst>
              <a:lin ang="10800000" scaled="1"/>
              <a:tileRect/>
            </a:gradFill>
            <a:ln w="38100" cap="flat" cmpd="sng" algn="ctr">
              <a:solidFill>
                <a:srgbClr val="00B0F0">
                  <a:lumMod val="75000"/>
                </a:srgbClr>
              </a:solidFill>
              <a:prstDash val="solid"/>
              <a:miter lim="800000"/>
            </a:ln>
            <a:effectLst>
              <a:reflection blurRad="6350" stA="52000" endA="300" endPos="35000" dir="5400000" sy="-100000" algn="bl" rotWithShape="0"/>
            </a:effectLst>
            <a:scene3d>
              <a:camera prst="orthographicFront"/>
              <a:lightRig rig="threePt" dir="t"/>
            </a:scene3d>
            <a:sp3d prstMaterial="matte">
              <a:bevelT/>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5" name="Rectangle 12"/>
            <p:cNvSpPr/>
            <p:nvPr/>
          </p:nvSpPr>
          <p:spPr>
            <a:xfrm>
              <a:off x="5563318" y="2328214"/>
              <a:ext cx="1467767" cy="461665"/>
            </a:xfrm>
            <a:prstGeom prst="rect">
              <a:avLst/>
            </a:prstGeom>
          </p:spPr>
          <p:txBody>
            <a:bodyPr wrap="square">
              <a:spAutoFit/>
            </a:bodyPr>
            <a:lstStyle/>
            <a:p>
              <a:pPr algn="ctr">
                <a:defRPr/>
              </a:pPr>
              <a:r>
                <a:rPr lang="zh-CN" altLang="en-US" sz="2400" kern="0" dirty="0">
                  <a:solidFill>
                    <a:sysClr val="windowText" lastClr="000000">
                      <a:lumMod val="85000"/>
                      <a:lumOff val="15000"/>
                    </a:sysClr>
                  </a:solidFill>
                  <a:latin typeface="+mn-ea"/>
                </a:rPr>
                <a:t>添加标题</a:t>
              </a:r>
            </a:p>
          </p:txBody>
        </p:sp>
      </p:grpSp>
      <p:grpSp>
        <p:nvGrpSpPr>
          <p:cNvPr id="6" name="组合 5"/>
          <p:cNvGrpSpPr/>
          <p:nvPr/>
        </p:nvGrpSpPr>
        <p:grpSpPr>
          <a:xfrm>
            <a:off x="3397057" y="987574"/>
            <a:ext cx="2569290" cy="1066331"/>
            <a:chOff x="2627788" y="987574"/>
            <a:chExt cx="2569290" cy="1066331"/>
          </a:xfrm>
        </p:grpSpPr>
        <p:sp>
          <p:nvSpPr>
            <p:cNvPr id="7" name="Round Single Corner Rectangle 6"/>
            <p:cNvSpPr/>
            <p:nvPr/>
          </p:nvSpPr>
          <p:spPr>
            <a:xfrm rot="16200000">
              <a:off x="3379267" y="236095"/>
              <a:ext cx="1066331" cy="2569290"/>
            </a:xfrm>
            <a:prstGeom prst="round1Rect">
              <a:avLst/>
            </a:prstGeom>
            <a:gradFill flip="none" rotWithShape="1">
              <a:gsLst>
                <a:gs pos="0">
                  <a:sysClr val="window" lastClr="FFFFFF">
                    <a:lumMod val="95000"/>
                    <a:shade val="30000"/>
                    <a:satMod val="115000"/>
                  </a:sysClr>
                </a:gs>
                <a:gs pos="50000">
                  <a:sysClr val="window" lastClr="FFFFFF">
                    <a:lumMod val="95000"/>
                    <a:shade val="67500"/>
                    <a:satMod val="115000"/>
                  </a:sysClr>
                </a:gs>
                <a:gs pos="100000">
                  <a:sysClr val="window" lastClr="FFFFFF">
                    <a:lumMod val="95000"/>
                    <a:shade val="100000"/>
                    <a:satMod val="115000"/>
                  </a:sysClr>
                </a:gs>
              </a:gsLst>
              <a:lin ang="0" scaled="1"/>
              <a:tileRect/>
            </a:gradFill>
            <a:ln w="38100" cap="flat" cmpd="sng" algn="ctr">
              <a:solidFill>
                <a:sysClr val="window" lastClr="FFFFFF">
                  <a:lumMod val="50000"/>
                </a:sysClr>
              </a:solidFill>
              <a:prstDash val="solid"/>
              <a:miter lim="800000"/>
            </a:ln>
            <a:effectLst/>
            <a:scene3d>
              <a:camera prst="orthographicFront"/>
              <a:lightRig rig="threePt" dir="t"/>
            </a:scene3d>
            <a:sp3d prstMaterial="matte">
              <a:bevelT/>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8" name="Rectangle 13"/>
            <p:cNvSpPr/>
            <p:nvPr/>
          </p:nvSpPr>
          <p:spPr>
            <a:xfrm>
              <a:off x="3161517" y="1305673"/>
              <a:ext cx="1631670" cy="369332"/>
            </a:xfrm>
            <a:prstGeom prst="rect">
              <a:avLst/>
            </a:prstGeom>
          </p:spPr>
          <p:txBody>
            <a:bodyPr wrap="square">
              <a:spAutoFit/>
            </a:bodyPr>
            <a:lstStyle/>
            <a:p>
              <a:pPr algn="ctr">
                <a:defRPr/>
              </a:pPr>
              <a:r>
                <a:rPr lang="zh-CN" altLang="en-US" kern="0" dirty="0">
                  <a:solidFill>
                    <a:sysClr val="windowText" lastClr="000000">
                      <a:lumMod val="85000"/>
                      <a:lumOff val="15000"/>
                    </a:sysClr>
                  </a:solidFill>
                  <a:latin typeface="+mn-ea"/>
                </a:rPr>
                <a:t>此处添加文本</a:t>
              </a:r>
            </a:p>
          </p:txBody>
        </p:sp>
      </p:grpSp>
      <p:grpSp>
        <p:nvGrpSpPr>
          <p:cNvPr id="9" name="组合 8"/>
          <p:cNvGrpSpPr/>
          <p:nvPr/>
        </p:nvGrpSpPr>
        <p:grpSpPr>
          <a:xfrm>
            <a:off x="3397055" y="2164517"/>
            <a:ext cx="2569288" cy="1012966"/>
            <a:chOff x="2627786" y="2164517"/>
            <a:chExt cx="2569288" cy="1012966"/>
          </a:xfrm>
        </p:grpSpPr>
        <p:sp>
          <p:nvSpPr>
            <p:cNvPr id="10" name="Rectangle 8"/>
            <p:cNvSpPr/>
            <p:nvPr/>
          </p:nvSpPr>
          <p:spPr>
            <a:xfrm>
              <a:off x="2627786" y="2164517"/>
              <a:ext cx="2569288" cy="1012966"/>
            </a:xfrm>
            <a:prstGeom prst="rect">
              <a:avLst/>
            </a:prstGeom>
            <a:gradFill flip="none" rotWithShape="1">
              <a:gsLst>
                <a:gs pos="0">
                  <a:sysClr val="window" lastClr="FFFFFF">
                    <a:lumMod val="95000"/>
                    <a:shade val="30000"/>
                    <a:satMod val="115000"/>
                  </a:sysClr>
                </a:gs>
                <a:gs pos="50000">
                  <a:sysClr val="window" lastClr="FFFFFF">
                    <a:lumMod val="95000"/>
                    <a:shade val="67500"/>
                    <a:satMod val="115000"/>
                  </a:sysClr>
                </a:gs>
                <a:gs pos="100000">
                  <a:sysClr val="window" lastClr="FFFFFF">
                    <a:lumMod val="95000"/>
                    <a:shade val="100000"/>
                    <a:satMod val="115000"/>
                  </a:sysClr>
                </a:gs>
              </a:gsLst>
              <a:lin ang="16200000" scaled="1"/>
              <a:tileRect/>
            </a:gradFill>
            <a:ln w="38100" cap="flat" cmpd="sng" algn="ctr">
              <a:solidFill>
                <a:sysClr val="window" lastClr="FFFFFF">
                  <a:lumMod val="50000"/>
                </a:sysClr>
              </a:solidFill>
              <a:prstDash val="solid"/>
              <a:miter lim="800000"/>
            </a:ln>
            <a:effectLst/>
            <a:scene3d>
              <a:camera prst="orthographicFront"/>
              <a:lightRig rig="threePt" dir="t"/>
            </a:scene3d>
            <a:sp3d prstMaterial="matte">
              <a:bevelT/>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1" name="Rectangle 14"/>
            <p:cNvSpPr/>
            <p:nvPr/>
          </p:nvSpPr>
          <p:spPr>
            <a:xfrm>
              <a:off x="3100520" y="2486334"/>
              <a:ext cx="1698387" cy="369332"/>
            </a:xfrm>
            <a:prstGeom prst="rect">
              <a:avLst/>
            </a:prstGeom>
          </p:spPr>
          <p:txBody>
            <a:bodyPr wrap="square">
              <a:spAutoFit/>
            </a:bodyPr>
            <a:lstStyle/>
            <a:p>
              <a:pPr algn="ctr">
                <a:defRPr/>
              </a:pPr>
              <a:r>
                <a:rPr lang="zh-CN" altLang="en-US" kern="0" dirty="0">
                  <a:solidFill>
                    <a:sysClr val="windowText" lastClr="000000">
                      <a:lumMod val="85000"/>
                      <a:lumOff val="15000"/>
                    </a:sysClr>
                  </a:solidFill>
                  <a:latin typeface="+mn-ea"/>
                </a:rPr>
                <a:t>此处添加文本</a:t>
              </a:r>
            </a:p>
          </p:txBody>
        </p:sp>
      </p:grpSp>
      <p:grpSp>
        <p:nvGrpSpPr>
          <p:cNvPr id="12" name="组合 11"/>
          <p:cNvGrpSpPr/>
          <p:nvPr/>
        </p:nvGrpSpPr>
        <p:grpSpPr>
          <a:xfrm>
            <a:off x="3397053" y="3323024"/>
            <a:ext cx="2569288" cy="1114844"/>
            <a:chOff x="2627784" y="3323024"/>
            <a:chExt cx="2569288" cy="1114844"/>
          </a:xfrm>
        </p:grpSpPr>
        <p:sp>
          <p:nvSpPr>
            <p:cNvPr id="13" name="Round Single Corner Rectangle 9"/>
            <p:cNvSpPr/>
            <p:nvPr/>
          </p:nvSpPr>
          <p:spPr>
            <a:xfrm rot="10800000">
              <a:off x="2627784" y="3323024"/>
              <a:ext cx="2569288" cy="1114844"/>
            </a:xfrm>
            <a:prstGeom prst="round1Rect">
              <a:avLst/>
            </a:prstGeom>
            <a:gradFill flip="none" rotWithShape="1">
              <a:gsLst>
                <a:gs pos="0">
                  <a:sysClr val="window" lastClr="FFFFFF">
                    <a:lumMod val="95000"/>
                    <a:shade val="30000"/>
                    <a:satMod val="115000"/>
                  </a:sysClr>
                </a:gs>
                <a:gs pos="50000">
                  <a:sysClr val="window" lastClr="FFFFFF">
                    <a:lumMod val="95000"/>
                    <a:shade val="67500"/>
                    <a:satMod val="115000"/>
                  </a:sysClr>
                </a:gs>
                <a:gs pos="100000">
                  <a:sysClr val="window" lastClr="FFFFFF">
                    <a:lumMod val="95000"/>
                    <a:shade val="100000"/>
                    <a:satMod val="115000"/>
                  </a:sysClr>
                </a:gs>
              </a:gsLst>
              <a:lin ang="5400000" scaled="1"/>
              <a:tileRect/>
            </a:gradFill>
            <a:ln w="38100" cap="flat" cmpd="sng" algn="ctr">
              <a:solidFill>
                <a:sysClr val="window" lastClr="FFFFFF">
                  <a:lumMod val="50000"/>
                </a:sysClr>
              </a:solidFill>
              <a:prstDash val="solid"/>
              <a:miter lim="800000"/>
            </a:ln>
            <a:effectLst>
              <a:reflection blurRad="6350" stA="52000" endA="300" endPos="35000" dir="5400000" sy="-100000" algn="bl" rotWithShape="0"/>
            </a:effectLst>
            <a:scene3d>
              <a:camera prst="orthographicFront"/>
              <a:lightRig rig="threePt" dir="t"/>
            </a:scene3d>
            <a:sp3d prstMaterial="matte">
              <a:bevelT/>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4" name="Rectangle 15"/>
            <p:cNvSpPr/>
            <p:nvPr/>
          </p:nvSpPr>
          <p:spPr>
            <a:xfrm>
              <a:off x="3033804" y="3691517"/>
              <a:ext cx="1765103" cy="369332"/>
            </a:xfrm>
            <a:prstGeom prst="rect">
              <a:avLst/>
            </a:prstGeom>
          </p:spPr>
          <p:txBody>
            <a:bodyPr wrap="square">
              <a:spAutoFit/>
            </a:bodyPr>
            <a:lstStyle/>
            <a:p>
              <a:pPr algn="ctr">
                <a:defRPr/>
              </a:pPr>
              <a:r>
                <a:rPr lang="zh-CN" altLang="en-US" kern="0" dirty="0">
                  <a:solidFill>
                    <a:sysClr val="windowText" lastClr="000000">
                      <a:lumMod val="85000"/>
                      <a:lumOff val="15000"/>
                    </a:sysClr>
                  </a:solidFill>
                  <a:latin typeface="+mn-ea"/>
                </a:rPr>
                <a:t>此处添加文本</a:t>
              </a:r>
            </a:p>
          </p:txBody>
        </p:sp>
      </p:grpSp>
      <p:sp>
        <p:nvSpPr>
          <p:cNvPr id="15" name="Left-Right Arrow 17"/>
          <p:cNvSpPr/>
          <p:nvPr/>
        </p:nvSpPr>
        <p:spPr>
          <a:xfrm>
            <a:off x="5695889" y="1382095"/>
            <a:ext cx="667167" cy="265863"/>
          </a:xfrm>
          <a:prstGeom prst="leftRightArrow">
            <a:avLst/>
          </a:prstGeom>
          <a:solidFill>
            <a:srgbClr val="383838">
              <a:lumMod val="5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6" name="Left-Right Arrow 18"/>
          <p:cNvSpPr/>
          <p:nvPr/>
        </p:nvSpPr>
        <p:spPr>
          <a:xfrm>
            <a:off x="5695889" y="2536241"/>
            <a:ext cx="667167" cy="265863"/>
          </a:xfrm>
          <a:prstGeom prst="leftRightArrow">
            <a:avLst/>
          </a:prstGeom>
          <a:solidFill>
            <a:srgbClr val="383838">
              <a:lumMod val="5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7" name="Left-Right Arrow 19"/>
          <p:cNvSpPr/>
          <p:nvPr/>
        </p:nvSpPr>
        <p:spPr>
          <a:xfrm>
            <a:off x="5695889" y="3697217"/>
            <a:ext cx="667167" cy="265863"/>
          </a:xfrm>
          <a:prstGeom prst="leftRightArrow">
            <a:avLst/>
          </a:prstGeom>
          <a:solidFill>
            <a:srgbClr val="383838">
              <a:lumMod val="5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8" name="Left-Right Arrow 20"/>
          <p:cNvSpPr/>
          <p:nvPr/>
        </p:nvSpPr>
        <p:spPr>
          <a:xfrm rot="16200000">
            <a:off x="3329835" y="3104624"/>
            <a:ext cx="667167" cy="265863"/>
          </a:xfrm>
          <a:prstGeom prst="leftRightArrow">
            <a:avLst/>
          </a:prstGeom>
          <a:solidFill>
            <a:srgbClr val="383838">
              <a:lumMod val="5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19" name="Left-Right Arrow 21"/>
          <p:cNvSpPr/>
          <p:nvPr/>
        </p:nvSpPr>
        <p:spPr>
          <a:xfrm rot="16200000">
            <a:off x="3329835" y="1988827"/>
            <a:ext cx="667167" cy="265863"/>
          </a:xfrm>
          <a:prstGeom prst="leftRightArrow">
            <a:avLst/>
          </a:prstGeom>
          <a:solidFill>
            <a:srgbClr val="383838">
              <a:lumMod val="5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ndParaRPr>
          </a:p>
        </p:txBody>
      </p:sp>
      <p:sp>
        <p:nvSpPr>
          <p:cNvPr id="20" name="矩形 19"/>
          <p:cNvSpPr/>
          <p:nvPr/>
        </p:nvSpPr>
        <p:spPr>
          <a:xfrm>
            <a:off x="547708" y="3002296"/>
            <a:ext cx="2031325" cy="1200329"/>
          </a:xfrm>
          <a:prstGeom prst="rect">
            <a:avLst/>
          </a:prstGeom>
        </p:spPr>
        <p:txBody>
          <a:bodyPr wrap="none">
            <a:spAutoFit/>
          </a:bodyPr>
          <a:lstStyle/>
          <a:p>
            <a:pPr fontAlgn="base">
              <a:spcBef>
                <a:spcPct val="0"/>
              </a:spcBef>
              <a:spcAft>
                <a:spcPct val="0"/>
              </a:spcAft>
            </a:pPr>
            <a:r>
              <a:rPr lang="zh-CN" altLang="en-US" dirty="0">
                <a:solidFill>
                  <a:prstClr val="black"/>
                </a:solidFill>
                <a:latin typeface="+mn-ea"/>
              </a:rPr>
              <a:t>单击添加段落</a:t>
            </a:r>
            <a:r>
              <a:rPr lang="zh-CN" altLang="en-US" dirty="0" smtClean="0">
                <a:solidFill>
                  <a:prstClr val="black"/>
                </a:solidFill>
                <a:latin typeface="+mn-ea"/>
              </a:rPr>
              <a:t>文字</a:t>
            </a:r>
            <a:endParaRPr lang="en-US" altLang="zh-CN" dirty="0" smtClean="0">
              <a:solidFill>
                <a:prstClr val="black"/>
              </a:solidFill>
              <a:latin typeface="+mn-ea"/>
            </a:endParaRPr>
          </a:p>
          <a:p>
            <a:pPr fontAlgn="base">
              <a:spcBef>
                <a:spcPct val="0"/>
              </a:spcBef>
              <a:spcAft>
                <a:spcPct val="0"/>
              </a:spcAft>
            </a:pPr>
            <a:r>
              <a:rPr lang="zh-CN" altLang="en-US" dirty="0" smtClean="0">
                <a:solidFill>
                  <a:prstClr val="black"/>
                </a:solidFill>
                <a:latin typeface="+mn-ea"/>
              </a:rPr>
              <a:t>单击</a:t>
            </a:r>
            <a:r>
              <a:rPr lang="zh-CN" altLang="en-US" dirty="0">
                <a:solidFill>
                  <a:prstClr val="black"/>
                </a:solidFill>
                <a:latin typeface="+mn-ea"/>
              </a:rPr>
              <a:t>添加段落</a:t>
            </a:r>
            <a:r>
              <a:rPr lang="zh-CN" altLang="en-US" dirty="0" smtClean="0">
                <a:solidFill>
                  <a:prstClr val="black"/>
                </a:solidFill>
                <a:latin typeface="+mn-ea"/>
              </a:rPr>
              <a:t>文字</a:t>
            </a:r>
            <a:endParaRPr lang="en-US" altLang="zh-CN" dirty="0" smtClean="0">
              <a:solidFill>
                <a:prstClr val="black"/>
              </a:solidFill>
              <a:latin typeface="+mn-ea"/>
            </a:endParaRPr>
          </a:p>
          <a:p>
            <a:pPr fontAlgn="base">
              <a:spcBef>
                <a:spcPct val="0"/>
              </a:spcBef>
              <a:spcAft>
                <a:spcPct val="0"/>
              </a:spcAft>
            </a:pPr>
            <a:r>
              <a:rPr lang="zh-CN" altLang="en-US" dirty="0">
                <a:solidFill>
                  <a:prstClr val="black"/>
                </a:solidFill>
                <a:latin typeface="+mn-ea"/>
              </a:rPr>
              <a:t>单击添加段落文字</a:t>
            </a:r>
            <a:endParaRPr lang="en-US" altLang="zh-CN" dirty="0">
              <a:solidFill>
                <a:prstClr val="black"/>
              </a:solidFill>
              <a:latin typeface="+mn-ea"/>
            </a:endParaRPr>
          </a:p>
          <a:p>
            <a:pPr fontAlgn="base">
              <a:spcBef>
                <a:spcPct val="0"/>
              </a:spcBef>
              <a:spcAft>
                <a:spcPct val="0"/>
              </a:spcAft>
            </a:pPr>
            <a:r>
              <a:rPr lang="zh-CN" altLang="en-US" dirty="0">
                <a:solidFill>
                  <a:prstClr val="black"/>
                </a:solidFill>
                <a:latin typeface="+mn-ea"/>
              </a:rPr>
              <a:t>单击添加段落</a:t>
            </a:r>
            <a:r>
              <a:rPr lang="zh-CN" altLang="en-US" dirty="0" smtClean="0">
                <a:solidFill>
                  <a:prstClr val="black"/>
                </a:solidFill>
                <a:latin typeface="+mn-ea"/>
              </a:rPr>
              <a:t>文字</a:t>
            </a:r>
            <a:endParaRPr lang="zh-CN" altLang="en-US" dirty="0">
              <a:solidFill>
                <a:prstClr val="black"/>
              </a:solidFill>
              <a:latin typeface="+mn-ea"/>
            </a:endParaRPr>
          </a:p>
        </p:txBody>
      </p:sp>
    </p:spTree>
    <p:extLst>
      <p:ext uri="{BB962C8B-B14F-4D97-AF65-F5344CB8AC3E}">
        <p14:creationId xmlns:p14="http://schemas.microsoft.com/office/powerpoint/2010/main" val="2905325364"/>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30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0-#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50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0-#ppt_w/2"/>
                                          </p:val>
                                        </p:tav>
                                        <p:tav tm="100000">
                                          <p:val>
                                            <p:strVal val="#ppt_x"/>
                                          </p:val>
                                        </p:tav>
                                      </p:tavLst>
                                    </p:anim>
                                    <p:anim calcmode="lin" valueType="num">
                                      <p:cBhvr additive="base">
                                        <p:cTn id="16" dur="50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50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1+#ppt_w/2"/>
                                          </p:val>
                                        </p:tav>
                                        <p:tav tm="100000">
                                          <p:val>
                                            <p:strVal val="#ppt_x"/>
                                          </p:val>
                                        </p:tav>
                                      </p:tavLst>
                                    </p:anim>
                                    <p:anim calcmode="lin" valueType="num">
                                      <p:cBhvr additive="base">
                                        <p:cTn id="20" dur="500" fill="hold"/>
                                        <p:tgtEl>
                                          <p:spTgt spid="3"/>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16" presetClass="entr" presetSubtype="42" fill="hold" grpId="0" nodeType="after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barn(outHorizontal)">
                                      <p:cBhvr>
                                        <p:cTn id="24" dur="500"/>
                                        <p:tgtEl>
                                          <p:spTgt spid="19"/>
                                        </p:tgtEl>
                                      </p:cBhvr>
                                    </p:animEffect>
                                  </p:childTnLst>
                                </p:cTn>
                              </p:par>
                              <p:par>
                                <p:cTn id="25" presetID="16" presetClass="entr" presetSubtype="42"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barn(outHorizontal)">
                                      <p:cBhvr>
                                        <p:cTn id="27" dur="500"/>
                                        <p:tgtEl>
                                          <p:spTgt spid="18"/>
                                        </p:tgtEl>
                                      </p:cBhvr>
                                    </p:animEffect>
                                  </p:childTnLst>
                                </p:cTn>
                              </p:par>
                              <p:par>
                                <p:cTn id="28" presetID="16" presetClass="entr" presetSubtype="37" fill="hold" grpId="0" nodeType="with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barn(outVertical)">
                                      <p:cBhvr>
                                        <p:cTn id="30" dur="500"/>
                                        <p:tgtEl>
                                          <p:spTgt spid="16"/>
                                        </p:tgtEl>
                                      </p:cBhvr>
                                    </p:animEffect>
                                  </p:childTnLst>
                                </p:cTn>
                              </p:par>
                              <p:par>
                                <p:cTn id="31" presetID="16" presetClass="entr" presetSubtype="37" fill="hold" grpId="0" nodeType="with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barn(outVertical)">
                                      <p:cBhvr>
                                        <p:cTn id="33" dur="500"/>
                                        <p:tgtEl>
                                          <p:spTgt spid="17"/>
                                        </p:tgtEl>
                                      </p:cBhvr>
                                    </p:animEffect>
                                  </p:childTnLst>
                                </p:cTn>
                              </p:par>
                              <p:par>
                                <p:cTn id="34" presetID="16" presetClass="entr" presetSubtype="37"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barn(outVertical)">
                                      <p:cBhvr>
                                        <p:cTn id="36" dur="500"/>
                                        <p:tgtEl>
                                          <p:spTgt spid="15"/>
                                        </p:tgtEl>
                                      </p:cBhvr>
                                    </p:animEffect>
                                  </p:childTnLst>
                                </p:cTn>
                              </p:par>
                            </p:childTnLst>
                          </p:cTn>
                        </p:par>
                        <p:par>
                          <p:cTn id="37" fill="hold">
                            <p:stCondLst>
                              <p:cond delay="1500"/>
                            </p:stCondLst>
                            <p:childTnLst>
                              <p:par>
                                <p:cTn id="38" presetID="42" presetClass="entr" presetSubtype="0"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500"/>
                                        <p:tgtEl>
                                          <p:spTgt spid="20"/>
                                        </p:tgtEl>
                                      </p:cBhvr>
                                    </p:animEffect>
                                    <p:anim calcmode="lin" valueType="num">
                                      <p:cBhvr>
                                        <p:cTn id="41" dur="500" fill="hold"/>
                                        <p:tgtEl>
                                          <p:spTgt spid="20"/>
                                        </p:tgtEl>
                                        <p:attrNameLst>
                                          <p:attrName>ppt_x</p:attrName>
                                        </p:attrNameLst>
                                      </p:cBhvr>
                                      <p:tavLst>
                                        <p:tav tm="0">
                                          <p:val>
                                            <p:strVal val="#ppt_x"/>
                                          </p:val>
                                        </p:tav>
                                        <p:tav tm="100000">
                                          <p:val>
                                            <p:strVal val="#ppt_x"/>
                                          </p:val>
                                        </p:tav>
                                      </p:tavLst>
                                    </p:anim>
                                    <p:anim calcmode="lin" valueType="num">
                                      <p:cBhvr>
                                        <p:cTn id="42" dur="5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animBg="1"/>
      <p:bldP spid="2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2217917" y="1246221"/>
            <a:ext cx="4568863" cy="3648110"/>
            <a:chOff x="2217917" y="1246221"/>
            <a:chExt cx="4568863" cy="3648110"/>
          </a:xfrm>
        </p:grpSpPr>
        <p:grpSp>
          <p:nvGrpSpPr>
            <p:cNvPr id="31" name="组合 30"/>
            <p:cNvGrpSpPr/>
            <p:nvPr/>
          </p:nvGrpSpPr>
          <p:grpSpPr>
            <a:xfrm>
              <a:off x="2217917" y="1246221"/>
              <a:ext cx="4568863" cy="3648110"/>
              <a:chOff x="2217917" y="1246221"/>
              <a:chExt cx="4568863" cy="3648110"/>
            </a:xfrm>
          </p:grpSpPr>
          <p:sp>
            <p:nvSpPr>
              <p:cNvPr id="3" name="Line 4"/>
              <p:cNvSpPr>
                <a:spLocks noChangeShapeType="1"/>
              </p:cNvSpPr>
              <p:nvPr/>
            </p:nvSpPr>
            <p:spPr bwMode="auto">
              <a:xfrm flipV="1">
                <a:off x="4502349" y="1446879"/>
                <a:ext cx="1342" cy="1425421"/>
              </a:xfrm>
              <a:prstGeom prst="line">
                <a:avLst/>
              </a:prstGeom>
              <a:noFill/>
              <a:ln w="9525">
                <a:solidFill>
                  <a:srgbClr val="C0C0C0"/>
                </a:solidFill>
                <a:round/>
                <a:headEnd/>
                <a:tailEnd/>
              </a:ln>
              <a:extLst>
                <a:ext uri="{909E8E84-426E-40DD-AFC4-6F175D3DCCD1}">
                  <a14:hiddenFill xmlns:a14="http://schemas.microsoft.com/office/drawing/2010/main">
                    <a:noFill/>
                  </a14:hiddenFill>
                </a:ext>
              </a:extLst>
            </p:spPr>
            <p:txBody>
              <a:bodyPr/>
              <a:lstStyle/>
              <a:p>
                <a:pPr>
                  <a:defRPr/>
                </a:pPr>
                <a:endParaRPr lang="zh-CN" altLang="en-US" kern="0" smtClean="0">
                  <a:solidFill>
                    <a:sysClr val="windowText" lastClr="000000"/>
                  </a:solidFill>
                  <a:latin typeface="+mj-ea"/>
                  <a:ea typeface="+mj-ea"/>
                </a:endParaRPr>
              </a:p>
            </p:txBody>
          </p:sp>
          <p:sp>
            <p:nvSpPr>
              <p:cNvPr id="4" name="Oval 5"/>
              <p:cNvSpPr>
                <a:spLocks noChangeArrowheads="1"/>
              </p:cNvSpPr>
              <p:nvPr/>
            </p:nvSpPr>
            <p:spPr bwMode="auto">
              <a:xfrm flipV="1">
                <a:off x="2217917" y="4239335"/>
                <a:ext cx="4568863" cy="654996"/>
              </a:xfrm>
              <a:prstGeom prst="ellipse">
                <a:avLst/>
              </a:prstGeom>
              <a:gradFill rotWithShape="1">
                <a:gsLst>
                  <a:gs pos="0">
                    <a:srgbClr val="000000"/>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a:defRPr/>
                </a:pPr>
                <a:endParaRPr lang="zh-CN" altLang="en-US" kern="0" smtClean="0">
                  <a:solidFill>
                    <a:sysClr val="windowText" lastClr="000000"/>
                  </a:solidFill>
                  <a:latin typeface="+mj-ea"/>
                  <a:ea typeface="+mj-ea"/>
                </a:endParaRPr>
              </a:p>
            </p:txBody>
          </p:sp>
          <p:sp>
            <p:nvSpPr>
              <p:cNvPr id="5" name="Oval 7"/>
              <p:cNvSpPr>
                <a:spLocks noChangeArrowheads="1"/>
              </p:cNvSpPr>
              <p:nvPr/>
            </p:nvSpPr>
            <p:spPr bwMode="gray">
              <a:xfrm>
                <a:off x="2754799" y="1282460"/>
                <a:ext cx="3493758" cy="3394434"/>
              </a:xfrm>
              <a:prstGeom prst="ellipse">
                <a:avLst/>
              </a:prstGeom>
              <a:gradFill rotWithShape="1">
                <a:gsLst>
                  <a:gs pos="0">
                    <a:srgbClr val="F8F8F8"/>
                  </a:gs>
                  <a:gs pos="100000">
                    <a:srgbClr val="B2B2B2"/>
                  </a:gs>
                </a:gsLst>
                <a:lin ang="27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vert="eaVert" wrap="none" anchor="ctr"/>
              <a:lstStyle/>
              <a:p>
                <a:endParaRPr lang="zh-CN" altLang="en-US">
                  <a:solidFill>
                    <a:prstClr val="black"/>
                  </a:solidFill>
                  <a:latin typeface="+mj-ea"/>
                  <a:ea typeface="+mj-ea"/>
                </a:endParaRPr>
              </a:p>
            </p:txBody>
          </p:sp>
          <p:sp>
            <p:nvSpPr>
              <p:cNvPr id="6" name="Freeform 9"/>
              <p:cNvSpPr>
                <a:spLocks/>
              </p:cNvSpPr>
              <p:nvPr/>
            </p:nvSpPr>
            <p:spPr bwMode="auto">
              <a:xfrm>
                <a:off x="2736008" y="1246221"/>
                <a:ext cx="1766341" cy="1767682"/>
              </a:xfrm>
              <a:custGeom>
                <a:avLst/>
                <a:gdLst>
                  <a:gd name="T0" fmla="*/ 2089150 w 177"/>
                  <a:gd name="T1" fmla="*/ 0 h 177"/>
                  <a:gd name="T2" fmla="*/ 0 w 177"/>
                  <a:gd name="T3" fmla="*/ 2090737 h 177"/>
                  <a:gd name="T4" fmla="*/ 2089150 w 177"/>
                  <a:gd name="T5" fmla="*/ 2090737 h 177"/>
                  <a:gd name="T6" fmla="*/ 2089150 w 177"/>
                  <a:gd name="T7" fmla="*/ 0 h 177"/>
                  <a:gd name="T8" fmla="*/ 0 60000 65536"/>
                  <a:gd name="T9" fmla="*/ 0 60000 65536"/>
                  <a:gd name="T10" fmla="*/ 0 60000 65536"/>
                  <a:gd name="T11" fmla="*/ 0 60000 65536"/>
                  <a:gd name="T12" fmla="*/ 0 w 177"/>
                  <a:gd name="T13" fmla="*/ 0 h 177"/>
                  <a:gd name="T14" fmla="*/ 177 w 177"/>
                  <a:gd name="T15" fmla="*/ 177 h 177"/>
                </a:gdLst>
                <a:ahLst/>
                <a:cxnLst>
                  <a:cxn ang="T8">
                    <a:pos x="T0" y="T1"/>
                  </a:cxn>
                  <a:cxn ang="T9">
                    <a:pos x="T2" y="T3"/>
                  </a:cxn>
                  <a:cxn ang="T10">
                    <a:pos x="T4" y="T5"/>
                  </a:cxn>
                  <a:cxn ang="T11">
                    <a:pos x="T6" y="T7"/>
                  </a:cxn>
                </a:cxnLst>
                <a:rect l="T12" t="T13" r="T14" b="T15"/>
                <a:pathLst>
                  <a:path w="177" h="177">
                    <a:moveTo>
                      <a:pt x="177" y="0"/>
                    </a:moveTo>
                    <a:cubicBezTo>
                      <a:pt x="79" y="0"/>
                      <a:pt x="0" y="79"/>
                      <a:pt x="0" y="177"/>
                    </a:cubicBezTo>
                    <a:lnTo>
                      <a:pt x="177" y="177"/>
                    </a:lnTo>
                    <a:lnTo>
                      <a:pt x="177" y="0"/>
                    </a:lnTo>
                    <a:close/>
                  </a:path>
                </a:pathLst>
              </a:custGeom>
              <a:gradFill rotWithShape="1">
                <a:gsLst>
                  <a:gs pos="0">
                    <a:srgbClr val="3399FF"/>
                  </a:gs>
                  <a:gs pos="100000">
                    <a:srgbClr val="0E58C4"/>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defRPr/>
                </a:pPr>
                <a:endParaRPr lang="zh-CN" altLang="en-US" kern="0" smtClean="0">
                  <a:solidFill>
                    <a:sysClr val="windowText" lastClr="000000"/>
                  </a:solidFill>
                  <a:latin typeface="+mj-ea"/>
                  <a:ea typeface="+mj-ea"/>
                </a:endParaRPr>
              </a:p>
            </p:txBody>
          </p:sp>
          <p:grpSp>
            <p:nvGrpSpPr>
              <p:cNvPr id="14" name="Group 54"/>
              <p:cNvGrpSpPr>
                <a:grpSpLocks/>
              </p:cNvGrpSpPr>
              <p:nvPr/>
            </p:nvGrpSpPr>
            <p:grpSpPr bwMode="auto">
              <a:xfrm rot="20302575" flipH="1" flipV="1">
                <a:off x="2946734" y="3898416"/>
                <a:ext cx="3062910" cy="735528"/>
                <a:chOff x="2532" y="1051"/>
                <a:chExt cx="893" cy="246"/>
              </a:xfrm>
            </p:grpSpPr>
            <p:grpSp>
              <p:nvGrpSpPr>
                <p:cNvPr id="15" name="Group 55"/>
                <p:cNvGrpSpPr>
                  <a:grpSpLocks/>
                </p:cNvGrpSpPr>
                <p:nvPr/>
              </p:nvGrpSpPr>
              <p:grpSpPr bwMode="auto">
                <a:xfrm>
                  <a:off x="2532" y="1051"/>
                  <a:ext cx="743" cy="185"/>
                  <a:chOff x="1565" y="2568"/>
                  <a:chExt cx="1118" cy="279"/>
                </a:xfrm>
              </p:grpSpPr>
              <p:sp>
                <p:nvSpPr>
                  <p:cNvPr id="21" name="AutoShape 56"/>
                  <p:cNvSpPr>
                    <a:spLocks noChangeArrowheads="1"/>
                  </p:cNvSpPr>
                  <p:nvPr/>
                </p:nvSpPr>
                <p:spPr bwMode="ltGray">
                  <a:xfrm rot="5263130">
                    <a:off x="1859"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defRPr/>
                    </a:pPr>
                    <a:endParaRPr lang="zh-CN" altLang="en-US" kern="0" smtClean="0">
                      <a:solidFill>
                        <a:sysClr val="windowText" lastClr="000000"/>
                      </a:solidFill>
                      <a:latin typeface="+mj-ea"/>
                      <a:ea typeface="+mj-ea"/>
                    </a:endParaRPr>
                  </a:p>
                </p:txBody>
              </p:sp>
              <p:sp>
                <p:nvSpPr>
                  <p:cNvPr id="22" name="AutoShape 57"/>
                  <p:cNvSpPr>
                    <a:spLocks noChangeArrowheads="1"/>
                  </p:cNvSpPr>
                  <p:nvPr/>
                </p:nvSpPr>
                <p:spPr bwMode="ltGray">
                  <a:xfrm rot="6078281">
                    <a:off x="1995"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defRPr/>
                    </a:pPr>
                    <a:endParaRPr lang="zh-CN" altLang="en-US" kern="0" smtClean="0">
                      <a:solidFill>
                        <a:sysClr val="windowText" lastClr="000000"/>
                      </a:solidFill>
                      <a:latin typeface="+mj-ea"/>
                      <a:ea typeface="+mj-ea"/>
                    </a:endParaRPr>
                  </a:p>
                </p:txBody>
              </p:sp>
              <p:sp>
                <p:nvSpPr>
                  <p:cNvPr id="23" name="AutoShape 58"/>
                  <p:cNvSpPr>
                    <a:spLocks noChangeArrowheads="1"/>
                  </p:cNvSpPr>
                  <p:nvPr/>
                </p:nvSpPr>
                <p:spPr bwMode="ltGray">
                  <a:xfrm rot="6373927">
                    <a:off x="2071" y="229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defRPr/>
                    </a:pPr>
                    <a:endParaRPr lang="zh-CN" altLang="en-US" kern="0" smtClean="0">
                      <a:solidFill>
                        <a:sysClr val="windowText" lastClr="000000"/>
                      </a:solidFill>
                      <a:latin typeface="+mj-ea"/>
                      <a:ea typeface="+mj-ea"/>
                    </a:endParaRPr>
                  </a:p>
                </p:txBody>
              </p:sp>
              <p:sp>
                <p:nvSpPr>
                  <p:cNvPr id="24" name="AutoShape 59"/>
                  <p:cNvSpPr>
                    <a:spLocks noChangeArrowheads="1"/>
                  </p:cNvSpPr>
                  <p:nvPr/>
                </p:nvSpPr>
                <p:spPr bwMode="ltGray">
                  <a:xfrm rot="6906312">
                    <a:off x="2161" y="232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defRPr/>
                    </a:pPr>
                    <a:endParaRPr lang="zh-CN" altLang="en-US" kern="0" smtClean="0">
                      <a:solidFill>
                        <a:sysClr val="windowText" lastClr="000000"/>
                      </a:solidFill>
                      <a:latin typeface="+mj-ea"/>
                      <a:ea typeface="+mj-ea"/>
                    </a:endParaRPr>
                  </a:p>
                </p:txBody>
              </p:sp>
            </p:grpSp>
            <p:grpSp>
              <p:nvGrpSpPr>
                <p:cNvPr id="16" name="Group 60"/>
                <p:cNvGrpSpPr>
                  <a:grpSpLocks/>
                </p:cNvGrpSpPr>
                <p:nvPr/>
              </p:nvGrpSpPr>
              <p:grpSpPr bwMode="auto">
                <a:xfrm rot="1353540">
                  <a:off x="2682" y="1111"/>
                  <a:ext cx="743" cy="186"/>
                  <a:chOff x="1565" y="2568"/>
                  <a:chExt cx="1118" cy="279"/>
                </a:xfrm>
              </p:grpSpPr>
              <p:sp>
                <p:nvSpPr>
                  <p:cNvPr id="17" name="AutoShape 61"/>
                  <p:cNvSpPr>
                    <a:spLocks noChangeArrowheads="1"/>
                  </p:cNvSpPr>
                  <p:nvPr/>
                </p:nvSpPr>
                <p:spPr bwMode="ltGray">
                  <a:xfrm rot="5263130">
                    <a:off x="1859"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defRPr/>
                    </a:pPr>
                    <a:endParaRPr lang="zh-CN" altLang="en-US" kern="0" smtClean="0">
                      <a:solidFill>
                        <a:sysClr val="windowText" lastClr="000000"/>
                      </a:solidFill>
                      <a:latin typeface="+mj-ea"/>
                      <a:ea typeface="+mj-ea"/>
                    </a:endParaRPr>
                  </a:p>
                </p:txBody>
              </p:sp>
              <p:sp>
                <p:nvSpPr>
                  <p:cNvPr id="18" name="AutoShape 62"/>
                  <p:cNvSpPr>
                    <a:spLocks noChangeArrowheads="1"/>
                  </p:cNvSpPr>
                  <p:nvPr/>
                </p:nvSpPr>
                <p:spPr bwMode="ltGray">
                  <a:xfrm rot="6078281">
                    <a:off x="1995" y="2274"/>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defRPr/>
                    </a:pPr>
                    <a:endParaRPr lang="zh-CN" altLang="en-US" kern="0" smtClean="0">
                      <a:solidFill>
                        <a:sysClr val="windowText" lastClr="000000"/>
                      </a:solidFill>
                      <a:latin typeface="+mj-ea"/>
                      <a:ea typeface="+mj-ea"/>
                    </a:endParaRPr>
                  </a:p>
                </p:txBody>
              </p:sp>
              <p:sp>
                <p:nvSpPr>
                  <p:cNvPr id="19" name="AutoShape 63"/>
                  <p:cNvSpPr>
                    <a:spLocks noChangeArrowheads="1"/>
                  </p:cNvSpPr>
                  <p:nvPr/>
                </p:nvSpPr>
                <p:spPr bwMode="ltGray">
                  <a:xfrm rot="6373927">
                    <a:off x="2071" y="229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defRPr/>
                    </a:pPr>
                    <a:endParaRPr lang="zh-CN" altLang="en-US" kern="0" smtClean="0">
                      <a:solidFill>
                        <a:sysClr val="windowText" lastClr="000000"/>
                      </a:solidFill>
                      <a:latin typeface="+mj-ea"/>
                      <a:ea typeface="+mj-ea"/>
                    </a:endParaRPr>
                  </a:p>
                </p:txBody>
              </p:sp>
              <p:sp>
                <p:nvSpPr>
                  <p:cNvPr id="20" name="AutoShape 64"/>
                  <p:cNvSpPr>
                    <a:spLocks noChangeArrowheads="1"/>
                  </p:cNvSpPr>
                  <p:nvPr/>
                </p:nvSpPr>
                <p:spPr bwMode="ltGray">
                  <a:xfrm rot="6906312">
                    <a:off x="2161" y="2326"/>
                    <a:ext cx="227" cy="816"/>
                  </a:xfrm>
                  <a:prstGeom prst="moon">
                    <a:avLst>
                      <a:gd name="adj" fmla="val 49773"/>
                    </a:avLst>
                  </a:prstGeom>
                  <a:solidFill>
                    <a:srgbClr val="F8F8F8">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defRPr/>
                    </a:pPr>
                    <a:endParaRPr lang="zh-CN" altLang="en-US" kern="0" smtClean="0">
                      <a:solidFill>
                        <a:sysClr val="windowText" lastClr="000000"/>
                      </a:solidFill>
                      <a:latin typeface="+mj-ea"/>
                      <a:ea typeface="+mj-ea"/>
                    </a:endParaRPr>
                  </a:p>
                </p:txBody>
              </p:sp>
            </p:grpSp>
          </p:grpSp>
          <p:sp>
            <p:nvSpPr>
              <p:cNvPr id="25" name="Rectangle 36"/>
              <p:cNvSpPr>
                <a:spLocks noChangeArrowheads="1"/>
              </p:cNvSpPr>
              <p:nvPr/>
            </p:nvSpPr>
            <p:spPr bwMode="auto">
              <a:xfrm>
                <a:off x="2949419" y="3404485"/>
                <a:ext cx="1613329" cy="510037"/>
              </a:xfrm>
              <a:prstGeom prst="rect">
                <a:avLst/>
              </a:prstGeom>
              <a:noFill/>
              <a:ln>
                <a:noFill/>
              </a:ln>
              <a:effectLst>
                <a:prstShdw prst="shdw18" dist="17961" dir="13500000">
                  <a:srgbClr val="3399FF">
                    <a:gamma/>
                    <a:shade val="60000"/>
                    <a:invGamma/>
                  </a:srgb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lgn="ctr">
                  <a:lnSpc>
                    <a:spcPct val="120000"/>
                  </a:lnSpc>
                  <a:defRPr/>
                </a:pPr>
                <a:r>
                  <a:rPr lang="zh-CN" altLang="en-US" sz="1400" kern="0">
                    <a:solidFill>
                      <a:sysClr val="windowText" lastClr="000000"/>
                    </a:solidFill>
                    <a:latin typeface="+mj-ea"/>
                    <a:ea typeface="+mj-ea"/>
                  </a:rPr>
                  <a:t>单击此处添加</a:t>
                </a:r>
              </a:p>
              <a:p>
                <a:pPr algn="ctr">
                  <a:lnSpc>
                    <a:spcPct val="120000"/>
                  </a:lnSpc>
                  <a:defRPr/>
                </a:pPr>
                <a:r>
                  <a:rPr lang="zh-CN" altLang="en-US" sz="1400" kern="0">
                    <a:solidFill>
                      <a:sysClr val="windowText" lastClr="000000"/>
                    </a:solidFill>
                    <a:latin typeface="+mj-ea"/>
                    <a:ea typeface="+mj-ea"/>
                  </a:rPr>
                  <a:t>内容文字信息</a:t>
                </a:r>
              </a:p>
            </p:txBody>
          </p:sp>
          <p:sp>
            <p:nvSpPr>
              <p:cNvPr id="26" name="Rectangle 37"/>
              <p:cNvSpPr>
                <a:spLocks noChangeArrowheads="1"/>
              </p:cNvSpPr>
              <p:nvPr/>
            </p:nvSpPr>
            <p:spPr bwMode="auto">
              <a:xfrm>
                <a:off x="4380208" y="3404485"/>
                <a:ext cx="1613329" cy="510037"/>
              </a:xfrm>
              <a:prstGeom prst="rect">
                <a:avLst/>
              </a:prstGeom>
              <a:noFill/>
              <a:ln>
                <a:noFill/>
              </a:ln>
              <a:effectLst>
                <a:prstShdw prst="shdw18" dist="17961" dir="13500000">
                  <a:srgbClr val="3399FF">
                    <a:gamma/>
                    <a:shade val="60000"/>
                    <a:invGamma/>
                  </a:srgb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lgn="ctr">
                  <a:lnSpc>
                    <a:spcPct val="120000"/>
                  </a:lnSpc>
                  <a:defRPr/>
                </a:pPr>
                <a:r>
                  <a:rPr lang="zh-CN" altLang="en-US" sz="1400" kern="0">
                    <a:solidFill>
                      <a:sysClr val="windowText" lastClr="000000"/>
                    </a:solidFill>
                    <a:latin typeface="+mj-ea"/>
                    <a:ea typeface="+mj-ea"/>
                  </a:rPr>
                  <a:t>单击此处添加</a:t>
                </a:r>
              </a:p>
              <a:p>
                <a:pPr algn="ctr">
                  <a:lnSpc>
                    <a:spcPct val="120000"/>
                  </a:lnSpc>
                  <a:defRPr/>
                </a:pPr>
                <a:r>
                  <a:rPr lang="zh-CN" altLang="en-US" sz="1400" kern="0">
                    <a:solidFill>
                      <a:sysClr val="windowText" lastClr="000000"/>
                    </a:solidFill>
                    <a:latin typeface="+mj-ea"/>
                    <a:ea typeface="+mj-ea"/>
                  </a:rPr>
                  <a:t>内容文字信息</a:t>
                </a:r>
              </a:p>
            </p:txBody>
          </p:sp>
          <p:sp>
            <p:nvSpPr>
              <p:cNvPr id="27" name="Rectangle 38"/>
              <p:cNvSpPr>
                <a:spLocks noChangeArrowheads="1"/>
              </p:cNvSpPr>
              <p:nvPr/>
            </p:nvSpPr>
            <p:spPr bwMode="auto">
              <a:xfrm>
                <a:off x="2949419" y="2199185"/>
                <a:ext cx="1613329" cy="510037"/>
              </a:xfrm>
              <a:prstGeom prst="rect">
                <a:avLst/>
              </a:prstGeom>
              <a:noFill/>
              <a:ln>
                <a:noFill/>
              </a:ln>
              <a:effectLst>
                <a:prstShdw prst="shdw18" dist="17961" dir="13500000">
                  <a:srgbClr val="3399FF">
                    <a:gamma/>
                    <a:shade val="60000"/>
                    <a:invGamma/>
                  </a:srgb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lgn="ctr">
                  <a:lnSpc>
                    <a:spcPct val="120000"/>
                  </a:lnSpc>
                  <a:defRPr/>
                </a:pPr>
                <a:r>
                  <a:rPr lang="zh-CN" altLang="en-US" sz="1400" kern="0">
                    <a:solidFill>
                      <a:srgbClr val="FFFFFF"/>
                    </a:solidFill>
                    <a:latin typeface="+mj-ea"/>
                    <a:ea typeface="+mj-ea"/>
                  </a:rPr>
                  <a:t>单击此处添加</a:t>
                </a:r>
              </a:p>
              <a:p>
                <a:pPr algn="ctr">
                  <a:lnSpc>
                    <a:spcPct val="120000"/>
                  </a:lnSpc>
                  <a:defRPr/>
                </a:pPr>
                <a:r>
                  <a:rPr lang="zh-CN" altLang="en-US" sz="1400" kern="0">
                    <a:solidFill>
                      <a:srgbClr val="FFFFFF"/>
                    </a:solidFill>
                    <a:latin typeface="+mj-ea"/>
                    <a:ea typeface="+mj-ea"/>
                  </a:rPr>
                  <a:t>内容文字信息</a:t>
                </a:r>
              </a:p>
            </p:txBody>
          </p:sp>
          <p:sp>
            <p:nvSpPr>
              <p:cNvPr id="28" name="Rectangle 39"/>
              <p:cNvSpPr>
                <a:spLocks noChangeArrowheads="1"/>
              </p:cNvSpPr>
              <p:nvPr/>
            </p:nvSpPr>
            <p:spPr bwMode="auto">
              <a:xfrm>
                <a:off x="4380208" y="2199185"/>
                <a:ext cx="1613329" cy="510037"/>
              </a:xfrm>
              <a:prstGeom prst="rect">
                <a:avLst/>
              </a:prstGeom>
              <a:noFill/>
              <a:ln>
                <a:noFill/>
              </a:ln>
              <a:effectLst>
                <a:prstShdw prst="shdw18" dist="17961" dir="13500000">
                  <a:srgbClr val="3399FF">
                    <a:gamma/>
                    <a:shade val="60000"/>
                    <a:invGamma/>
                  </a:srgb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lgn="ctr">
                  <a:lnSpc>
                    <a:spcPct val="120000"/>
                  </a:lnSpc>
                  <a:defRPr/>
                </a:pPr>
                <a:r>
                  <a:rPr lang="zh-CN" altLang="en-US" sz="1400" kern="0">
                    <a:solidFill>
                      <a:sysClr val="windowText" lastClr="000000"/>
                    </a:solidFill>
                    <a:latin typeface="+mj-ea"/>
                    <a:ea typeface="+mj-ea"/>
                  </a:rPr>
                  <a:t>单击此处添加</a:t>
                </a:r>
              </a:p>
              <a:p>
                <a:pPr algn="ctr">
                  <a:lnSpc>
                    <a:spcPct val="120000"/>
                  </a:lnSpc>
                  <a:defRPr/>
                </a:pPr>
                <a:r>
                  <a:rPr lang="zh-CN" altLang="en-US" sz="1400" kern="0">
                    <a:solidFill>
                      <a:sysClr val="windowText" lastClr="000000"/>
                    </a:solidFill>
                    <a:latin typeface="+mj-ea"/>
                    <a:ea typeface="+mj-ea"/>
                  </a:rPr>
                  <a:t>内容文字信息</a:t>
                </a:r>
              </a:p>
            </p:txBody>
          </p:sp>
        </p:grpSp>
        <p:pic>
          <p:nvPicPr>
            <p:cNvPr id="13" name="Picture 53" descr="Picture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gray">
            <a:xfrm>
              <a:off x="3119878" y="1279775"/>
              <a:ext cx="2752861" cy="1212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标题 1"/>
          <p:cNvSpPr>
            <a:spLocks noGrp="1"/>
          </p:cNvSpPr>
          <p:nvPr>
            <p:ph type="title"/>
          </p:nvPr>
        </p:nvSpPr>
        <p:spPr/>
        <p:txBody>
          <a:bodyPr/>
          <a:lstStyle/>
          <a:p>
            <a:r>
              <a:rPr lang="zh-CN" altLang="en-US" dirty="0"/>
              <a:t>单击此处添加标题</a:t>
            </a:r>
          </a:p>
        </p:txBody>
      </p:sp>
      <p:sp>
        <p:nvSpPr>
          <p:cNvPr id="7" name="Line 10"/>
          <p:cNvSpPr>
            <a:spLocks noChangeShapeType="1"/>
          </p:cNvSpPr>
          <p:nvPr/>
        </p:nvSpPr>
        <p:spPr bwMode="auto">
          <a:xfrm rot="5400000" flipH="1" flipV="1">
            <a:off x="4501678" y="28170"/>
            <a:ext cx="0" cy="5982203"/>
          </a:xfrm>
          <a:prstGeom prst="line">
            <a:avLst/>
          </a:prstGeom>
          <a:noFill/>
          <a:ln w="28575">
            <a:solidFill>
              <a:srgbClr val="0875F8"/>
            </a:solidFill>
            <a:round/>
            <a:headEnd type="triangle" w="lg" len="med"/>
            <a:tailEnd type="triangle" w="med" len="med"/>
          </a:ln>
          <a:extLst>
            <a:ext uri="{909E8E84-426E-40DD-AFC4-6F175D3DCCD1}">
              <a14:hiddenFill xmlns:a14="http://schemas.microsoft.com/office/drawing/2010/main">
                <a:noFill/>
              </a14:hiddenFill>
            </a:ext>
          </a:extLst>
        </p:spPr>
        <p:txBody>
          <a:bodyPr/>
          <a:lstStyle/>
          <a:p>
            <a:pPr>
              <a:defRPr/>
            </a:pPr>
            <a:endParaRPr lang="zh-CN" altLang="en-US" kern="0" smtClean="0">
              <a:solidFill>
                <a:sysClr val="windowText" lastClr="000000"/>
              </a:solidFill>
              <a:latin typeface="+mj-ea"/>
              <a:ea typeface="+mj-ea"/>
            </a:endParaRPr>
          </a:p>
        </p:txBody>
      </p:sp>
      <p:sp>
        <p:nvSpPr>
          <p:cNvPr id="8" name="Line 11"/>
          <p:cNvSpPr>
            <a:spLocks noChangeShapeType="1"/>
          </p:cNvSpPr>
          <p:nvPr/>
        </p:nvSpPr>
        <p:spPr bwMode="auto">
          <a:xfrm flipV="1">
            <a:off x="4502348" y="691890"/>
            <a:ext cx="0" cy="4429273"/>
          </a:xfrm>
          <a:prstGeom prst="line">
            <a:avLst/>
          </a:prstGeom>
          <a:noFill/>
          <a:ln w="28575">
            <a:solidFill>
              <a:srgbClr val="0875F8"/>
            </a:solidFill>
            <a:round/>
            <a:headEnd type="triangle" w="lg" len="med"/>
            <a:tailEnd type="triangle" w="med" len="med"/>
          </a:ln>
          <a:extLst>
            <a:ext uri="{909E8E84-426E-40DD-AFC4-6F175D3DCCD1}">
              <a14:hiddenFill xmlns:a14="http://schemas.microsoft.com/office/drawing/2010/main">
                <a:noFill/>
              </a14:hiddenFill>
            </a:ext>
          </a:extLst>
        </p:spPr>
        <p:txBody>
          <a:bodyPr/>
          <a:lstStyle/>
          <a:p>
            <a:pPr>
              <a:defRPr/>
            </a:pPr>
            <a:endParaRPr lang="zh-CN" altLang="en-US" kern="0" smtClean="0">
              <a:solidFill>
                <a:sysClr val="windowText" lastClr="000000"/>
              </a:solidFill>
              <a:latin typeface="+mj-ea"/>
              <a:ea typeface="+mj-ea"/>
            </a:endParaRPr>
          </a:p>
        </p:txBody>
      </p:sp>
      <p:sp>
        <p:nvSpPr>
          <p:cNvPr id="9" name="Rectangle 16"/>
          <p:cNvSpPr>
            <a:spLocks noChangeArrowheads="1"/>
          </p:cNvSpPr>
          <p:nvPr/>
        </p:nvSpPr>
        <p:spPr bwMode="auto">
          <a:xfrm>
            <a:off x="1580371" y="2643758"/>
            <a:ext cx="928805" cy="310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defRPr/>
            </a:pPr>
            <a:r>
              <a:rPr kumimoji="1" lang="zh-CN" altLang="en-US" kern="0" dirty="0" smtClean="0">
                <a:solidFill>
                  <a:srgbClr val="0E58C4"/>
                </a:solidFill>
                <a:latin typeface="+mj-ea"/>
                <a:ea typeface="+mj-ea"/>
              </a:rPr>
              <a:t>文字内容</a:t>
            </a:r>
          </a:p>
        </p:txBody>
      </p:sp>
      <p:sp>
        <p:nvSpPr>
          <p:cNvPr id="10" name="Rectangle 17"/>
          <p:cNvSpPr>
            <a:spLocks noChangeArrowheads="1"/>
          </p:cNvSpPr>
          <p:nvPr/>
        </p:nvSpPr>
        <p:spPr bwMode="auto">
          <a:xfrm>
            <a:off x="6451229" y="2643758"/>
            <a:ext cx="928805" cy="310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kumimoji="1" lang="zh-CN" altLang="en-US">
                <a:solidFill>
                  <a:prstClr val="black"/>
                </a:solidFill>
                <a:latin typeface="+mj-ea"/>
                <a:ea typeface="+mj-ea"/>
              </a:rPr>
              <a:t>文字内容</a:t>
            </a:r>
          </a:p>
        </p:txBody>
      </p:sp>
      <p:sp>
        <p:nvSpPr>
          <p:cNvPr id="11" name="Rectangle 18"/>
          <p:cNvSpPr>
            <a:spLocks noChangeArrowheads="1"/>
          </p:cNvSpPr>
          <p:nvPr/>
        </p:nvSpPr>
        <p:spPr bwMode="auto">
          <a:xfrm>
            <a:off x="4502348" y="4659982"/>
            <a:ext cx="928805" cy="31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kumimoji="1" lang="zh-CN" altLang="en-US" dirty="0">
                <a:solidFill>
                  <a:prstClr val="black"/>
                </a:solidFill>
                <a:latin typeface="+mj-ea"/>
                <a:ea typeface="+mj-ea"/>
              </a:rPr>
              <a:t>文字内容</a:t>
            </a:r>
          </a:p>
        </p:txBody>
      </p:sp>
      <p:sp>
        <p:nvSpPr>
          <p:cNvPr id="12" name="Rectangle 19"/>
          <p:cNvSpPr>
            <a:spLocks noChangeArrowheads="1"/>
          </p:cNvSpPr>
          <p:nvPr/>
        </p:nvSpPr>
        <p:spPr bwMode="auto">
          <a:xfrm>
            <a:off x="3573543" y="869061"/>
            <a:ext cx="928805" cy="31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kumimoji="1" lang="zh-CN" altLang="en-US" dirty="0">
                <a:solidFill>
                  <a:prstClr val="black"/>
                </a:solidFill>
                <a:latin typeface="+mj-ea"/>
                <a:ea typeface="+mj-ea"/>
              </a:rPr>
              <a:t>文字内容</a:t>
            </a:r>
          </a:p>
        </p:txBody>
      </p:sp>
    </p:spTree>
    <p:extLst>
      <p:ext uri="{BB962C8B-B14F-4D97-AF65-F5344CB8AC3E}">
        <p14:creationId xmlns:p14="http://schemas.microsoft.com/office/powerpoint/2010/main" val="3409687835"/>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outVertical)">
                                      <p:cBhvr>
                                        <p:cTn id="7" dur="500"/>
                                        <p:tgtEl>
                                          <p:spTgt spid="7"/>
                                        </p:tgtEl>
                                      </p:cBhvr>
                                    </p:animEffect>
                                  </p:childTnLst>
                                </p:cTn>
                              </p:par>
                              <p:par>
                                <p:cTn id="8" presetID="16" presetClass="entr" presetSubtype="42"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arn(outHorizontal)">
                                      <p:cBhvr>
                                        <p:cTn id="10" dur="500"/>
                                        <p:tgtEl>
                                          <p:spTgt spid="8"/>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fade">
                                      <p:cBhvr>
                                        <p:cTn id="14" dur="500"/>
                                        <p:tgtEl>
                                          <p:spTgt spid="32"/>
                                        </p:tgtEl>
                                      </p:cBhvr>
                                    </p:animEffect>
                                  </p:childTnLst>
                                </p:cTn>
                              </p:par>
                            </p:childTnLst>
                          </p:cTn>
                        </p:par>
                        <p:par>
                          <p:cTn id="15" fill="hold">
                            <p:stCondLst>
                              <p:cond delay="1000"/>
                            </p:stCondLst>
                            <p:childTnLst>
                              <p:par>
                                <p:cTn id="16" presetID="47"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anim calcmode="lin" valueType="num">
                                      <p:cBhvr>
                                        <p:cTn id="19" dur="500" fill="hold"/>
                                        <p:tgtEl>
                                          <p:spTgt spid="12"/>
                                        </p:tgtEl>
                                        <p:attrNameLst>
                                          <p:attrName>ppt_x</p:attrName>
                                        </p:attrNameLst>
                                      </p:cBhvr>
                                      <p:tavLst>
                                        <p:tav tm="0">
                                          <p:val>
                                            <p:strVal val="#ppt_x"/>
                                          </p:val>
                                        </p:tav>
                                        <p:tav tm="100000">
                                          <p:val>
                                            <p:strVal val="#ppt_x"/>
                                          </p:val>
                                        </p:tav>
                                      </p:tavLst>
                                    </p:anim>
                                    <p:anim calcmode="lin" valueType="num">
                                      <p:cBhvr>
                                        <p:cTn id="20" dur="500" fill="hold"/>
                                        <p:tgtEl>
                                          <p:spTgt spid="12"/>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anim calcmode="lin" valueType="num">
                                      <p:cBhvr>
                                        <p:cTn id="24" dur="500" fill="hold"/>
                                        <p:tgtEl>
                                          <p:spTgt spid="9"/>
                                        </p:tgtEl>
                                        <p:attrNameLst>
                                          <p:attrName>ppt_x</p:attrName>
                                        </p:attrNameLst>
                                      </p:cBhvr>
                                      <p:tavLst>
                                        <p:tav tm="0">
                                          <p:val>
                                            <p:strVal val="#ppt_x"/>
                                          </p:val>
                                        </p:tav>
                                        <p:tav tm="100000">
                                          <p:val>
                                            <p:strVal val="#ppt_x"/>
                                          </p:val>
                                        </p:tav>
                                      </p:tavLst>
                                    </p:anim>
                                    <p:anim calcmode="lin" valueType="num">
                                      <p:cBhvr>
                                        <p:cTn id="25" dur="500" fill="hold"/>
                                        <p:tgtEl>
                                          <p:spTgt spid="9"/>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anim calcmode="lin" valueType="num">
                                      <p:cBhvr>
                                        <p:cTn id="29" dur="500" fill="hold"/>
                                        <p:tgtEl>
                                          <p:spTgt spid="11"/>
                                        </p:tgtEl>
                                        <p:attrNameLst>
                                          <p:attrName>ppt_x</p:attrName>
                                        </p:attrNameLst>
                                      </p:cBhvr>
                                      <p:tavLst>
                                        <p:tav tm="0">
                                          <p:val>
                                            <p:strVal val="#ppt_x"/>
                                          </p:val>
                                        </p:tav>
                                        <p:tav tm="100000">
                                          <p:val>
                                            <p:strVal val="#ppt_x"/>
                                          </p:val>
                                        </p:tav>
                                      </p:tavLst>
                                    </p:anim>
                                    <p:anim calcmode="lin" valueType="num">
                                      <p:cBhvr>
                                        <p:cTn id="30" dur="500" fill="hold"/>
                                        <p:tgtEl>
                                          <p:spTgt spid="11"/>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anim calcmode="lin" valueType="num">
                                      <p:cBhvr>
                                        <p:cTn id="34" dur="500" fill="hold"/>
                                        <p:tgtEl>
                                          <p:spTgt spid="10"/>
                                        </p:tgtEl>
                                        <p:attrNameLst>
                                          <p:attrName>ppt_x</p:attrName>
                                        </p:attrNameLst>
                                      </p:cBhvr>
                                      <p:tavLst>
                                        <p:tav tm="0">
                                          <p:val>
                                            <p:strVal val="#ppt_x"/>
                                          </p:val>
                                        </p:tav>
                                        <p:tav tm="100000">
                                          <p:val>
                                            <p:strVal val="#ppt_x"/>
                                          </p:val>
                                        </p:tav>
                                      </p:tavLst>
                                    </p:anim>
                                    <p:anim calcmode="lin" valueType="num">
                                      <p:cBhvr>
                                        <p:cTn id="35"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p:bldP spid="10" grpId="0"/>
      <p:bldP spid="11" grpId="0"/>
      <p:bldP spid="1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grpSp>
        <p:nvGrpSpPr>
          <p:cNvPr id="25" name="组合 24"/>
          <p:cNvGrpSpPr/>
          <p:nvPr/>
        </p:nvGrpSpPr>
        <p:grpSpPr>
          <a:xfrm>
            <a:off x="1643289" y="706437"/>
            <a:ext cx="7175500" cy="4437063"/>
            <a:chOff x="1643289" y="706437"/>
            <a:chExt cx="7175500" cy="4437063"/>
          </a:xfrm>
        </p:grpSpPr>
        <p:sp>
          <p:nvSpPr>
            <p:cNvPr id="3" name="Freeform 30"/>
            <p:cNvSpPr>
              <a:spLocks/>
            </p:cNvSpPr>
            <p:nvPr/>
          </p:nvSpPr>
          <p:spPr bwMode="auto">
            <a:xfrm>
              <a:off x="1643289" y="2867025"/>
              <a:ext cx="5591175" cy="2241550"/>
            </a:xfrm>
            <a:custGeom>
              <a:avLst/>
              <a:gdLst>
                <a:gd name="T0" fmla="*/ 5591175 w 2331"/>
                <a:gd name="T1" fmla="*/ 2241550 h 688"/>
                <a:gd name="T2" fmla="*/ 249456 w 2331"/>
                <a:gd name="T3" fmla="*/ 449613 h 688"/>
                <a:gd name="T4" fmla="*/ 5003514 w 2331"/>
                <a:gd name="T5" fmla="*/ 0 h 688"/>
                <a:gd name="T6" fmla="*/ 5591175 w 2331"/>
                <a:gd name="T7" fmla="*/ 2241550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666666">
                    <a:alpha val="0"/>
                  </a:srgbClr>
                </a:gs>
                <a:gs pos="100000">
                  <a:srgbClr val="4A4A4A">
                    <a:alpha val="50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sysClr val="windowText" lastClr="000000"/>
                </a:solidFill>
                <a:latin typeface="+mj-ea"/>
                <a:ea typeface="+mj-ea"/>
              </a:endParaRPr>
            </a:p>
          </p:txBody>
        </p:sp>
        <p:grpSp>
          <p:nvGrpSpPr>
            <p:cNvPr id="24" name="组合 23"/>
            <p:cNvGrpSpPr/>
            <p:nvPr/>
          </p:nvGrpSpPr>
          <p:grpSpPr>
            <a:xfrm>
              <a:off x="4805589" y="706437"/>
              <a:ext cx="4013200" cy="4437063"/>
              <a:chOff x="4805589" y="706437"/>
              <a:chExt cx="4013200" cy="4437063"/>
            </a:xfrm>
          </p:grpSpPr>
          <p:sp>
            <p:nvSpPr>
              <p:cNvPr id="4" name="Freeform 35"/>
              <p:cNvSpPr>
                <a:spLocks/>
              </p:cNvSpPr>
              <p:nvPr/>
            </p:nvSpPr>
            <p:spPr bwMode="auto">
              <a:xfrm>
                <a:off x="7183664" y="3227387"/>
                <a:ext cx="1635125" cy="1916113"/>
              </a:xfrm>
              <a:custGeom>
                <a:avLst/>
                <a:gdLst>
                  <a:gd name="T0" fmla="*/ 1272831 w 1873"/>
                  <a:gd name="T1" fmla="*/ 0 h 2171"/>
                  <a:gd name="T2" fmla="*/ 0 w 1873"/>
                  <a:gd name="T3" fmla="*/ 1011453 h 2171"/>
                  <a:gd name="T4" fmla="*/ 96903 w 1873"/>
                  <a:gd name="T5" fmla="*/ 1916113 h 2171"/>
                  <a:gd name="T6" fmla="*/ 1635125 w 1873"/>
                  <a:gd name="T7" fmla="*/ 592221 h 2171"/>
                  <a:gd name="T8" fmla="*/ 1272831 w 1873"/>
                  <a:gd name="T9" fmla="*/ 0 h 2171"/>
                  <a:gd name="T10" fmla="*/ 0 60000 65536"/>
                  <a:gd name="T11" fmla="*/ 0 60000 65536"/>
                  <a:gd name="T12" fmla="*/ 0 60000 65536"/>
                  <a:gd name="T13" fmla="*/ 0 60000 65536"/>
                  <a:gd name="T14" fmla="*/ 0 60000 65536"/>
                  <a:gd name="T15" fmla="*/ 0 w 1873"/>
                  <a:gd name="T16" fmla="*/ 0 h 2171"/>
                  <a:gd name="T17" fmla="*/ 1873 w 1873"/>
                  <a:gd name="T18" fmla="*/ 2171 h 2171"/>
                </a:gdLst>
                <a:ahLst/>
                <a:cxnLst>
                  <a:cxn ang="T10">
                    <a:pos x="T0" y="T1"/>
                  </a:cxn>
                  <a:cxn ang="T11">
                    <a:pos x="T2" y="T3"/>
                  </a:cxn>
                  <a:cxn ang="T12">
                    <a:pos x="T4" y="T5"/>
                  </a:cxn>
                  <a:cxn ang="T13">
                    <a:pos x="T6" y="T7"/>
                  </a:cxn>
                  <a:cxn ang="T14">
                    <a:pos x="T8" y="T9"/>
                  </a:cxn>
                </a:cxnLst>
                <a:rect l="T15" t="T16" r="T17" b="T18"/>
                <a:pathLst>
                  <a:path w="1873" h="2171">
                    <a:moveTo>
                      <a:pt x="1458" y="0"/>
                    </a:moveTo>
                    <a:lnTo>
                      <a:pt x="0" y="1146"/>
                    </a:lnTo>
                    <a:lnTo>
                      <a:pt x="111" y="2171"/>
                    </a:lnTo>
                    <a:lnTo>
                      <a:pt x="1873" y="671"/>
                    </a:lnTo>
                    <a:lnTo>
                      <a:pt x="1458" y="0"/>
                    </a:lnTo>
                    <a:close/>
                  </a:path>
                </a:pathLst>
              </a:custGeom>
              <a:gradFill rotWithShape="1">
                <a:gsLst>
                  <a:gs pos="0">
                    <a:srgbClr val="F8F8F8"/>
                  </a:gs>
                  <a:gs pos="100000">
                    <a:srgbClr val="EAEAEA"/>
                  </a:gs>
                </a:gsLst>
                <a:lin ang="189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zh-CN" altLang="en-US" kern="0" smtClean="0">
                  <a:solidFill>
                    <a:sysClr val="windowText" lastClr="000000"/>
                  </a:solidFill>
                  <a:latin typeface="+mj-ea"/>
                  <a:ea typeface="+mj-ea"/>
                </a:endParaRPr>
              </a:p>
            </p:txBody>
          </p:sp>
          <p:sp>
            <p:nvSpPr>
              <p:cNvPr id="5" name="Freeform 44"/>
              <p:cNvSpPr>
                <a:spLocks/>
              </p:cNvSpPr>
              <p:nvPr/>
            </p:nvSpPr>
            <p:spPr bwMode="auto">
              <a:xfrm>
                <a:off x="4805589" y="3321050"/>
                <a:ext cx="2495550" cy="1822450"/>
              </a:xfrm>
              <a:custGeom>
                <a:avLst/>
                <a:gdLst>
                  <a:gd name="T0" fmla="*/ 334428 w 2858"/>
                  <a:gd name="T1" fmla="*/ 0 h 2069"/>
                  <a:gd name="T2" fmla="*/ 0 w 2858"/>
                  <a:gd name="T3" fmla="*/ 539072 h 2069"/>
                  <a:gd name="T4" fmla="*/ 2495550 w 2858"/>
                  <a:gd name="T5" fmla="*/ 1822450 h 2069"/>
                  <a:gd name="T6" fmla="*/ 2395134 w 2858"/>
                  <a:gd name="T7" fmla="*/ 915189 h 2069"/>
                  <a:gd name="T8" fmla="*/ 334428 w 2858"/>
                  <a:gd name="T9" fmla="*/ 0 h 2069"/>
                  <a:gd name="T10" fmla="*/ 0 60000 65536"/>
                  <a:gd name="T11" fmla="*/ 0 60000 65536"/>
                  <a:gd name="T12" fmla="*/ 0 60000 65536"/>
                  <a:gd name="T13" fmla="*/ 0 60000 65536"/>
                  <a:gd name="T14" fmla="*/ 0 60000 65536"/>
                  <a:gd name="T15" fmla="*/ 0 w 2858"/>
                  <a:gd name="T16" fmla="*/ 0 h 2069"/>
                  <a:gd name="T17" fmla="*/ 2858 w 2858"/>
                  <a:gd name="T18" fmla="*/ 2069 h 2069"/>
                </a:gdLst>
                <a:ahLst/>
                <a:cxnLst>
                  <a:cxn ang="T10">
                    <a:pos x="T0" y="T1"/>
                  </a:cxn>
                  <a:cxn ang="T11">
                    <a:pos x="T2" y="T3"/>
                  </a:cxn>
                  <a:cxn ang="T12">
                    <a:pos x="T4" y="T5"/>
                  </a:cxn>
                  <a:cxn ang="T13">
                    <a:pos x="T6" y="T7"/>
                  </a:cxn>
                  <a:cxn ang="T14">
                    <a:pos x="T8" y="T9"/>
                  </a:cxn>
                </a:cxnLst>
                <a:rect l="T15" t="T16" r="T17" b="T18"/>
                <a:pathLst>
                  <a:path w="2858" h="2069">
                    <a:moveTo>
                      <a:pt x="383" y="0"/>
                    </a:moveTo>
                    <a:lnTo>
                      <a:pt x="0" y="612"/>
                    </a:lnTo>
                    <a:lnTo>
                      <a:pt x="2858" y="2069"/>
                    </a:lnTo>
                    <a:lnTo>
                      <a:pt x="2743" y="1039"/>
                    </a:lnTo>
                    <a:lnTo>
                      <a:pt x="383" y="0"/>
                    </a:lnTo>
                    <a:close/>
                  </a:path>
                </a:pathLst>
              </a:custGeom>
              <a:gradFill rotWithShape="1">
                <a:gsLst>
                  <a:gs pos="0">
                    <a:srgbClr val="DDDDDD"/>
                  </a:gs>
                  <a:gs pos="100000">
                    <a:srgbClr val="969696"/>
                  </a:gs>
                </a:gsLst>
                <a:lin ang="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zh-CN" altLang="en-US" kern="0" smtClean="0">
                  <a:solidFill>
                    <a:sysClr val="windowText" lastClr="000000"/>
                  </a:solidFill>
                  <a:latin typeface="+mj-ea"/>
                  <a:ea typeface="+mj-ea"/>
                </a:endParaRPr>
              </a:p>
            </p:txBody>
          </p:sp>
          <p:sp>
            <p:nvSpPr>
              <p:cNvPr id="6" name="Freeform 34"/>
              <p:cNvSpPr>
                <a:spLocks/>
              </p:cNvSpPr>
              <p:nvPr/>
            </p:nvSpPr>
            <p:spPr bwMode="auto">
              <a:xfrm>
                <a:off x="5123089" y="2782887"/>
                <a:ext cx="3341688" cy="1449388"/>
              </a:xfrm>
              <a:custGeom>
                <a:avLst/>
                <a:gdLst>
                  <a:gd name="T0" fmla="*/ 0 w 3825"/>
                  <a:gd name="T1" fmla="*/ 543957 h 1660"/>
                  <a:gd name="T2" fmla="*/ 2061800 w 3825"/>
                  <a:gd name="T3" fmla="*/ 1449388 h 1660"/>
                  <a:gd name="T4" fmla="*/ 3341688 w 3825"/>
                  <a:gd name="T5" fmla="*/ 455771 h 1660"/>
                  <a:gd name="T6" fmla="*/ 1611873 w 3825"/>
                  <a:gd name="T7" fmla="*/ 0 h 1660"/>
                  <a:gd name="T8" fmla="*/ 0 w 3825"/>
                  <a:gd name="T9" fmla="*/ 543957 h 1660"/>
                  <a:gd name="T10" fmla="*/ 0 60000 65536"/>
                  <a:gd name="T11" fmla="*/ 0 60000 65536"/>
                  <a:gd name="T12" fmla="*/ 0 60000 65536"/>
                  <a:gd name="T13" fmla="*/ 0 60000 65536"/>
                  <a:gd name="T14" fmla="*/ 0 60000 65536"/>
                  <a:gd name="T15" fmla="*/ 0 w 3825"/>
                  <a:gd name="T16" fmla="*/ 0 h 1660"/>
                  <a:gd name="T17" fmla="*/ 3825 w 3825"/>
                  <a:gd name="T18" fmla="*/ 1660 h 1660"/>
                </a:gdLst>
                <a:ahLst/>
                <a:cxnLst>
                  <a:cxn ang="T10">
                    <a:pos x="T0" y="T1"/>
                  </a:cxn>
                  <a:cxn ang="T11">
                    <a:pos x="T2" y="T3"/>
                  </a:cxn>
                  <a:cxn ang="T12">
                    <a:pos x="T4" y="T5"/>
                  </a:cxn>
                  <a:cxn ang="T13">
                    <a:pos x="T6" y="T7"/>
                  </a:cxn>
                  <a:cxn ang="T14">
                    <a:pos x="T8" y="T9"/>
                  </a:cxn>
                </a:cxnLst>
                <a:rect l="T15" t="T16" r="T17" b="T18"/>
                <a:pathLst>
                  <a:path w="3825" h="1660">
                    <a:moveTo>
                      <a:pt x="0" y="623"/>
                    </a:moveTo>
                    <a:lnTo>
                      <a:pt x="2360" y="1660"/>
                    </a:lnTo>
                    <a:lnTo>
                      <a:pt x="3825" y="522"/>
                    </a:lnTo>
                    <a:lnTo>
                      <a:pt x="1845" y="0"/>
                    </a:lnTo>
                    <a:lnTo>
                      <a:pt x="0" y="623"/>
                    </a:lnTo>
                    <a:close/>
                  </a:path>
                </a:pathLst>
              </a:custGeom>
              <a:solidFill>
                <a:srgbClr val="808080"/>
              </a:soli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zh-CN" altLang="en-US" kern="0" smtClean="0">
                  <a:solidFill>
                    <a:sysClr val="windowText" lastClr="000000"/>
                  </a:solidFill>
                  <a:latin typeface="+mj-ea"/>
                  <a:ea typeface="+mj-ea"/>
                </a:endParaRPr>
              </a:p>
            </p:txBody>
          </p:sp>
          <p:sp>
            <p:nvSpPr>
              <p:cNvPr id="7" name="Freeform 31"/>
              <p:cNvSpPr>
                <a:spLocks/>
              </p:cNvSpPr>
              <p:nvPr/>
            </p:nvSpPr>
            <p:spPr bwMode="auto">
              <a:xfrm>
                <a:off x="6351814" y="1222375"/>
                <a:ext cx="820738" cy="236537"/>
              </a:xfrm>
              <a:custGeom>
                <a:avLst/>
                <a:gdLst>
                  <a:gd name="T0" fmla="*/ 0 w 517"/>
                  <a:gd name="T1" fmla="*/ 112712 h 149"/>
                  <a:gd name="T2" fmla="*/ 503238 w 517"/>
                  <a:gd name="T3" fmla="*/ 236537 h 149"/>
                  <a:gd name="T4" fmla="*/ 820738 w 517"/>
                  <a:gd name="T5" fmla="*/ 73025 h 149"/>
                  <a:gd name="T6" fmla="*/ 379413 w 517"/>
                  <a:gd name="T7" fmla="*/ 0 h 149"/>
                  <a:gd name="T8" fmla="*/ 0 w 517"/>
                  <a:gd name="T9" fmla="*/ 112712 h 149"/>
                  <a:gd name="T10" fmla="*/ 0 60000 65536"/>
                  <a:gd name="T11" fmla="*/ 0 60000 65536"/>
                  <a:gd name="T12" fmla="*/ 0 60000 65536"/>
                  <a:gd name="T13" fmla="*/ 0 60000 65536"/>
                  <a:gd name="T14" fmla="*/ 0 60000 65536"/>
                  <a:gd name="T15" fmla="*/ 0 w 517"/>
                  <a:gd name="T16" fmla="*/ 0 h 149"/>
                  <a:gd name="T17" fmla="*/ 517 w 517"/>
                  <a:gd name="T18" fmla="*/ 149 h 149"/>
                </a:gdLst>
                <a:ahLst/>
                <a:cxnLst>
                  <a:cxn ang="T10">
                    <a:pos x="T0" y="T1"/>
                  </a:cxn>
                  <a:cxn ang="T11">
                    <a:pos x="T2" y="T3"/>
                  </a:cxn>
                  <a:cxn ang="T12">
                    <a:pos x="T4" y="T5"/>
                  </a:cxn>
                  <a:cxn ang="T13">
                    <a:pos x="T6" y="T7"/>
                  </a:cxn>
                  <a:cxn ang="T14">
                    <a:pos x="T8" y="T9"/>
                  </a:cxn>
                </a:cxnLst>
                <a:rect l="T15" t="T16" r="T17" b="T18"/>
                <a:pathLst>
                  <a:path w="517" h="149">
                    <a:moveTo>
                      <a:pt x="0" y="71"/>
                    </a:moveTo>
                    <a:lnTo>
                      <a:pt x="317" y="149"/>
                    </a:lnTo>
                    <a:lnTo>
                      <a:pt x="517" y="46"/>
                    </a:lnTo>
                    <a:lnTo>
                      <a:pt x="239" y="0"/>
                    </a:lnTo>
                    <a:lnTo>
                      <a:pt x="0" y="71"/>
                    </a:lnTo>
                    <a:close/>
                  </a:path>
                </a:pathLst>
              </a:custGeom>
              <a:solidFill>
                <a:srgbClr val="0B469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sysClr val="windowText" lastClr="000000"/>
                  </a:solidFill>
                  <a:latin typeface="+mj-ea"/>
                  <a:ea typeface="+mj-ea"/>
                </a:endParaRPr>
              </a:p>
            </p:txBody>
          </p:sp>
          <p:sp>
            <p:nvSpPr>
              <p:cNvPr id="8" name="Freeform 32"/>
              <p:cNvSpPr>
                <a:spLocks/>
              </p:cNvSpPr>
              <p:nvPr/>
            </p:nvSpPr>
            <p:spPr bwMode="auto">
              <a:xfrm>
                <a:off x="5954939" y="1884362"/>
                <a:ext cx="1635125" cy="406400"/>
              </a:xfrm>
              <a:custGeom>
                <a:avLst/>
                <a:gdLst>
                  <a:gd name="T0" fmla="*/ 3492 w 1873"/>
                  <a:gd name="T1" fmla="*/ 119478 h 466"/>
                  <a:gd name="T2" fmla="*/ 1064184 w 1873"/>
                  <a:gd name="T3" fmla="*/ 406400 h 466"/>
                  <a:gd name="T4" fmla="*/ 1635125 w 1873"/>
                  <a:gd name="T5" fmla="*/ 99420 h 466"/>
                  <a:gd name="T6" fmla="*/ 873871 w 1873"/>
                  <a:gd name="T7" fmla="*/ 0 h 466"/>
                  <a:gd name="T8" fmla="*/ 0 w 1873"/>
                  <a:gd name="T9" fmla="*/ 93315 h 466"/>
                  <a:gd name="T10" fmla="*/ 3492 w 1873"/>
                  <a:gd name="T11" fmla="*/ 119478 h 466"/>
                  <a:gd name="T12" fmla="*/ 0 60000 65536"/>
                  <a:gd name="T13" fmla="*/ 0 60000 65536"/>
                  <a:gd name="T14" fmla="*/ 0 60000 65536"/>
                  <a:gd name="T15" fmla="*/ 0 60000 65536"/>
                  <a:gd name="T16" fmla="*/ 0 60000 65536"/>
                  <a:gd name="T17" fmla="*/ 0 60000 65536"/>
                  <a:gd name="T18" fmla="*/ 0 w 1873"/>
                  <a:gd name="T19" fmla="*/ 0 h 466"/>
                  <a:gd name="T20" fmla="*/ 1873 w 1873"/>
                  <a:gd name="T21" fmla="*/ 466 h 466"/>
                </a:gdLst>
                <a:ahLst/>
                <a:cxnLst>
                  <a:cxn ang="T12">
                    <a:pos x="T0" y="T1"/>
                  </a:cxn>
                  <a:cxn ang="T13">
                    <a:pos x="T2" y="T3"/>
                  </a:cxn>
                  <a:cxn ang="T14">
                    <a:pos x="T4" y="T5"/>
                  </a:cxn>
                  <a:cxn ang="T15">
                    <a:pos x="T6" y="T7"/>
                  </a:cxn>
                  <a:cxn ang="T16">
                    <a:pos x="T8" y="T9"/>
                  </a:cxn>
                  <a:cxn ang="T17">
                    <a:pos x="T10" y="T11"/>
                  </a:cxn>
                </a:cxnLst>
                <a:rect l="T18" t="T19" r="T20" b="T21"/>
                <a:pathLst>
                  <a:path w="1873" h="466">
                    <a:moveTo>
                      <a:pt x="4" y="137"/>
                    </a:moveTo>
                    <a:lnTo>
                      <a:pt x="1219" y="466"/>
                    </a:lnTo>
                    <a:lnTo>
                      <a:pt x="1873" y="114"/>
                    </a:lnTo>
                    <a:lnTo>
                      <a:pt x="1001" y="0"/>
                    </a:lnTo>
                    <a:lnTo>
                      <a:pt x="0" y="107"/>
                    </a:lnTo>
                    <a:lnTo>
                      <a:pt x="4" y="137"/>
                    </a:lnTo>
                    <a:close/>
                  </a:path>
                </a:pathLst>
              </a:custGeom>
              <a:solidFill>
                <a:srgbClr val="0B469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sysClr val="windowText" lastClr="000000"/>
                  </a:solidFill>
                  <a:latin typeface="+mj-ea"/>
                  <a:ea typeface="+mj-ea"/>
                </a:endParaRPr>
              </a:p>
            </p:txBody>
          </p:sp>
          <p:sp>
            <p:nvSpPr>
              <p:cNvPr id="9" name="Freeform 33"/>
              <p:cNvSpPr>
                <a:spLocks/>
              </p:cNvSpPr>
              <p:nvPr/>
            </p:nvSpPr>
            <p:spPr bwMode="auto">
              <a:xfrm>
                <a:off x="5558064" y="2290762"/>
                <a:ext cx="2487613" cy="936625"/>
              </a:xfrm>
              <a:custGeom>
                <a:avLst/>
                <a:gdLst>
                  <a:gd name="T0" fmla="*/ 0 w 1567"/>
                  <a:gd name="T1" fmla="*/ 360363 h 590"/>
                  <a:gd name="T2" fmla="*/ 1519238 w 1567"/>
                  <a:gd name="T3" fmla="*/ 936625 h 590"/>
                  <a:gd name="T4" fmla="*/ 2487613 w 1567"/>
                  <a:gd name="T5" fmla="*/ 368300 h 590"/>
                  <a:gd name="T6" fmla="*/ 1144588 w 1567"/>
                  <a:gd name="T7" fmla="*/ 0 h 590"/>
                  <a:gd name="T8" fmla="*/ 0 w 1567"/>
                  <a:gd name="T9" fmla="*/ 360363 h 590"/>
                  <a:gd name="T10" fmla="*/ 0 60000 65536"/>
                  <a:gd name="T11" fmla="*/ 0 60000 65536"/>
                  <a:gd name="T12" fmla="*/ 0 60000 65536"/>
                  <a:gd name="T13" fmla="*/ 0 60000 65536"/>
                  <a:gd name="T14" fmla="*/ 0 60000 65536"/>
                  <a:gd name="T15" fmla="*/ 0 w 1567"/>
                  <a:gd name="T16" fmla="*/ 0 h 590"/>
                  <a:gd name="T17" fmla="*/ 1567 w 1567"/>
                  <a:gd name="T18" fmla="*/ 590 h 590"/>
                </a:gdLst>
                <a:ahLst/>
                <a:cxnLst>
                  <a:cxn ang="T10">
                    <a:pos x="T0" y="T1"/>
                  </a:cxn>
                  <a:cxn ang="T11">
                    <a:pos x="T2" y="T3"/>
                  </a:cxn>
                  <a:cxn ang="T12">
                    <a:pos x="T4" y="T5"/>
                  </a:cxn>
                  <a:cxn ang="T13">
                    <a:pos x="T6" y="T7"/>
                  </a:cxn>
                  <a:cxn ang="T14">
                    <a:pos x="T8" y="T9"/>
                  </a:cxn>
                </a:cxnLst>
                <a:rect l="T15" t="T16" r="T17" b="T18"/>
                <a:pathLst>
                  <a:path w="1567" h="590">
                    <a:moveTo>
                      <a:pt x="0" y="227"/>
                    </a:moveTo>
                    <a:lnTo>
                      <a:pt x="957" y="590"/>
                    </a:lnTo>
                    <a:lnTo>
                      <a:pt x="1567" y="232"/>
                    </a:lnTo>
                    <a:lnTo>
                      <a:pt x="721" y="0"/>
                    </a:lnTo>
                    <a:lnTo>
                      <a:pt x="0" y="227"/>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sysClr val="windowText" lastClr="000000"/>
                  </a:solidFill>
                  <a:latin typeface="+mj-ea"/>
                  <a:ea typeface="+mj-ea"/>
                </a:endParaRPr>
              </a:p>
            </p:txBody>
          </p:sp>
          <p:sp>
            <p:nvSpPr>
              <p:cNvPr id="10" name="Freeform 36"/>
              <p:cNvSpPr>
                <a:spLocks/>
              </p:cNvSpPr>
              <p:nvPr/>
            </p:nvSpPr>
            <p:spPr bwMode="auto">
              <a:xfrm>
                <a:off x="7078889" y="2647950"/>
                <a:ext cx="1292225" cy="1392237"/>
              </a:xfrm>
              <a:custGeom>
                <a:avLst/>
                <a:gdLst>
                  <a:gd name="T0" fmla="*/ 952809 w 1481"/>
                  <a:gd name="T1" fmla="*/ 0 h 1594"/>
                  <a:gd name="T2" fmla="*/ 0 w 1481"/>
                  <a:gd name="T3" fmla="*/ 536282 h 1594"/>
                  <a:gd name="T4" fmla="*/ 96851 w 1481"/>
                  <a:gd name="T5" fmla="*/ 1392237 h 1594"/>
                  <a:gd name="T6" fmla="*/ 1292225 w 1481"/>
                  <a:gd name="T7" fmla="*/ 526674 h 1594"/>
                  <a:gd name="T8" fmla="*/ 952809 w 1481"/>
                  <a:gd name="T9" fmla="*/ 0 h 1594"/>
                  <a:gd name="T10" fmla="*/ 0 60000 65536"/>
                  <a:gd name="T11" fmla="*/ 0 60000 65536"/>
                  <a:gd name="T12" fmla="*/ 0 60000 65536"/>
                  <a:gd name="T13" fmla="*/ 0 60000 65536"/>
                  <a:gd name="T14" fmla="*/ 0 60000 65536"/>
                  <a:gd name="T15" fmla="*/ 0 w 1481"/>
                  <a:gd name="T16" fmla="*/ 0 h 1594"/>
                  <a:gd name="T17" fmla="*/ 1481 w 1481"/>
                  <a:gd name="T18" fmla="*/ 1594 h 1594"/>
                </a:gdLst>
                <a:ahLst/>
                <a:cxnLst>
                  <a:cxn ang="T10">
                    <a:pos x="T0" y="T1"/>
                  </a:cxn>
                  <a:cxn ang="T11">
                    <a:pos x="T2" y="T3"/>
                  </a:cxn>
                  <a:cxn ang="T12">
                    <a:pos x="T4" y="T5"/>
                  </a:cxn>
                  <a:cxn ang="T13">
                    <a:pos x="T6" y="T7"/>
                  </a:cxn>
                  <a:cxn ang="T14">
                    <a:pos x="T8" y="T9"/>
                  </a:cxn>
                </a:cxnLst>
                <a:rect l="T15" t="T16" r="T17" b="T18"/>
                <a:pathLst>
                  <a:path w="1481" h="1594">
                    <a:moveTo>
                      <a:pt x="1092" y="0"/>
                    </a:moveTo>
                    <a:lnTo>
                      <a:pt x="0" y="614"/>
                    </a:lnTo>
                    <a:lnTo>
                      <a:pt x="111" y="1594"/>
                    </a:lnTo>
                    <a:lnTo>
                      <a:pt x="1481" y="603"/>
                    </a:lnTo>
                    <a:lnTo>
                      <a:pt x="1092" y="0"/>
                    </a:lnTo>
                    <a:close/>
                  </a:path>
                </a:pathLst>
              </a:custGeom>
              <a:gradFill rotWithShape="1">
                <a:gsLst>
                  <a:gs pos="0">
                    <a:srgbClr val="F8F8F8"/>
                  </a:gs>
                  <a:gs pos="100000">
                    <a:srgbClr val="EAEAEA"/>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sysClr val="windowText" lastClr="000000"/>
                  </a:solidFill>
                  <a:latin typeface="+mj-ea"/>
                  <a:ea typeface="+mj-ea"/>
                </a:endParaRPr>
              </a:p>
            </p:txBody>
          </p:sp>
          <p:sp>
            <p:nvSpPr>
              <p:cNvPr id="11" name="Freeform 37"/>
              <p:cNvSpPr>
                <a:spLocks/>
              </p:cNvSpPr>
              <p:nvPr/>
            </p:nvSpPr>
            <p:spPr bwMode="auto">
              <a:xfrm>
                <a:off x="6945539" y="1973262"/>
                <a:ext cx="976313" cy="1027113"/>
              </a:xfrm>
              <a:custGeom>
                <a:avLst/>
                <a:gdLst>
                  <a:gd name="T0" fmla="*/ 641852 w 1118"/>
                  <a:gd name="T1" fmla="*/ 0 h 1221"/>
                  <a:gd name="T2" fmla="*/ 0 w 1118"/>
                  <a:gd name="T3" fmla="*/ 286010 h 1221"/>
                  <a:gd name="T4" fmla="*/ 82960 w 1118"/>
                  <a:gd name="T5" fmla="*/ 1027113 h 1221"/>
                  <a:gd name="T6" fmla="*/ 976313 w 1118"/>
                  <a:gd name="T7" fmla="*/ 522389 h 1221"/>
                  <a:gd name="T8" fmla="*/ 641852 w 1118"/>
                  <a:gd name="T9" fmla="*/ 0 h 1221"/>
                  <a:gd name="T10" fmla="*/ 0 60000 65536"/>
                  <a:gd name="T11" fmla="*/ 0 60000 65536"/>
                  <a:gd name="T12" fmla="*/ 0 60000 65536"/>
                  <a:gd name="T13" fmla="*/ 0 60000 65536"/>
                  <a:gd name="T14" fmla="*/ 0 60000 65536"/>
                  <a:gd name="T15" fmla="*/ 0 w 1118"/>
                  <a:gd name="T16" fmla="*/ 0 h 1221"/>
                  <a:gd name="T17" fmla="*/ 1118 w 1118"/>
                  <a:gd name="T18" fmla="*/ 1221 h 1221"/>
                </a:gdLst>
                <a:ahLst/>
                <a:cxnLst>
                  <a:cxn ang="T10">
                    <a:pos x="T0" y="T1"/>
                  </a:cxn>
                  <a:cxn ang="T11">
                    <a:pos x="T2" y="T3"/>
                  </a:cxn>
                  <a:cxn ang="T12">
                    <a:pos x="T4" y="T5"/>
                  </a:cxn>
                  <a:cxn ang="T13">
                    <a:pos x="T6" y="T7"/>
                  </a:cxn>
                  <a:cxn ang="T14">
                    <a:pos x="T8" y="T9"/>
                  </a:cxn>
                </a:cxnLst>
                <a:rect l="T15" t="T16" r="T17" b="T18"/>
                <a:pathLst>
                  <a:path w="1118" h="1221">
                    <a:moveTo>
                      <a:pt x="735" y="0"/>
                    </a:moveTo>
                    <a:lnTo>
                      <a:pt x="0" y="340"/>
                    </a:lnTo>
                    <a:lnTo>
                      <a:pt x="95" y="1221"/>
                    </a:lnTo>
                    <a:lnTo>
                      <a:pt x="1118" y="621"/>
                    </a:lnTo>
                    <a:lnTo>
                      <a:pt x="735" y="0"/>
                    </a:lnTo>
                    <a:close/>
                  </a:path>
                </a:pathLst>
              </a:custGeom>
              <a:gradFill rotWithShape="1">
                <a:gsLst>
                  <a:gs pos="0">
                    <a:srgbClr val="0B469D"/>
                  </a:gs>
                  <a:gs pos="100000">
                    <a:srgbClr val="0E58C4"/>
                  </a:gs>
                </a:gsLst>
                <a:lin ang="189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zh-CN" altLang="en-US" kern="0" smtClean="0">
                  <a:solidFill>
                    <a:sysClr val="windowText" lastClr="000000"/>
                  </a:solidFill>
                  <a:latin typeface="+mj-ea"/>
                  <a:ea typeface="+mj-ea"/>
                </a:endParaRPr>
              </a:p>
            </p:txBody>
          </p:sp>
          <p:sp>
            <p:nvSpPr>
              <p:cNvPr id="12" name="Freeform 38"/>
              <p:cNvSpPr>
                <a:spLocks/>
              </p:cNvSpPr>
              <p:nvPr/>
            </p:nvSpPr>
            <p:spPr bwMode="auto">
              <a:xfrm>
                <a:off x="6756627" y="706437"/>
                <a:ext cx="268287" cy="527050"/>
              </a:xfrm>
              <a:custGeom>
                <a:avLst/>
                <a:gdLst>
                  <a:gd name="T0" fmla="*/ 0 w 307"/>
                  <a:gd name="T1" fmla="*/ 0 h 603"/>
                  <a:gd name="T2" fmla="*/ 57677 w 307"/>
                  <a:gd name="T3" fmla="*/ 527050 h 603"/>
                  <a:gd name="T4" fmla="*/ 268287 w 307"/>
                  <a:gd name="T5" fmla="*/ 434401 h 603"/>
                  <a:gd name="T6" fmla="*/ 0 w 307"/>
                  <a:gd name="T7" fmla="*/ 0 h 603"/>
                  <a:gd name="T8" fmla="*/ 0 60000 65536"/>
                  <a:gd name="T9" fmla="*/ 0 60000 65536"/>
                  <a:gd name="T10" fmla="*/ 0 60000 65536"/>
                  <a:gd name="T11" fmla="*/ 0 60000 65536"/>
                  <a:gd name="T12" fmla="*/ 0 w 307"/>
                  <a:gd name="T13" fmla="*/ 0 h 603"/>
                  <a:gd name="T14" fmla="*/ 307 w 307"/>
                  <a:gd name="T15" fmla="*/ 603 h 603"/>
                </a:gdLst>
                <a:ahLst/>
                <a:cxnLst>
                  <a:cxn ang="T8">
                    <a:pos x="T0" y="T1"/>
                  </a:cxn>
                  <a:cxn ang="T9">
                    <a:pos x="T2" y="T3"/>
                  </a:cxn>
                  <a:cxn ang="T10">
                    <a:pos x="T4" y="T5"/>
                  </a:cxn>
                  <a:cxn ang="T11">
                    <a:pos x="T6" y="T7"/>
                  </a:cxn>
                </a:cxnLst>
                <a:rect l="T12" t="T13" r="T14" b="T15"/>
                <a:pathLst>
                  <a:path w="307" h="603">
                    <a:moveTo>
                      <a:pt x="0" y="0"/>
                    </a:moveTo>
                    <a:lnTo>
                      <a:pt x="66" y="603"/>
                    </a:lnTo>
                    <a:lnTo>
                      <a:pt x="307" y="497"/>
                    </a:lnTo>
                    <a:lnTo>
                      <a:pt x="0" y="0"/>
                    </a:lnTo>
                    <a:close/>
                  </a:path>
                </a:pathLst>
              </a:custGeom>
              <a:gradFill rotWithShape="1">
                <a:gsLst>
                  <a:gs pos="0">
                    <a:srgbClr val="0B469D"/>
                  </a:gs>
                  <a:gs pos="100000">
                    <a:srgbClr val="0E58C4"/>
                  </a:gs>
                </a:gsLst>
                <a:lin ang="189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zh-CN" altLang="en-US" kern="0" smtClean="0">
                  <a:solidFill>
                    <a:sysClr val="windowText" lastClr="000000"/>
                  </a:solidFill>
                  <a:latin typeface="+mj-ea"/>
                  <a:ea typeface="+mj-ea"/>
                </a:endParaRPr>
              </a:p>
            </p:txBody>
          </p:sp>
          <p:sp>
            <p:nvSpPr>
              <p:cNvPr id="13" name="Freeform 39"/>
              <p:cNvSpPr>
                <a:spLocks/>
              </p:cNvSpPr>
              <p:nvPr/>
            </p:nvSpPr>
            <p:spPr bwMode="auto">
              <a:xfrm>
                <a:off x="6856639" y="1300162"/>
                <a:ext cx="642938" cy="792163"/>
              </a:xfrm>
              <a:custGeom>
                <a:avLst/>
                <a:gdLst>
                  <a:gd name="T0" fmla="*/ 316671 w 737"/>
                  <a:gd name="T1" fmla="*/ 0 h 907"/>
                  <a:gd name="T2" fmla="*/ 0 w 737"/>
                  <a:gd name="T3" fmla="*/ 127515 h 907"/>
                  <a:gd name="T4" fmla="*/ 71534 w 737"/>
                  <a:gd name="T5" fmla="*/ 792163 h 907"/>
                  <a:gd name="T6" fmla="*/ 642938 w 737"/>
                  <a:gd name="T7" fmla="*/ 527526 h 907"/>
                  <a:gd name="T8" fmla="*/ 316671 w 737"/>
                  <a:gd name="T9" fmla="*/ 0 h 907"/>
                  <a:gd name="T10" fmla="*/ 0 60000 65536"/>
                  <a:gd name="T11" fmla="*/ 0 60000 65536"/>
                  <a:gd name="T12" fmla="*/ 0 60000 65536"/>
                  <a:gd name="T13" fmla="*/ 0 60000 65536"/>
                  <a:gd name="T14" fmla="*/ 0 60000 65536"/>
                  <a:gd name="T15" fmla="*/ 0 w 737"/>
                  <a:gd name="T16" fmla="*/ 0 h 907"/>
                  <a:gd name="T17" fmla="*/ 737 w 737"/>
                  <a:gd name="T18" fmla="*/ 907 h 907"/>
                </a:gdLst>
                <a:ahLst/>
                <a:cxnLst>
                  <a:cxn ang="T10">
                    <a:pos x="T0" y="T1"/>
                  </a:cxn>
                  <a:cxn ang="T11">
                    <a:pos x="T2" y="T3"/>
                  </a:cxn>
                  <a:cxn ang="T12">
                    <a:pos x="T4" y="T5"/>
                  </a:cxn>
                  <a:cxn ang="T13">
                    <a:pos x="T6" y="T7"/>
                  </a:cxn>
                  <a:cxn ang="T14">
                    <a:pos x="T8" y="T9"/>
                  </a:cxn>
                </a:cxnLst>
                <a:rect l="T15" t="T16" r="T17" b="T18"/>
                <a:pathLst>
                  <a:path w="737" h="907">
                    <a:moveTo>
                      <a:pt x="363" y="0"/>
                    </a:moveTo>
                    <a:lnTo>
                      <a:pt x="0" y="146"/>
                    </a:lnTo>
                    <a:lnTo>
                      <a:pt x="82" y="907"/>
                    </a:lnTo>
                    <a:lnTo>
                      <a:pt x="737" y="604"/>
                    </a:lnTo>
                    <a:lnTo>
                      <a:pt x="363" y="0"/>
                    </a:lnTo>
                    <a:close/>
                  </a:path>
                </a:pathLst>
              </a:custGeom>
              <a:gradFill rotWithShape="1">
                <a:gsLst>
                  <a:gs pos="0">
                    <a:srgbClr val="0B469D"/>
                  </a:gs>
                  <a:gs pos="100000">
                    <a:srgbClr val="0E58C4"/>
                  </a:gs>
                </a:gsLst>
                <a:lin ang="189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zh-CN" altLang="en-US" kern="0" smtClean="0">
                  <a:solidFill>
                    <a:sysClr val="windowText" lastClr="000000"/>
                  </a:solidFill>
                  <a:latin typeface="+mj-ea"/>
                  <a:ea typeface="+mj-ea"/>
                </a:endParaRPr>
              </a:p>
            </p:txBody>
          </p:sp>
          <p:sp>
            <p:nvSpPr>
              <p:cNvPr id="14" name="Freeform 40"/>
              <p:cNvSpPr>
                <a:spLocks/>
              </p:cNvSpPr>
              <p:nvPr/>
            </p:nvSpPr>
            <p:spPr bwMode="auto">
              <a:xfrm>
                <a:off x="6481989" y="706437"/>
                <a:ext cx="344488" cy="533400"/>
              </a:xfrm>
              <a:custGeom>
                <a:avLst/>
                <a:gdLst>
                  <a:gd name="T0" fmla="*/ 284312 w 395"/>
                  <a:gd name="T1" fmla="*/ 0 h 610"/>
                  <a:gd name="T2" fmla="*/ 0 w 395"/>
                  <a:gd name="T3" fmla="*/ 463446 h 610"/>
                  <a:gd name="T4" fmla="*/ 344488 w 395"/>
                  <a:gd name="T5" fmla="*/ 533400 h 610"/>
                  <a:gd name="T6" fmla="*/ 284312 w 395"/>
                  <a:gd name="T7" fmla="*/ 0 h 610"/>
                  <a:gd name="T8" fmla="*/ 0 60000 65536"/>
                  <a:gd name="T9" fmla="*/ 0 60000 65536"/>
                  <a:gd name="T10" fmla="*/ 0 60000 65536"/>
                  <a:gd name="T11" fmla="*/ 0 60000 65536"/>
                  <a:gd name="T12" fmla="*/ 0 w 395"/>
                  <a:gd name="T13" fmla="*/ 0 h 610"/>
                  <a:gd name="T14" fmla="*/ 395 w 395"/>
                  <a:gd name="T15" fmla="*/ 610 h 610"/>
                </a:gdLst>
                <a:ahLst/>
                <a:cxnLst>
                  <a:cxn ang="T8">
                    <a:pos x="T0" y="T1"/>
                  </a:cxn>
                  <a:cxn ang="T9">
                    <a:pos x="T2" y="T3"/>
                  </a:cxn>
                  <a:cxn ang="T10">
                    <a:pos x="T4" y="T5"/>
                  </a:cxn>
                  <a:cxn ang="T11">
                    <a:pos x="T6" y="T7"/>
                  </a:cxn>
                </a:cxnLst>
                <a:rect l="T12" t="T13" r="T14" b="T15"/>
                <a:pathLst>
                  <a:path w="395" h="610">
                    <a:moveTo>
                      <a:pt x="326" y="0"/>
                    </a:moveTo>
                    <a:lnTo>
                      <a:pt x="0" y="530"/>
                    </a:lnTo>
                    <a:lnTo>
                      <a:pt x="395" y="610"/>
                    </a:lnTo>
                    <a:lnTo>
                      <a:pt x="326" y="0"/>
                    </a:lnTo>
                    <a:close/>
                  </a:path>
                </a:pathLst>
              </a:custGeom>
              <a:gradFill rotWithShape="1">
                <a:gsLst>
                  <a:gs pos="0">
                    <a:srgbClr val="0875F8"/>
                  </a:gs>
                  <a:gs pos="100000">
                    <a:srgbClr val="0E58C4"/>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sysClr val="windowText" lastClr="000000"/>
                  </a:solidFill>
                  <a:latin typeface="+mj-ea"/>
                  <a:ea typeface="+mj-ea"/>
                </a:endParaRPr>
              </a:p>
            </p:txBody>
          </p:sp>
          <p:sp>
            <p:nvSpPr>
              <p:cNvPr id="15" name="Freeform 41"/>
              <p:cNvSpPr>
                <a:spLocks/>
              </p:cNvSpPr>
              <p:nvPr/>
            </p:nvSpPr>
            <p:spPr bwMode="auto">
              <a:xfrm>
                <a:off x="6034314" y="1333500"/>
                <a:ext cx="901700" cy="760412"/>
              </a:xfrm>
              <a:custGeom>
                <a:avLst/>
                <a:gdLst>
                  <a:gd name="T0" fmla="*/ 323844 w 1033"/>
                  <a:gd name="T1" fmla="*/ 0 h 870"/>
                  <a:gd name="T2" fmla="*/ 0 w 1033"/>
                  <a:gd name="T3" fmla="*/ 525296 h 870"/>
                  <a:gd name="T4" fmla="*/ 901700 w 1033"/>
                  <a:gd name="T5" fmla="*/ 760412 h 870"/>
                  <a:gd name="T6" fmla="*/ 829250 w 1033"/>
                  <a:gd name="T7" fmla="*/ 99640 h 870"/>
                  <a:gd name="T8" fmla="*/ 323844 w 1033"/>
                  <a:gd name="T9" fmla="*/ 0 h 870"/>
                  <a:gd name="T10" fmla="*/ 0 60000 65536"/>
                  <a:gd name="T11" fmla="*/ 0 60000 65536"/>
                  <a:gd name="T12" fmla="*/ 0 60000 65536"/>
                  <a:gd name="T13" fmla="*/ 0 60000 65536"/>
                  <a:gd name="T14" fmla="*/ 0 60000 65536"/>
                  <a:gd name="T15" fmla="*/ 0 w 1033"/>
                  <a:gd name="T16" fmla="*/ 0 h 870"/>
                  <a:gd name="T17" fmla="*/ 1033 w 1033"/>
                  <a:gd name="T18" fmla="*/ 870 h 870"/>
                </a:gdLst>
                <a:ahLst/>
                <a:cxnLst>
                  <a:cxn ang="T10">
                    <a:pos x="T0" y="T1"/>
                  </a:cxn>
                  <a:cxn ang="T11">
                    <a:pos x="T2" y="T3"/>
                  </a:cxn>
                  <a:cxn ang="T12">
                    <a:pos x="T4" y="T5"/>
                  </a:cxn>
                  <a:cxn ang="T13">
                    <a:pos x="T6" y="T7"/>
                  </a:cxn>
                  <a:cxn ang="T14">
                    <a:pos x="T8" y="T9"/>
                  </a:cxn>
                </a:cxnLst>
                <a:rect l="T15" t="T16" r="T17" b="T18"/>
                <a:pathLst>
                  <a:path w="1033" h="870">
                    <a:moveTo>
                      <a:pt x="371" y="0"/>
                    </a:moveTo>
                    <a:lnTo>
                      <a:pt x="0" y="601"/>
                    </a:lnTo>
                    <a:lnTo>
                      <a:pt x="1033" y="870"/>
                    </a:lnTo>
                    <a:lnTo>
                      <a:pt x="950" y="114"/>
                    </a:lnTo>
                    <a:lnTo>
                      <a:pt x="371" y="0"/>
                    </a:lnTo>
                    <a:close/>
                  </a:path>
                </a:pathLst>
              </a:custGeom>
              <a:gradFill rotWithShape="1">
                <a:gsLst>
                  <a:gs pos="0">
                    <a:srgbClr val="0875F8"/>
                  </a:gs>
                  <a:gs pos="100000">
                    <a:srgbClr val="0E58C4"/>
                  </a:gs>
                </a:gsLst>
                <a:lin ang="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zh-CN" altLang="en-US" kern="0" smtClean="0">
                  <a:solidFill>
                    <a:sysClr val="windowText" lastClr="000000"/>
                  </a:solidFill>
                  <a:latin typeface="+mj-ea"/>
                  <a:ea typeface="+mj-ea"/>
                </a:endParaRPr>
              </a:p>
            </p:txBody>
          </p:sp>
          <p:sp>
            <p:nvSpPr>
              <p:cNvPr id="16" name="Freeform 42"/>
              <p:cNvSpPr>
                <a:spLocks/>
              </p:cNvSpPr>
              <p:nvPr/>
            </p:nvSpPr>
            <p:spPr bwMode="auto">
              <a:xfrm>
                <a:off x="5637439" y="1973262"/>
                <a:ext cx="1400175" cy="1031875"/>
              </a:xfrm>
              <a:custGeom>
                <a:avLst/>
                <a:gdLst>
                  <a:gd name="T0" fmla="*/ 325805 w 1603"/>
                  <a:gd name="T1" fmla="*/ 0 h 1205"/>
                  <a:gd name="T2" fmla="*/ 0 w 1603"/>
                  <a:gd name="T3" fmla="*/ 521504 h 1205"/>
                  <a:gd name="T4" fmla="*/ 1400175 w 1603"/>
                  <a:gd name="T5" fmla="*/ 1031875 h 1205"/>
                  <a:gd name="T6" fmla="*/ 1318069 w 1603"/>
                  <a:gd name="T7" fmla="*/ 276594 h 1205"/>
                  <a:gd name="T8" fmla="*/ 325805 w 1603"/>
                  <a:gd name="T9" fmla="*/ 0 h 1205"/>
                  <a:gd name="T10" fmla="*/ 0 60000 65536"/>
                  <a:gd name="T11" fmla="*/ 0 60000 65536"/>
                  <a:gd name="T12" fmla="*/ 0 60000 65536"/>
                  <a:gd name="T13" fmla="*/ 0 60000 65536"/>
                  <a:gd name="T14" fmla="*/ 0 60000 65536"/>
                  <a:gd name="T15" fmla="*/ 0 w 1603"/>
                  <a:gd name="T16" fmla="*/ 0 h 1205"/>
                  <a:gd name="T17" fmla="*/ 1603 w 1603"/>
                  <a:gd name="T18" fmla="*/ 1205 h 1205"/>
                </a:gdLst>
                <a:ahLst/>
                <a:cxnLst>
                  <a:cxn ang="T10">
                    <a:pos x="T0" y="T1"/>
                  </a:cxn>
                  <a:cxn ang="T11">
                    <a:pos x="T2" y="T3"/>
                  </a:cxn>
                  <a:cxn ang="T12">
                    <a:pos x="T4" y="T5"/>
                  </a:cxn>
                  <a:cxn ang="T13">
                    <a:pos x="T6" y="T7"/>
                  </a:cxn>
                  <a:cxn ang="T14">
                    <a:pos x="T8" y="T9"/>
                  </a:cxn>
                </a:cxnLst>
                <a:rect l="T15" t="T16" r="T17" b="T18"/>
                <a:pathLst>
                  <a:path w="1603" h="1205">
                    <a:moveTo>
                      <a:pt x="373" y="0"/>
                    </a:moveTo>
                    <a:lnTo>
                      <a:pt x="0" y="609"/>
                    </a:lnTo>
                    <a:lnTo>
                      <a:pt x="1603" y="1205"/>
                    </a:lnTo>
                    <a:lnTo>
                      <a:pt x="1509" y="323"/>
                    </a:lnTo>
                    <a:lnTo>
                      <a:pt x="373" y="0"/>
                    </a:lnTo>
                    <a:close/>
                  </a:path>
                </a:pathLst>
              </a:custGeom>
              <a:gradFill rotWithShape="1">
                <a:gsLst>
                  <a:gs pos="0">
                    <a:srgbClr val="0875F8"/>
                  </a:gs>
                  <a:gs pos="100000">
                    <a:srgbClr val="0E58C4"/>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sysClr val="windowText" lastClr="000000"/>
                  </a:solidFill>
                  <a:latin typeface="+mj-ea"/>
                  <a:ea typeface="+mj-ea"/>
                </a:endParaRPr>
              </a:p>
            </p:txBody>
          </p:sp>
          <p:sp>
            <p:nvSpPr>
              <p:cNvPr id="17" name="Freeform 43"/>
              <p:cNvSpPr>
                <a:spLocks/>
              </p:cNvSpPr>
              <p:nvPr/>
            </p:nvSpPr>
            <p:spPr bwMode="auto">
              <a:xfrm>
                <a:off x="5235802" y="2647950"/>
                <a:ext cx="1947862" cy="1385887"/>
              </a:xfrm>
              <a:custGeom>
                <a:avLst/>
                <a:gdLst>
                  <a:gd name="T0" fmla="*/ 328429 w 2230"/>
                  <a:gd name="T1" fmla="*/ 0 h 1620"/>
                  <a:gd name="T2" fmla="*/ 0 w 2230"/>
                  <a:gd name="T3" fmla="*/ 529546 h 1620"/>
                  <a:gd name="T4" fmla="*/ 1947862 w 2230"/>
                  <a:gd name="T5" fmla="*/ 1385887 h 1620"/>
                  <a:gd name="T6" fmla="*/ 1855273 w 2230"/>
                  <a:gd name="T7" fmla="*/ 543233 h 1620"/>
                  <a:gd name="T8" fmla="*/ 328429 w 2230"/>
                  <a:gd name="T9" fmla="*/ 0 h 1620"/>
                  <a:gd name="T10" fmla="*/ 0 60000 65536"/>
                  <a:gd name="T11" fmla="*/ 0 60000 65536"/>
                  <a:gd name="T12" fmla="*/ 0 60000 65536"/>
                  <a:gd name="T13" fmla="*/ 0 60000 65536"/>
                  <a:gd name="T14" fmla="*/ 0 60000 65536"/>
                  <a:gd name="T15" fmla="*/ 0 w 2230"/>
                  <a:gd name="T16" fmla="*/ 0 h 1620"/>
                  <a:gd name="T17" fmla="*/ 2230 w 2230"/>
                  <a:gd name="T18" fmla="*/ 1620 h 1620"/>
                </a:gdLst>
                <a:ahLst/>
                <a:cxnLst>
                  <a:cxn ang="T10">
                    <a:pos x="T0" y="T1"/>
                  </a:cxn>
                  <a:cxn ang="T11">
                    <a:pos x="T2" y="T3"/>
                  </a:cxn>
                  <a:cxn ang="T12">
                    <a:pos x="T4" y="T5"/>
                  </a:cxn>
                  <a:cxn ang="T13">
                    <a:pos x="T6" y="T7"/>
                  </a:cxn>
                  <a:cxn ang="T14">
                    <a:pos x="T8" y="T9"/>
                  </a:cxn>
                </a:cxnLst>
                <a:rect l="T15" t="T16" r="T17" b="T18"/>
                <a:pathLst>
                  <a:path w="2230" h="1620">
                    <a:moveTo>
                      <a:pt x="376" y="0"/>
                    </a:moveTo>
                    <a:lnTo>
                      <a:pt x="0" y="619"/>
                    </a:lnTo>
                    <a:lnTo>
                      <a:pt x="2230" y="1620"/>
                    </a:lnTo>
                    <a:lnTo>
                      <a:pt x="2124" y="635"/>
                    </a:lnTo>
                    <a:lnTo>
                      <a:pt x="376" y="0"/>
                    </a:lnTo>
                    <a:close/>
                  </a:path>
                </a:pathLst>
              </a:custGeom>
              <a:gradFill rotWithShape="1">
                <a:gsLst>
                  <a:gs pos="0">
                    <a:srgbClr val="DDDDDD"/>
                  </a:gs>
                  <a:gs pos="100000">
                    <a:srgbClr val="969696"/>
                  </a:gs>
                </a:gsLst>
                <a:lin ang="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zh-CN" altLang="en-US" kern="0" smtClean="0">
                  <a:solidFill>
                    <a:sysClr val="windowText" lastClr="000000"/>
                  </a:solidFill>
                  <a:latin typeface="+mj-ea"/>
                  <a:ea typeface="+mj-ea"/>
                </a:endParaRPr>
              </a:p>
            </p:txBody>
          </p:sp>
        </p:grpSp>
      </p:grpSp>
      <p:sp>
        <p:nvSpPr>
          <p:cNvPr id="18" name="Line 46"/>
          <p:cNvSpPr>
            <a:spLocks noChangeShapeType="1"/>
          </p:cNvSpPr>
          <p:nvPr/>
        </p:nvSpPr>
        <p:spPr bwMode="auto">
          <a:xfrm flipH="1">
            <a:off x="466952" y="1543050"/>
            <a:ext cx="5400675" cy="6350"/>
          </a:xfrm>
          <a:prstGeom prst="line">
            <a:avLst/>
          </a:prstGeom>
          <a:noFill/>
          <a:ln w="12700">
            <a:solidFill>
              <a:srgbClr val="0875F8"/>
            </a:solidFill>
            <a:round/>
            <a:headEnd type="oval" w="med" len="med"/>
            <a:tailEnd/>
          </a:ln>
          <a:extLst>
            <a:ext uri="{909E8E84-426E-40DD-AFC4-6F175D3DCCD1}">
              <a14:hiddenFill xmlns:a14="http://schemas.microsoft.com/office/drawing/2010/main">
                <a:noFill/>
              </a14:hiddenFill>
            </a:ext>
          </a:extLst>
        </p:spPr>
        <p:txBody>
          <a:bodyPr/>
          <a:lstStyle/>
          <a:p>
            <a:pPr>
              <a:defRPr/>
            </a:pPr>
            <a:endParaRPr lang="zh-CN" altLang="en-US" kern="0" smtClean="0">
              <a:solidFill>
                <a:sysClr val="windowText" lastClr="000000"/>
              </a:solidFill>
              <a:latin typeface="+mj-ea"/>
              <a:ea typeface="+mj-ea"/>
            </a:endParaRPr>
          </a:p>
        </p:txBody>
      </p:sp>
      <p:sp>
        <p:nvSpPr>
          <p:cNvPr id="19" name="Line 51"/>
          <p:cNvSpPr>
            <a:spLocks noChangeShapeType="1"/>
          </p:cNvSpPr>
          <p:nvPr/>
        </p:nvSpPr>
        <p:spPr bwMode="auto">
          <a:xfrm flipH="1">
            <a:off x="466952" y="2943225"/>
            <a:ext cx="4608512" cy="0"/>
          </a:xfrm>
          <a:prstGeom prst="line">
            <a:avLst/>
          </a:prstGeom>
          <a:noFill/>
          <a:ln w="12700">
            <a:solidFill>
              <a:srgbClr val="000000"/>
            </a:solidFill>
            <a:round/>
            <a:headEnd type="oval" w="med" len="med"/>
            <a:tailEnd/>
          </a:ln>
          <a:extLst>
            <a:ext uri="{909E8E84-426E-40DD-AFC4-6F175D3DCCD1}">
              <a14:hiddenFill xmlns:a14="http://schemas.microsoft.com/office/drawing/2010/main">
                <a:noFill/>
              </a14:hiddenFill>
            </a:ext>
          </a:extLst>
        </p:spPr>
        <p:txBody>
          <a:bodyPr/>
          <a:lstStyle/>
          <a:p>
            <a:pPr>
              <a:defRPr/>
            </a:pPr>
            <a:endParaRPr lang="zh-CN" altLang="en-US" kern="0" smtClean="0">
              <a:solidFill>
                <a:sysClr val="windowText" lastClr="000000"/>
              </a:solidFill>
              <a:latin typeface="+mj-ea"/>
              <a:ea typeface="+mj-ea"/>
            </a:endParaRPr>
          </a:p>
        </p:txBody>
      </p:sp>
      <p:sp>
        <p:nvSpPr>
          <p:cNvPr id="20" name="Rectangle 52"/>
          <p:cNvSpPr>
            <a:spLocks noChangeArrowheads="1"/>
          </p:cNvSpPr>
          <p:nvPr/>
        </p:nvSpPr>
        <p:spPr bwMode="auto">
          <a:xfrm>
            <a:off x="539977" y="2516187"/>
            <a:ext cx="2470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wrap="none">
            <a:spAutoFit/>
          </a:bodyPr>
          <a:lstStyle/>
          <a:p>
            <a:pPr algn="ctr">
              <a:defRPr/>
            </a:pPr>
            <a:r>
              <a:rPr lang="zh-CN" altLang="en-US" kern="0" smtClean="0">
                <a:solidFill>
                  <a:sysClr val="windowText" lastClr="000000"/>
                </a:solidFill>
                <a:latin typeface="+mj-ea"/>
                <a:ea typeface="+mj-ea"/>
              </a:rPr>
              <a:t>单击此处添加文字内容</a:t>
            </a:r>
          </a:p>
        </p:txBody>
      </p:sp>
      <p:sp>
        <p:nvSpPr>
          <p:cNvPr id="21" name="Rectangle 53"/>
          <p:cNvSpPr>
            <a:spLocks noChangeArrowheads="1"/>
          </p:cNvSpPr>
          <p:nvPr/>
        </p:nvSpPr>
        <p:spPr bwMode="auto">
          <a:xfrm>
            <a:off x="539977" y="1138237"/>
            <a:ext cx="2470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wrap="none">
            <a:spAutoFit/>
          </a:bodyPr>
          <a:lstStyle/>
          <a:p>
            <a:pPr algn="ctr">
              <a:defRPr/>
            </a:pPr>
            <a:r>
              <a:rPr lang="zh-CN" altLang="en-US" kern="0" smtClean="0">
                <a:solidFill>
                  <a:srgbClr val="3399FF"/>
                </a:solidFill>
                <a:latin typeface="+mj-ea"/>
                <a:ea typeface="+mj-ea"/>
              </a:rPr>
              <a:t>单击此处添加文字内容</a:t>
            </a:r>
          </a:p>
        </p:txBody>
      </p:sp>
      <p:sp>
        <p:nvSpPr>
          <p:cNvPr id="22" name="Rectangle 33"/>
          <p:cNvSpPr>
            <a:spLocks noChangeArrowheads="1"/>
          </p:cNvSpPr>
          <p:nvPr/>
        </p:nvSpPr>
        <p:spPr bwMode="auto">
          <a:xfrm>
            <a:off x="538389" y="1641475"/>
            <a:ext cx="4032250" cy="498598"/>
          </a:xfrm>
          <a:prstGeom prst="rect">
            <a:avLst/>
          </a:prstGeom>
          <a:noFill/>
          <a:ln>
            <a:noFill/>
          </a:ln>
          <a:effectLst>
            <a:prstShdw prst="shdw18" dist="17961" dir="13500000">
              <a:srgbClr val="3399FF">
                <a:gamma/>
                <a:shade val="60000"/>
                <a:invGamma/>
              </a:srgb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spcBef>
                <a:spcPct val="20000"/>
              </a:spcBef>
              <a:buClr>
                <a:srgbClr val="E1B40C"/>
              </a:buClr>
              <a:buFont typeface="微软雅黑" pitchFamily="34" charset="-122"/>
              <a:buNone/>
              <a:defRPr/>
            </a:pPr>
            <a:r>
              <a:rPr lang="zh-CN" altLang="en-US" sz="1200" kern="0">
                <a:solidFill>
                  <a:srgbClr val="3399FF"/>
                </a:solidFill>
                <a:latin typeface="+mj-ea"/>
                <a:ea typeface="+mj-ea"/>
              </a:rPr>
              <a:t>单击此处添加文字内容   单击此处添加文字内容</a:t>
            </a:r>
          </a:p>
          <a:p>
            <a:pPr>
              <a:spcBef>
                <a:spcPct val="20000"/>
              </a:spcBef>
              <a:buClr>
                <a:srgbClr val="E1B40C"/>
              </a:buClr>
              <a:buFont typeface="微软雅黑" pitchFamily="34" charset="-122"/>
              <a:buNone/>
              <a:defRPr/>
            </a:pPr>
            <a:r>
              <a:rPr lang="zh-CN" altLang="en-US" sz="1200" kern="0">
                <a:solidFill>
                  <a:srgbClr val="3399FF"/>
                </a:solidFill>
                <a:latin typeface="+mj-ea"/>
                <a:ea typeface="+mj-ea"/>
              </a:rPr>
              <a:t>单击此处添加文字内容   单击此处添加文字内容</a:t>
            </a:r>
            <a:endParaRPr lang="zh-CN" altLang="zh-CN" sz="1200" kern="0">
              <a:solidFill>
                <a:srgbClr val="3399FF"/>
              </a:solidFill>
              <a:latin typeface="+mj-ea"/>
              <a:ea typeface="+mj-ea"/>
            </a:endParaRPr>
          </a:p>
        </p:txBody>
      </p:sp>
      <p:sp>
        <p:nvSpPr>
          <p:cNvPr id="23" name="Rectangle 34"/>
          <p:cNvSpPr>
            <a:spLocks noChangeArrowheads="1"/>
          </p:cNvSpPr>
          <p:nvPr/>
        </p:nvSpPr>
        <p:spPr bwMode="auto">
          <a:xfrm>
            <a:off x="538389" y="3021012"/>
            <a:ext cx="4032250" cy="498598"/>
          </a:xfrm>
          <a:prstGeom prst="rect">
            <a:avLst/>
          </a:prstGeom>
          <a:noFill/>
          <a:ln>
            <a:noFill/>
          </a:ln>
          <a:effectLst>
            <a:prstShdw prst="shdw18" dist="17961" dir="13500000">
              <a:srgbClr val="3399FF">
                <a:gamma/>
                <a:shade val="60000"/>
                <a:invGamma/>
              </a:srgb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spcBef>
                <a:spcPct val="20000"/>
              </a:spcBef>
              <a:buClr>
                <a:srgbClr val="E1B40C"/>
              </a:buClr>
              <a:buFont typeface="微软雅黑" pitchFamily="34" charset="-122"/>
              <a:buNone/>
              <a:defRPr/>
            </a:pPr>
            <a:r>
              <a:rPr lang="zh-CN" altLang="en-US" sz="1200" kern="0">
                <a:solidFill>
                  <a:sysClr val="windowText" lastClr="000000"/>
                </a:solidFill>
                <a:latin typeface="+mj-ea"/>
                <a:ea typeface="+mj-ea"/>
              </a:rPr>
              <a:t>单击此处添加文字内容   单击此处添加文字内容</a:t>
            </a:r>
          </a:p>
          <a:p>
            <a:pPr>
              <a:spcBef>
                <a:spcPct val="20000"/>
              </a:spcBef>
              <a:buClr>
                <a:srgbClr val="E1B40C"/>
              </a:buClr>
              <a:buFont typeface="微软雅黑" pitchFamily="34" charset="-122"/>
              <a:buNone/>
              <a:defRPr/>
            </a:pPr>
            <a:r>
              <a:rPr lang="zh-CN" altLang="en-US" sz="1200" kern="0">
                <a:solidFill>
                  <a:sysClr val="windowText" lastClr="000000"/>
                </a:solidFill>
                <a:latin typeface="+mj-ea"/>
                <a:ea typeface="+mj-ea"/>
              </a:rPr>
              <a:t>单击此处添加文字内容   单击此处添加文字内容</a:t>
            </a:r>
            <a:endParaRPr lang="zh-CN" altLang="zh-CN" sz="1200" kern="0">
              <a:solidFill>
                <a:sysClr val="windowText" lastClr="000000"/>
              </a:solidFill>
              <a:latin typeface="+mj-ea"/>
              <a:ea typeface="+mj-ea"/>
            </a:endParaRPr>
          </a:p>
        </p:txBody>
      </p:sp>
    </p:spTree>
    <p:extLst>
      <p:ext uri="{BB962C8B-B14F-4D97-AF65-F5344CB8AC3E}">
        <p14:creationId xmlns:p14="http://schemas.microsoft.com/office/powerpoint/2010/main" val="2333186925"/>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500"/>
                                        <p:tgtEl>
                                          <p:spTgt spid="25"/>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right)">
                                      <p:cBhvr>
                                        <p:cTn id="11" dur="500"/>
                                        <p:tgtEl>
                                          <p:spTgt spid="18"/>
                                        </p:tgtEl>
                                      </p:cBhvr>
                                    </p:animEffect>
                                  </p:childTnLst>
                                </p:cTn>
                              </p:par>
                              <p:par>
                                <p:cTn id="12" presetID="22" presetClass="entr" presetSubtype="2" fill="hold" grpId="0" nodeType="with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wipe(right)">
                                      <p:cBhvr>
                                        <p:cTn id="14" dur="500"/>
                                        <p:tgtEl>
                                          <p:spTgt spid="19"/>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fade">
                                      <p:cBhvr>
                                        <p:cTn id="18" dur="500"/>
                                        <p:tgtEl>
                                          <p:spTgt spid="20"/>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500"/>
                                        <p:tgtEl>
                                          <p:spTgt spid="21"/>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500"/>
                                        <p:tgtEl>
                                          <p:spTgt spid="22"/>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p:bldP spid="21" grpId="0"/>
      <p:bldP spid="22" grpId="0"/>
      <p:bldP spid="2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grpSp>
        <p:nvGrpSpPr>
          <p:cNvPr id="33" name="组合 32"/>
          <p:cNvGrpSpPr/>
          <p:nvPr/>
        </p:nvGrpSpPr>
        <p:grpSpPr>
          <a:xfrm>
            <a:off x="4336236" y="833950"/>
            <a:ext cx="3772783" cy="3892013"/>
            <a:chOff x="4336236" y="833950"/>
            <a:chExt cx="3772783" cy="3892013"/>
          </a:xfrm>
        </p:grpSpPr>
        <p:sp>
          <p:nvSpPr>
            <p:cNvPr id="3" name="AutoShape 4"/>
            <p:cNvSpPr>
              <a:spLocks noChangeArrowheads="1"/>
            </p:cNvSpPr>
            <p:nvPr/>
          </p:nvSpPr>
          <p:spPr bwMode="auto">
            <a:xfrm rot="10800000">
              <a:off x="4336236" y="4581184"/>
              <a:ext cx="3772783" cy="144779"/>
            </a:xfrm>
            <a:custGeom>
              <a:avLst/>
              <a:gdLst>
                <a:gd name="T0" fmla="*/ 791286937 w 21600"/>
                <a:gd name="T1" fmla="*/ 606941 h 21600"/>
                <a:gd name="T2" fmla="*/ 412148551 w 21600"/>
                <a:gd name="T3" fmla="*/ 1213875 h 21600"/>
                <a:gd name="T4" fmla="*/ 33009970 w 21600"/>
                <a:gd name="T5" fmla="*/ 606941 h 21600"/>
                <a:gd name="T6" fmla="*/ 412148551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0">
                  <a:srgbClr val="5F5F5F">
                    <a:alpha val="0"/>
                  </a:srgbClr>
                </a:gs>
                <a:gs pos="100000">
                  <a:srgbClr val="000000">
                    <a:alpha val="50000"/>
                  </a:srgbClr>
                </a:gs>
              </a:gsLst>
              <a:lin ang="5400000" scaled="1"/>
            </a:gradFill>
            <a:ln>
              <a:noFill/>
            </a:ln>
            <a:extLst>
              <a:ext uri="{91240B29-F687-4F45-9708-019B960494DF}">
                <a14:hiddenLine xmlns:a14="http://schemas.microsoft.com/office/drawing/2010/main" w="28575" algn="ctr">
                  <a:solidFill>
                    <a:srgbClr val="000000"/>
                  </a:solidFill>
                  <a:miter lim="800000"/>
                  <a:headEnd/>
                  <a:tailEnd/>
                </a14:hiddenLine>
              </a:ext>
            </a:extLst>
          </p:spPr>
          <p:txBody>
            <a:bodyPr wrap="none" anchor="ctr"/>
            <a:lstStyle/>
            <a:p>
              <a:pPr>
                <a:defRPr/>
              </a:pPr>
              <a:endParaRPr lang="zh-CN" altLang="en-US" kern="0" smtClean="0">
                <a:solidFill>
                  <a:sysClr val="windowText" lastClr="000000"/>
                </a:solidFill>
                <a:latin typeface="Calibri"/>
                <a:ea typeface="宋体"/>
              </a:endParaRPr>
            </a:p>
          </p:txBody>
        </p:sp>
        <p:sp>
          <p:nvSpPr>
            <p:cNvPr id="4" name="AutoShape 5"/>
            <p:cNvSpPr>
              <a:spLocks noChangeArrowheads="1"/>
            </p:cNvSpPr>
            <p:nvPr/>
          </p:nvSpPr>
          <p:spPr bwMode="auto">
            <a:xfrm>
              <a:off x="4336236" y="3864383"/>
              <a:ext cx="3772783" cy="716801"/>
            </a:xfrm>
            <a:custGeom>
              <a:avLst/>
              <a:gdLst>
                <a:gd name="T0" fmla="*/ 791286937 w 21600"/>
                <a:gd name="T1" fmla="*/ 14877399 h 21600"/>
                <a:gd name="T2" fmla="*/ 412148551 w 21600"/>
                <a:gd name="T3" fmla="*/ 29754799 h 21600"/>
                <a:gd name="T4" fmla="*/ 33009970 w 21600"/>
                <a:gd name="T5" fmla="*/ 14877399 h 21600"/>
                <a:gd name="T6" fmla="*/ 412148551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0">
                  <a:srgbClr val="F8F8F8"/>
                </a:gs>
                <a:gs pos="100000">
                  <a:srgbClr val="DDDDDD"/>
                </a:gs>
              </a:gsLst>
              <a:lin ang="2700000" scaled="1"/>
            </a:gradFill>
            <a:ln w="12700" algn="ctr">
              <a:solidFill>
                <a:srgbClr val="C0C0C0"/>
              </a:solidFill>
              <a:miter lim="800000"/>
              <a:headEnd/>
              <a:tailEnd/>
            </a:ln>
          </p:spPr>
          <p:txBody>
            <a:bodyPr wrap="none" anchor="ctr"/>
            <a:lstStyle/>
            <a:p>
              <a:pPr>
                <a:defRPr/>
              </a:pPr>
              <a:endParaRPr lang="zh-CN" altLang="en-US" kern="0" smtClean="0">
                <a:solidFill>
                  <a:sysClr val="windowText" lastClr="000000"/>
                </a:solidFill>
                <a:latin typeface="Calibri"/>
                <a:ea typeface="宋体"/>
              </a:endParaRPr>
            </a:p>
          </p:txBody>
        </p:sp>
        <p:sp>
          <p:nvSpPr>
            <p:cNvPr id="5" name="WordArt 6"/>
            <p:cNvSpPr>
              <a:spLocks noChangeArrowheads="1" noChangeShapeType="1" noTextEdit="1"/>
            </p:cNvSpPr>
            <p:nvPr/>
          </p:nvSpPr>
          <p:spPr bwMode="auto">
            <a:xfrm>
              <a:off x="5796805" y="4094327"/>
              <a:ext cx="851644" cy="312270"/>
            </a:xfrm>
            <a:prstGeom prst="rect">
              <a:avLst/>
            </a:prstGeom>
          </p:spPr>
          <p:txBody>
            <a:bodyPr wrap="none" fromWordArt="1">
              <a:prstTxWarp prst="textPlain">
                <a:avLst>
                  <a:gd name="adj" fmla="val 50000"/>
                </a:avLst>
              </a:prstTxWarp>
            </a:bodyPr>
            <a:lstStyle/>
            <a:p>
              <a:pPr algn="ctr">
                <a:defRPr/>
              </a:pPr>
              <a:r>
                <a:rPr lang="en-US" altLang="zh-CN" sz="2400" kern="10" smtClean="0">
                  <a:ln w="9525">
                    <a:solidFill>
                      <a:srgbClr val="0875F8"/>
                    </a:solidFill>
                    <a:round/>
                    <a:headEnd/>
                    <a:tailEnd/>
                  </a:ln>
                  <a:solidFill>
                    <a:srgbClr val="3399FF"/>
                  </a:solidFill>
                  <a:latin typeface="Arial"/>
                  <a:ea typeface="宋体"/>
                  <a:cs typeface="Arial"/>
                </a:rPr>
                <a:t>32%</a:t>
              </a:r>
              <a:endParaRPr lang="zh-CN" altLang="en-US" sz="2400" kern="10" smtClean="0">
                <a:ln w="9525">
                  <a:solidFill>
                    <a:srgbClr val="0875F8"/>
                  </a:solidFill>
                  <a:round/>
                  <a:headEnd/>
                  <a:tailEnd/>
                </a:ln>
                <a:solidFill>
                  <a:srgbClr val="3399FF"/>
                </a:solidFill>
                <a:latin typeface="Arial"/>
                <a:ea typeface="宋体"/>
                <a:cs typeface="Arial"/>
              </a:endParaRPr>
            </a:p>
          </p:txBody>
        </p:sp>
        <p:sp>
          <p:nvSpPr>
            <p:cNvPr id="6" name="AutoShape 7"/>
            <p:cNvSpPr>
              <a:spLocks noChangeArrowheads="1"/>
            </p:cNvSpPr>
            <p:nvPr/>
          </p:nvSpPr>
          <p:spPr bwMode="auto">
            <a:xfrm rot="10800000">
              <a:off x="4336236" y="3296620"/>
              <a:ext cx="3772783" cy="553569"/>
            </a:xfrm>
            <a:custGeom>
              <a:avLst/>
              <a:gdLst>
                <a:gd name="T0" fmla="*/ 712978657 w 21600"/>
                <a:gd name="T1" fmla="*/ 8873064 h 21600"/>
                <a:gd name="T2" fmla="*/ 412148551 w 21600"/>
                <a:gd name="T3" fmla="*/ 17746100 h 21600"/>
                <a:gd name="T4" fmla="*/ 111318249 w 21600"/>
                <a:gd name="T5" fmla="*/ 8873064 h 21600"/>
                <a:gd name="T6" fmla="*/ 412148551 w 21600"/>
                <a:gd name="T7" fmla="*/ 0 h 21600"/>
                <a:gd name="T8" fmla="*/ 0 60000 65536"/>
                <a:gd name="T9" fmla="*/ 0 60000 65536"/>
                <a:gd name="T10" fmla="*/ 0 60000 65536"/>
                <a:gd name="T11" fmla="*/ 0 60000 65536"/>
                <a:gd name="T12" fmla="*/ 4717 w 21600"/>
                <a:gd name="T13" fmla="*/ 4717 h 21600"/>
                <a:gd name="T14" fmla="*/ 16883 w 21600"/>
                <a:gd name="T15" fmla="*/ 16883 h 21600"/>
              </a:gdLst>
              <a:ahLst/>
              <a:cxnLst>
                <a:cxn ang="T8">
                  <a:pos x="T0" y="T1"/>
                </a:cxn>
                <a:cxn ang="T9">
                  <a:pos x="T2" y="T3"/>
                </a:cxn>
                <a:cxn ang="T10">
                  <a:pos x="T4" y="T5"/>
                </a:cxn>
                <a:cxn ang="T11">
                  <a:pos x="T6" y="T7"/>
                </a:cxn>
              </a:cxnLst>
              <a:rect l="T12" t="T13" r="T14" b="T15"/>
              <a:pathLst>
                <a:path w="21600" h="21600">
                  <a:moveTo>
                    <a:pt x="0" y="0"/>
                  </a:moveTo>
                  <a:lnTo>
                    <a:pt x="5834" y="21600"/>
                  </a:lnTo>
                  <a:lnTo>
                    <a:pt x="15766" y="21600"/>
                  </a:lnTo>
                  <a:lnTo>
                    <a:pt x="21600" y="0"/>
                  </a:lnTo>
                  <a:lnTo>
                    <a:pt x="0" y="0"/>
                  </a:lnTo>
                  <a:close/>
                </a:path>
              </a:pathLst>
            </a:custGeom>
            <a:gradFill rotWithShape="1">
              <a:gsLst>
                <a:gs pos="0">
                  <a:srgbClr val="B2B2B2">
                    <a:alpha val="39998"/>
                  </a:srgbClr>
                </a:gs>
                <a:gs pos="100000">
                  <a:srgbClr val="FFFFFF">
                    <a:alpha val="0"/>
                  </a:srgbClr>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a:defRPr/>
              </a:pPr>
              <a:endParaRPr lang="zh-CN" altLang="en-US" kern="0" smtClean="0">
                <a:solidFill>
                  <a:sysClr val="windowText" lastClr="000000"/>
                </a:solidFill>
                <a:latin typeface="Calibri"/>
                <a:ea typeface="宋体"/>
              </a:endParaRPr>
            </a:p>
          </p:txBody>
        </p:sp>
        <p:sp>
          <p:nvSpPr>
            <p:cNvPr id="7" name="AutoShape 8"/>
            <p:cNvSpPr>
              <a:spLocks noChangeArrowheads="1"/>
            </p:cNvSpPr>
            <p:nvPr/>
          </p:nvSpPr>
          <p:spPr bwMode="auto">
            <a:xfrm>
              <a:off x="4702443" y="2943189"/>
              <a:ext cx="3040369" cy="577698"/>
            </a:xfrm>
            <a:custGeom>
              <a:avLst/>
              <a:gdLst>
                <a:gd name="T0" fmla="*/ 511948310 w 21600"/>
                <a:gd name="T1" fmla="*/ 9663443 h 21600"/>
                <a:gd name="T2" fmla="*/ 267659574 w 21600"/>
                <a:gd name="T3" fmla="*/ 19326885 h 21600"/>
                <a:gd name="T4" fmla="*/ 23370680 w 21600"/>
                <a:gd name="T5" fmla="*/ 9663443 h 21600"/>
                <a:gd name="T6" fmla="*/ 267659574 w 21600"/>
                <a:gd name="T7" fmla="*/ 0 h 21600"/>
                <a:gd name="T8" fmla="*/ 0 60000 65536"/>
                <a:gd name="T9" fmla="*/ 0 60000 65536"/>
                <a:gd name="T10" fmla="*/ 0 60000 65536"/>
                <a:gd name="T11" fmla="*/ 0 60000 65536"/>
                <a:gd name="T12" fmla="*/ 2743 w 21600"/>
                <a:gd name="T13" fmla="*/ 2743 h 21600"/>
                <a:gd name="T14" fmla="*/ 18857 w 21600"/>
                <a:gd name="T15" fmla="*/ 18857 h 21600"/>
              </a:gdLst>
              <a:ahLst/>
              <a:cxnLst>
                <a:cxn ang="T8">
                  <a:pos x="T0" y="T1"/>
                </a:cxn>
                <a:cxn ang="T9">
                  <a:pos x="T2" y="T3"/>
                </a:cxn>
                <a:cxn ang="T10">
                  <a:pos x="T4" y="T5"/>
                </a:cxn>
                <a:cxn ang="T11">
                  <a:pos x="T6" y="T7"/>
                </a:cxn>
              </a:cxnLst>
              <a:rect l="T12" t="T13" r="T14" b="T15"/>
              <a:pathLst>
                <a:path w="21600" h="21600">
                  <a:moveTo>
                    <a:pt x="0" y="0"/>
                  </a:moveTo>
                  <a:lnTo>
                    <a:pt x="1885" y="21600"/>
                  </a:lnTo>
                  <a:lnTo>
                    <a:pt x="19715" y="21600"/>
                  </a:lnTo>
                  <a:lnTo>
                    <a:pt x="21600" y="0"/>
                  </a:lnTo>
                  <a:lnTo>
                    <a:pt x="0" y="0"/>
                  </a:lnTo>
                  <a:close/>
                </a:path>
              </a:pathLst>
            </a:custGeom>
            <a:solidFill>
              <a:srgbClr val="3399FF"/>
            </a:solidFill>
            <a:ln>
              <a:noFill/>
            </a:ln>
            <a:extLst>
              <a:ext uri="{91240B29-F687-4F45-9708-019B960494DF}">
                <a14:hiddenLine xmlns:a14="http://schemas.microsoft.com/office/drawing/2010/main" w="28575" algn="ctr">
                  <a:solidFill>
                    <a:srgbClr val="000000"/>
                  </a:solidFill>
                  <a:miter lim="800000"/>
                  <a:headEnd/>
                  <a:tailEnd/>
                </a14:hiddenLine>
              </a:ext>
            </a:extLst>
          </p:spPr>
          <p:txBody>
            <a:bodyPr wrap="none" anchor="ctr"/>
            <a:lstStyle/>
            <a:p>
              <a:pPr>
                <a:defRPr/>
              </a:pPr>
              <a:endParaRPr lang="zh-CN" altLang="en-US" kern="0" smtClean="0">
                <a:solidFill>
                  <a:sysClr val="windowText" lastClr="000000"/>
                </a:solidFill>
                <a:latin typeface="Calibri"/>
                <a:ea typeface="宋体"/>
              </a:endParaRPr>
            </a:p>
          </p:txBody>
        </p:sp>
        <p:sp>
          <p:nvSpPr>
            <p:cNvPr id="8" name="WordArt 9"/>
            <p:cNvSpPr>
              <a:spLocks noChangeArrowheads="1" noChangeShapeType="1" noTextEdit="1"/>
            </p:cNvSpPr>
            <p:nvPr/>
          </p:nvSpPr>
          <p:spPr bwMode="auto">
            <a:xfrm>
              <a:off x="5837968" y="3082290"/>
              <a:ext cx="770737" cy="305172"/>
            </a:xfrm>
            <a:prstGeom prst="rect">
              <a:avLst/>
            </a:prstGeom>
          </p:spPr>
          <p:txBody>
            <a:bodyPr wrap="none" fromWordArt="1">
              <a:prstTxWarp prst="textPlain">
                <a:avLst>
                  <a:gd name="adj" fmla="val 50000"/>
                </a:avLst>
              </a:prstTxWarp>
            </a:bodyPr>
            <a:lstStyle/>
            <a:p>
              <a:pPr algn="ctr">
                <a:defRPr/>
              </a:pPr>
              <a:r>
                <a:rPr lang="en-US" altLang="zh-CN" sz="2400" kern="10" smtClean="0">
                  <a:ln w="9525">
                    <a:solidFill>
                      <a:srgbClr val="FFFFFF"/>
                    </a:solidFill>
                    <a:round/>
                    <a:headEnd/>
                    <a:tailEnd/>
                  </a:ln>
                  <a:solidFill>
                    <a:srgbClr val="FFFFFF"/>
                  </a:solidFill>
                  <a:latin typeface="Arial"/>
                  <a:ea typeface="宋体"/>
                  <a:cs typeface="Arial"/>
                </a:rPr>
                <a:t>28%</a:t>
              </a:r>
              <a:endParaRPr lang="zh-CN" altLang="en-US" sz="2400" kern="10" smtClean="0">
                <a:ln w="9525">
                  <a:solidFill>
                    <a:srgbClr val="FFFFFF"/>
                  </a:solidFill>
                  <a:round/>
                  <a:headEnd/>
                  <a:tailEnd/>
                </a:ln>
                <a:solidFill>
                  <a:srgbClr val="FFFFFF"/>
                </a:solidFill>
                <a:latin typeface="Arial"/>
                <a:ea typeface="宋体"/>
                <a:cs typeface="Arial"/>
              </a:endParaRPr>
            </a:p>
          </p:txBody>
        </p:sp>
        <p:sp>
          <p:nvSpPr>
            <p:cNvPr id="9" name="AutoShape 10"/>
            <p:cNvSpPr>
              <a:spLocks noChangeArrowheads="1"/>
            </p:cNvSpPr>
            <p:nvPr/>
          </p:nvSpPr>
          <p:spPr bwMode="auto">
            <a:xfrm rot="10800000">
              <a:off x="4702443" y="2501753"/>
              <a:ext cx="3040369" cy="445694"/>
            </a:xfrm>
            <a:custGeom>
              <a:avLst/>
              <a:gdLst>
                <a:gd name="T0" fmla="*/ 463026112 w 21600"/>
                <a:gd name="T1" fmla="*/ 5751801 h 21600"/>
                <a:gd name="T2" fmla="*/ 267659574 w 21600"/>
                <a:gd name="T3" fmla="*/ 11503580 h 21600"/>
                <a:gd name="T4" fmla="*/ 72292878 w 21600"/>
                <a:gd name="T5" fmla="*/ 5751801 h 21600"/>
                <a:gd name="T6" fmla="*/ 267659574 w 21600"/>
                <a:gd name="T7" fmla="*/ 0 h 21600"/>
                <a:gd name="T8" fmla="*/ 0 60000 65536"/>
                <a:gd name="T9" fmla="*/ 0 60000 65536"/>
                <a:gd name="T10" fmla="*/ 0 60000 65536"/>
                <a:gd name="T11" fmla="*/ 0 60000 65536"/>
                <a:gd name="T12" fmla="*/ 4717 w 21600"/>
                <a:gd name="T13" fmla="*/ 4717 h 21600"/>
                <a:gd name="T14" fmla="*/ 16883 w 21600"/>
                <a:gd name="T15" fmla="*/ 16883 h 21600"/>
              </a:gdLst>
              <a:ahLst/>
              <a:cxnLst>
                <a:cxn ang="T8">
                  <a:pos x="T0" y="T1"/>
                </a:cxn>
                <a:cxn ang="T9">
                  <a:pos x="T2" y="T3"/>
                </a:cxn>
                <a:cxn ang="T10">
                  <a:pos x="T4" y="T5"/>
                </a:cxn>
                <a:cxn ang="T11">
                  <a:pos x="T6" y="T7"/>
                </a:cxn>
              </a:cxnLst>
              <a:rect l="T12" t="T13" r="T14" b="T15"/>
              <a:pathLst>
                <a:path w="21600" h="21600">
                  <a:moveTo>
                    <a:pt x="0" y="0"/>
                  </a:moveTo>
                  <a:lnTo>
                    <a:pt x="5834" y="21600"/>
                  </a:lnTo>
                  <a:lnTo>
                    <a:pt x="15766" y="21600"/>
                  </a:lnTo>
                  <a:lnTo>
                    <a:pt x="21600" y="0"/>
                  </a:lnTo>
                  <a:lnTo>
                    <a:pt x="0" y="0"/>
                  </a:lnTo>
                  <a:close/>
                </a:path>
              </a:pathLst>
            </a:custGeom>
            <a:gradFill rotWithShape="1">
              <a:gsLst>
                <a:gs pos="0">
                  <a:srgbClr val="0875F8"/>
                </a:gs>
                <a:gs pos="100000">
                  <a:srgbClr val="FFFFFF">
                    <a:alpha val="0"/>
                  </a:srgbClr>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a:defRPr/>
              </a:pPr>
              <a:endParaRPr lang="zh-CN" altLang="en-US" kern="0" smtClean="0">
                <a:solidFill>
                  <a:sysClr val="windowText" lastClr="000000"/>
                </a:solidFill>
                <a:latin typeface="Calibri"/>
                <a:ea typeface="宋体"/>
              </a:endParaRPr>
            </a:p>
          </p:txBody>
        </p:sp>
        <p:sp>
          <p:nvSpPr>
            <p:cNvPr id="10" name="AutoShape 12"/>
            <p:cNvSpPr>
              <a:spLocks noChangeArrowheads="1"/>
            </p:cNvSpPr>
            <p:nvPr/>
          </p:nvSpPr>
          <p:spPr bwMode="auto">
            <a:xfrm>
              <a:off x="4990582" y="2222130"/>
              <a:ext cx="2464090" cy="466984"/>
            </a:xfrm>
            <a:custGeom>
              <a:avLst/>
              <a:gdLst>
                <a:gd name="T0" fmla="*/ 332687527 w 21600"/>
                <a:gd name="T1" fmla="*/ 6314426 h 21600"/>
                <a:gd name="T2" fmla="*/ 175809834 w 21600"/>
                <a:gd name="T3" fmla="*/ 12628875 h 21600"/>
                <a:gd name="T4" fmla="*/ 18932140 w 21600"/>
                <a:gd name="T5" fmla="*/ 6314426 h 21600"/>
                <a:gd name="T6" fmla="*/ 175809834 w 21600"/>
                <a:gd name="T7" fmla="*/ 0 h 21600"/>
                <a:gd name="T8" fmla="*/ 0 60000 65536"/>
                <a:gd name="T9" fmla="*/ 0 60000 65536"/>
                <a:gd name="T10" fmla="*/ 0 60000 65536"/>
                <a:gd name="T11" fmla="*/ 0 60000 65536"/>
                <a:gd name="T12" fmla="*/ 2963 w 21600"/>
                <a:gd name="T13" fmla="*/ 2963 h 21600"/>
                <a:gd name="T14" fmla="*/ 18637 w 21600"/>
                <a:gd name="T15" fmla="*/ 18637 h 21600"/>
              </a:gdLst>
              <a:ahLst/>
              <a:cxnLst>
                <a:cxn ang="T8">
                  <a:pos x="T0" y="T1"/>
                </a:cxn>
                <a:cxn ang="T9">
                  <a:pos x="T2" y="T3"/>
                </a:cxn>
                <a:cxn ang="T10">
                  <a:pos x="T4" y="T5"/>
                </a:cxn>
                <a:cxn ang="T11">
                  <a:pos x="T6" y="T7"/>
                </a:cxn>
              </a:cxnLst>
              <a:rect l="T12" t="T13" r="T14" b="T15"/>
              <a:pathLst>
                <a:path w="21600" h="21600">
                  <a:moveTo>
                    <a:pt x="0" y="0"/>
                  </a:moveTo>
                  <a:lnTo>
                    <a:pt x="2326" y="21600"/>
                  </a:lnTo>
                  <a:lnTo>
                    <a:pt x="19274" y="21600"/>
                  </a:lnTo>
                  <a:lnTo>
                    <a:pt x="21600" y="0"/>
                  </a:lnTo>
                  <a:lnTo>
                    <a:pt x="0" y="0"/>
                  </a:lnTo>
                  <a:close/>
                </a:path>
              </a:pathLst>
            </a:custGeom>
            <a:gradFill rotWithShape="1">
              <a:gsLst>
                <a:gs pos="0">
                  <a:srgbClr val="F8F8F8"/>
                </a:gs>
                <a:gs pos="100000">
                  <a:srgbClr val="DDDDDD"/>
                </a:gs>
              </a:gsLst>
              <a:lin ang="2700000" scaled="1"/>
            </a:gradFill>
            <a:ln w="12700" algn="ctr">
              <a:solidFill>
                <a:srgbClr val="C0C0C0"/>
              </a:solidFill>
              <a:miter lim="800000"/>
              <a:headEnd/>
              <a:tailEnd/>
            </a:ln>
          </p:spPr>
          <p:txBody>
            <a:bodyPr wrap="none" anchor="ctr"/>
            <a:lstStyle/>
            <a:p>
              <a:pPr>
                <a:defRPr/>
              </a:pPr>
              <a:endParaRPr lang="zh-CN" altLang="en-US" kern="0" smtClean="0">
                <a:solidFill>
                  <a:sysClr val="windowText" lastClr="000000"/>
                </a:solidFill>
                <a:latin typeface="Calibri"/>
                <a:ea typeface="宋体"/>
              </a:endParaRPr>
            </a:p>
          </p:txBody>
        </p:sp>
        <p:sp>
          <p:nvSpPr>
            <p:cNvPr id="11" name="WordArt 13"/>
            <p:cNvSpPr>
              <a:spLocks noChangeArrowheads="1" noChangeShapeType="1" noTextEdit="1"/>
            </p:cNvSpPr>
            <p:nvPr/>
          </p:nvSpPr>
          <p:spPr bwMode="auto">
            <a:xfrm>
              <a:off x="5967134" y="2337101"/>
              <a:ext cx="510986" cy="204395"/>
            </a:xfrm>
            <a:prstGeom prst="rect">
              <a:avLst/>
            </a:prstGeom>
          </p:spPr>
          <p:txBody>
            <a:bodyPr wrap="none" fromWordArt="1">
              <a:prstTxWarp prst="textPlain">
                <a:avLst>
                  <a:gd name="adj" fmla="val 50000"/>
                </a:avLst>
              </a:prstTxWarp>
            </a:bodyPr>
            <a:lstStyle/>
            <a:p>
              <a:pPr algn="ctr">
                <a:defRPr/>
              </a:pPr>
              <a:r>
                <a:rPr lang="en-US" altLang="zh-CN" sz="2400" kern="10" smtClean="0">
                  <a:ln w="9525">
                    <a:solidFill>
                      <a:srgbClr val="0875F8"/>
                    </a:solidFill>
                    <a:round/>
                    <a:headEnd/>
                    <a:tailEnd/>
                  </a:ln>
                  <a:solidFill>
                    <a:srgbClr val="3399FF"/>
                  </a:solidFill>
                  <a:latin typeface="Arial"/>
                  <a:ea typeface="宋体"/>
                  <a:cs typeface="Arial"/>
                </a:rPr>
                <a:t>25%</a:t>
              </a:r>
              <a:endParaRPr lang="zh-CN" altLang="en-US" sz="2400" kern="10" smtClean="0">
                <a:ln w="9525">
                  <a:solidFill>
                    <a:srgbClr val="0875F8"/>
                  </a:solidFill>
                  <a:round/>
                  <a:headEnd/>
                  <a:tailEnd/>
                </a:ln>
                <a:solidFill>
                  <a:srgbClr val="3399FF"/>
                </a:solidFill>
                <a:latin typeface="Arial"/>
                <a:ea typeface="宋体"/>
                <a:cs typeface="Arial"/>
              </a:endParaRPr>
            </a:p>
          </p:txBody>
        </p:sp>
        <p:sp>
          <p:nvSpPr>
            <p:cNvPr id="12" name="AutoShape 14"/>
            <p:cNvSpPr>
              <a:spLocks noChangeArrowheads="1"/>
            </p:cNvSpPr>
            <p:nvPr/>
          </p:nvSpPr>
          <p:spPr bwMode="auto">
            <a:xfrm rot="10800000">
              <a:off x="4990582" y="1858762"/>
              <a:ext cx="2464090" cy="360529"/>
            </a:xfrm>
            <a:custGeom>
              <a:avLst/>
              <a:gdLst>
                <a:gd name="T0" fmla="*/ 304134745 w 21600"/>
                <a:gd name="T1" fmla="*/ 3763676 h 21600"/>
                <a:gd name="T2" fmla="*/ 175809834 w 21600"/>
                <a:gd name="T3" fmla="*/ 7527333 h 21600"/>
                <a:gd name="T4" fmla="*/ 47484923 w 21600"/>
                <a:gd name="T5" fmla="*/ 3763676 h 21600"/>
                <a:gd name="T6" fmla="*/ 175809834 w 21600"/>
                <a:gd name="T7" fmla="*/ 0 h 21600"/>
                <a:gd name="T8" fmla="*/ 0 60000 65536"/>
                <a:gd name="T9" fmla="*/ 0 60000 65536"/>
                <a:gd name="T10" fmla="*/ 0 60000 65536"/>
                <a:gd name="T11" fmla="*/ 0 60000 65536"/>
                <a:gd name="T12" fmla="*/ 4717 w 21600"/>
                <a:gd name="T13" fmla="*/ 4717 h 21600"/>
                <a:gd name="T14" fmla="*/ 16883 w 21600"/>
                <a:gd name="T15" fmla="*/ 16883 h 21600"/>
              </a:gdLst>
              <a:ahLst/>
              <a:cxnLst>
                <a:cxn ang="T8">
                  <a:pos x="T0" y="T1"/>
                </a:cxn>
                <a:cxn ang="T9">
                  <a:pos x="T2" y="T3"/>
                </a:cxn>
                <a:cxn ang="T10">
                  <a:pos x="T4" y="T5"/>
                </a:cxn>
                <a:cxn ang="T11">
                  <a:pos x="T6" y="T7"/>
                </a:cxn>
              </a:cxnLst>
              <a:rect l="T12" t="T13" r="T14" b="T15"/>
              <a:pathLst>
                <a:path w="21600" h="21600">
                  <a:moveTo>
                    <a:pt x="0" y="0"/>
                  </a:moveTo>
                  <a:lnTo>
                    <a:pt x="5834" y="21600"/>
                  </a:lnTo>
                  <a:lnTo>
                    <a:pt x="15766" y="21600"/>
                  </a:lnTo>
                  <a:lnTo>
                    <a:pt x="21600" y="0"/>
                  </a:lnTo>
                  <a:lnTo>
                    <a:pt x="0" y="0"/>
                  </a:lnTo>
                  <a:close/>
                </a:path>
              </a:pathLst>
            </a:custGeom>
            <a:gradFill rotWithShape="1">
              <a:gsLst>
                <a:gs pos="0">
                  <a:srgbClr val="B2B2B2">
                    <a:alpha val="39998"/>
                  </a:srgbClr>
                </a:gs>
                <a:gs pos="100000">
                  <a:srgbClr val="FFFFFF">
                    <a:alpha val="0"/>
                  </a:srgbClr>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a:defRPr/>
              </a:pPr>
              <a:endParaRPr lang="zh-CN" altLang="en-US" kern="0" smtClean="0">
                <a:solidFill>
                  <a:sysClr val="windowText" lastClr="000000"/>
                </a:solidFill>
                <a:latin typeface="Calibri"/>
                <a:ea typeface="宋体"/>
              </a:endParaRPr>
            </a:p>
          </p:txBody>
        </p:sp>
        <p:sp>
          <p:nvSpPr>
            <p:cNvPr id="17" name="AutoShape 20"/>
            <p:cNvSpPr>
              <a:spLocks noChangeArrowheads="1"/>
            </p:cNvSpPr>
            <p:nvPr/>
          </p:nvSpPr>
          <p:spPr bwMode="auto">
            <a:xfrm>
              <a:off x="5284400" y="1620301"/>
              <a:ext cx="1876456" cy="353432"/>
            </a:xfrm>
            <a:custGeom>
              <a:avLst/>
              <a:gdLst>
                <a:gd name="T0" fmla="*/ 192930124 w 21600"/>
                <a:gd name="T1" fmla="*/ 3616949 h 21600"/>
                <a:gd name="T2" fmla="*/ 101954603 w 21600"/>
                <a:gd name="T3" fmla="*/ 7233880 h 21600"/>
                <a:gd name="T4" fmla="*/ 10978985 w 21600"/>
                <a:gd name="T5" fmla="*/ 3616949 h 21600"/>
                <a:gd name="T6" fmla="*/ 101954603 w 21600"/>
                <a:gd name="T7" fmla="*/ 0 h 21600"/>
                <a:gd name="T8" fmla="*/ 0 60000 65536"/>
                <a:gd name="T9" fmla="*/ 0 60000 65536"/>
                <a:gd name="T10" fmla="*/ 0 60000 65536"/>
                <a:gd name="T11" fmla="*/ 0 60000 65536"/>
                <a:gd name="T12" fmla="*/ 2963 w 21600"/>
                <a:gd name="T13" fmla="*/ 2963 h 21600"/>
                <a:gd name="T14" fmla="*/ 18637 w 21600"/>
                <a:gd name="T15" fmla="*/ 18637 h 21600"/>
              </a:gdLst>
              <a:ahLst/>
              <a:cxnLst>
                <a:cxn ang="T8">
                  <a:pos x="T0" y="T1"/>
                </a:cxn>
                <a:cxn ang="T9">
                  <a:pos x="T2" y="T3"/>
                </a:cxn>
                <a:cxn ang="T10">
                  <a:pos x="T4" y="T5"/>
                </a:cxn>
                <a:cxn ang="T11">
                  <a:pos x="T6" y="T7"/>
                </a:cxn>
              </a:cxnLst>
              <a:rect l="T12" t="T13" r="T14" b="T15"/>
              <a:pathLst>
                <a:path w="21600" h="21600">
                  <a:moveTo>
                    <a:pt x="0" y="0"/>
                  </a:moveTo>
                  <a:lnTo>
                    <a:pt x="2326" y="21600"/>
                  </a:lnTo>
                  <a:lnTo>
                    <a:pt x="19274" y="21600"/>
                  </a:lnTo>
                  <a:lnTo>
                    <a:pt x="21600" y="0"/>
                  </a:lnTo>
                  <a:lnTo>
                    <a:pt x="0" y="0"/>
                  </a:lnTo>
                  <a:close/>
                </a:path>
              </a:pathLst>
            </a:custGeom>
            <a:gradFill rotWithShape="1">
              <a:gsLst>
                <a:gs pos="0">
                  <a:srgbClr val="F8F8F8"/>
                </a:gs>
                <a:gs pos="100000">
                  <a:srgbClr val="DDDDDD"/>
                </a:gs>
              </a:gsLst>
              <a:lin ang="2700000" scaled="1"/>
            </a:gradFill>
            <a:ln w="12700" algn="ctr">
              <a:solidFill>
                <a:srgbClr val="C0C0C0"/>
              </a:solidFill>
              <a:miter lim="800000"/>
              <a:headEnd/>
              <a:tailEnd/>
            </a:ln>
          </p:spPr>
          <p:txBody>
            <a:bodyPr wrap="none" anchor="ctr"/>
            <a:lstStyle/>
            <a:p>
              <a:pPr>
                <a:defRPr/>
              </a:pPr>
              <a:endParaRPr lang="zh-CN" altLang="en-US" kern="0" smtClean="0">
                <a:solidFill>
                  <a:sysClr val="windowText" lastClr="000000"/>
                </a:solidFill>
                <a:latin typeface="Calibri"/>
                <a:ea typeface="宋体"/>
              </a:endParaRPr>
            </a:p>
          </p:txBody>
        </p:sp>
        <p:sp>
          <p:nvSpPr>
            <p:cNvPr id="18" name="WordArt 21"/>
            <p:cNvSpPr>
              <a:spLocks noChangeArrowheads="1" noChangeShapeType="1" noTextEdit="1"/>
            </p:cNvSpPr>
            <p:nvPr/>
          </p:nvSpPr>
          <p:spPr bwMode="auto">
            <a:xfrm>
              <a:off x="6013975" y="1706885"/>
              <a:ext cx="417306" cy="156135"/>
            </a:xfrm>
            <a:prstGeom prst="rect">
              <a:avLst/>
            </a:prstGeom>
          </p:spPr>
          <p:txBody>
            <a:bodyPr wrap="none" fromWordArt="1">
              <a:prstTxWarp prst="textPlain">
                <a:avLst>
                  <a:gd name="adj" fmla="val 50000"/>
                </a:avLst>
              </a:prstTxWarp>
            </a:bodyPr>
            <a:lstStyle/>
            <a:p>
              <a:pPr algn="ctr">
                <a:defRPr/>
              </a:pPr>
              <a:r>
                <a:rPr lang="en-US" altLang="zh-CN" sz="2400" kern="10" smtClean="0">
                  <a:ln w="9525">
                    <a:solidFill>
                      <a:srgbClr val="0875F8"/>
                    </a:solidFill>
                    <a:round/>
                    <a:headEnd/>
                    <a:tailEnd/>
                  </a:ln>
                  <a:solidFill>
                    <a:srgbClr val="3399FF"/>
                  </a:solidFill>
                  <a:latin typeface="Arial"/>
                  <a:ea typeface="宋体"/>
                  <a:cs typeface="Arial"/>
                </a:rPr>
                <a:t>10%</a:t>
              </a:r>
              <a:endParaRPr lang="zh-CN" altLang="en-US" sz="2400" kern="10" smtClean="0">
                <a:ln w="9525">
                  <a:solidFill>
                    <a:srgbClr val="0875F8"/>
                  </a:solidFill>
                  <a:round/>
                  <a:headEnd/>
                  <a:tailEnd/>
                </a:ln>
                <a:solidFill>
                  <a:srgbClr val="3399FF"/>
                </a:solidFill>
                <a:latin typeface="Arial"/>
                <a:ea typeface="宋体"/>
                <a:cs typeface="Arial"/>
              </a:endParaRPr>
            </a:p>
          </p:txBody>
        </p:sp>
        <p:sp>
          <p:nvSpPr>
            <p:cNvPr id="19" name="AutoShape 22"/>
            <p:cNvSpPr>
              <a:spLocks noChangeArrowheads="1"/>
            </p:cNvSpPr>
            <p:nvPr/>
          </p:nvSpPr>
          <p:spPr bwMode="auto">
            <a:xfrm rot="10800000">
              <a:off x="5284400" y="1349194"/>
              <a:ext cx="1876456" cy="273946"/>
            </a:xfrm>
            <a:custGeom>
              <a:avLst/>
              <a:gdLst>
                <a:gd name="T0" fmla="*/ 176371967 w 21600"/>
                <a:gd name="T1" fmla="*/ 2173000 h 21600"/>
                <a:gd name="T2" fmla="*/ 101954603 w 21600"/>
                <a:gd name="T3" fmla="*/ 4346000 h 21600"/>
                <a:gd name="T4" fmla="*/ 27537142 w 21600"/>
                <a:gd name="T5" fmla="*/ 2173000 h 21600"/>
                <a:gd name="T6" fmla="*/ 101954603 w 21600"/>
                <a:gd name="T7" fmla="*/ 0 h 21600"/>
                <a:gd name="T8" fmla="*/ 0 60000 65536"/>
                <a:gd name="T9" fmla="*/ 0 60000 65536"/>
                <a:gd name="T10" fmla="*/ 0 60000 65536"/>
                <a:gd name="T11" fmla="*/ 0 60000 65536"/>
                <a:gd name="T12" fmla="*/ 4717 w 21600"/>
                <a:gd name="T13" fmla="*/ 4717 h 21600"/>
                <a:gd name="T14" fmla="*/ 16883 w 21600"/>
                <a:gd name="T15" fmla="*/ 16883 h 21600"/>
              </a:gdLst>
              <a:ahLst/>
              <a:cxnLst>
                <a:cxn ang="T8">
                  <a:pos x="T0" y="T1"/>
                </a:cxn>
                <a:cxn ang="T9">
                  <a:pos x="T2" y="T3"/>
                </a:cxn>
                <a:cxn ang="T10">
                  <a:pos x="T4" y="T5"/>
                </a:cxn>
                <a:cxn ang="T11">
                  <a:pos x="T6" y="T7"/>
                </a:cxn>
              </a:cxnLst>
              <a:rect l="T12" t="T13" r="T14" b="T15"/>
              <a:pathLst>
                <a:path w="21600" h="21600">
                  <a:moveTo>
                    <a:pt x="0" y="0"/>
                  </a:moveTo>
                  <a:lnTo>
                    <a:pt x="5834" y="21600"/>
                  </a:lnTo>
                  <a:lnTo>
                    <a:pt x="15766" y="21600"/>
                  </a:lnTo>
                  <a:lnTo>
                    <a:pt x="21600" y="0"/>
                  </a:lnTo>
                  <a:lnTo>
                    <a:pt x="0" y="0"/>
                  </a:lnTo>
                  <a:close/>
                </a:path>
              </a:pathLst>
            </a:custGeom>
            <a:gradFill rotWithShape="1">
              <a:gsLst>
                <a:gs pos="0">
                  <a:srgbClr val="B2B2B2">
                    <a:alpha val="39998"/>
                  </a:srgbClr>
                </a:gs>
                <a:gs pos="100000">
                  <a:srgbClr val="FFFFFF">
                    <a:alpha val="0"/>
                  </a:srgbClr>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rot="10800000" wrap="none" anchor="ctr"/>
            <a:lstStyle/>
            <a:p>
              <a:pPr>
                <a:defRPr/>
              </a:pPr>
              <a:endParaRPr lang="zh-CN" altLang="en-US" kern="0" smtClean="0">
                <a:solidFill>
                  <a:sysClr val="windowText" lastClr="000000"/>
                </a:solidFill>
                <a:latin typeface="Calibri"/>
                <a:ea typeface="宋体"/>
              </a:endParaRPr>
            </a:p>
          </p:txBody>
        </p:sp>
        <p:sp>
          <p:nvSpPr>
            <p:cNvPr id="20" name="AutoShape 23"/>
            <p:cNvSpPr>
              <a:spLocks noChangeArrowheads="1"/>
            </p:cNvSpPr>
            <p:nvPr/>
          </p:nvSpPr>
          <p:spPr bwMode="auto">
            <a:xfrm>
              <a:off x="5501569" y="1105056"/>
              <a:ext cx="1442117" cy="353433"/>
            </a:xfrm>
            <a:custGeom>
              <a:avLst/>
              <a:gdLst>
                <a:gd name="T0" fmla="*/ 113952654 w 21600"/>
                <a:gd name="T1" fmla="*/ 3616958 h 21600"/>
                <a:gd name="T2" fmla="*/ 60218667 w 21600"/>
                <a:gd name="T3" fmla="*/ 7233917 h 21600"/>
                <a:gd name="T4" fmla="*/ 6484679 w 21600"/>
                <a:gd name="T5" fmla="*/ 3616958 h 21600"/>
                <a:gd name="T6" fmla="*/ 60218667 w 21600"/>
                <a:gd name="T7" fmla="*/ 0 h 21600"/>
                <a:gd name="T8" fmla="*/ 0 60000 65536"/>
                <a:gd name="T9" fmla="*/ 0 60000 65536"/>
                <a:gd name="T10" fmla="*/ 0 60000 65536"/>
                <a:gd name="T11" fmla="*/ 0 60000 65536"/>
                <a:gd name="T12" fmla="*/ 2963 w 21600"/>
                <a:gd name="T13" fmla="*/ 2963 h 21600"/>
                <a:gd name="T14" fmla="*/ 18637 w 21600"/>
                <a:gd name="T15" fmla="*/ 18637 h 21600"/>
              </a:gdLst>
              <a:ahLst/>
              <a:cxnLst>
                <a:cxn ang="T8">
                  <a:pos x="T0" y="T1"/>
                </a:cxn>
                <a:cxn ang="T9">
                  <a:pos x="T2" y="T3"/>
                </a:cxn>
                <a:cxn ang="T10">
                  <a:pos x="T4" y="T5"/>
                </a:cxn>
                <a:cxn ang="T11">
                  <a:pos x="T6" y="T7"/>
                </a:cxn>
              </a:cxnLst>
              <a:rect l="T12" t="T13" r="T14" b="T15"/>
              <a:pathLst>
                <a:path w="21600" h="21600">
                  <a:moveTo>
                    <a:pt x="0" y="0"/>
                  </a:moveTo>
                  <a:lnTo>
                    <a:pt x="2326" y="21600"/>
                  </a:lnTo>
                  <a:lnTo>
                    <a:pt x="19274" y="21600"/>
                  </a:lnTo>
                  <a:lnTo>
                    <a:pt x="21600" y="0"/>
                  </a:lnTo>
                  <a:lnTo>
                    <a:pt x="0" y="0"/>
                  </a:lnTo>
                  <a:close/>
                </a:path>
              </a:pathLst>
            </a:custGeom>
            <a:gradFill rotWithShape="1">
              <a:gsLst>
                <a:gs pos="0">
                  <a:srgbClr val="F8F8F8"/>
                </a:gs>
                <a:gs pos="100000">
                  <a:srgbClr val="DDDDDD"/>
                </a:gs>
              </a:gsLst>
              <a:lin ang="2700000" scaled="1"/>
            </a:gradFill>
            <a:ln w="12700" algn="ctr">
              <a:solidFill>
                <a:srgbClr val="C0C0C0"/>
              </a:solidFill>
              <a:miter lim="800000"/>
              <a:headEnd/>
              <a:tailEnd/>
            </a:ln>
          </p:spPr>
          <p:txBody>
            <a:bodyPr wrap="none" anchor="ctr"/>
            <a:lstStyle/>
            <a:p>
              <a:pPr>
                <a:defRPr/>
              </a:pPr>
              <a:endParaRPr lang="zh-CN" altLang="en-US" kern="0" smtClean="0">
                <a:solidFill>
                  <a:sysClr val="windowText" lastClr="000000"/>
                </a:solidFill>
                <a:latin typeface="Calibri"/>
                <a:ea typeface="宋体"/>
              </a:endParaRPr>
            </a:p>
          </p:txBody>
        </p:sp>
        <p:sp>
          <p:nvSpPr>
            <p:cNvPr id="21" name="WordArt 24"/>
            <p:cNvSpPr>
              <a:spLocks noChangeArrowheads="1" noChangeShapeType="1" noTextEdit="1"/>
            </p:cNvSpPr>
            <p:nvPr/>
          </p:nvSpPr>
          <p:spPr bwMode="auto">
            <a:xfrm>
              <a:off x="6079268" y="1205835"/>
              <a:ext cx="286720" cy="156135"/>
            </a:xfrm>
            <a:prstGeom prst="rect">
              <a:avLst/>
            </a:prstGeom>
          </p:spPr>
          <p:txBody>
            <a:bodyPr wrap="none" fromWordArt="1">
              <a:prstTxWarp prst="textPlain">
                <a:avLst>
                  <a:gd name="adj" fmla="val 50000"/>
                </a:avLst>
              </a:prstTxWarp>
            </a:bodyPr>
            <a:lstStyle/>
            <a:p>
              <a:pPr algn="ctr">
                <a:defRPr/>
              </a:pPr>
              <a:r>
                <a:rPr lang="en-US" altLang="zh-CN" sz="2400" kern="10" smtClean="0">
                  <a:ln w="9525">
                    <a:solidFill>
                      <a:srgbClr val="0875F8"/>
                    </a:solidFill>
                    <a:round/>
                    <a:headEnd/>
                    <a:tailEnd/>
                  </a:ln>
                  <a:solidFill>
                    <a:srgbClr val="3399FF"/>
                  </a:solidFill>
                  <a:latin typeface="Arial"/>
                  <a:ea typeface="宋体"/>
                  <a:cs typeface="Arial"/>
                </a:rPr>
                <a:t>5%</a:t>
              </a:r>
              <a:endParaRPr lang="zh-CN" altLang="en-US" sz="2400" kern="10" smtClean="0">
                <a:ln w="9525">
                  <a:solidFill>
                    <a:srgbClr val="0875F8"/>
                  </a:solidFill>
                  <a:round/>
                  <a:headEnd/>
                  <a:tailEnd/>
                </a:ln>
                <a:solidFill>
                  <a:srgbClr val="3399FF"/>
                </a:solidFill>
                <a:latin typeface="Arial"/>
                <a:ea typeface="宋体"/>
                <a:cs typeface="Arial"/>
              </a:endParaRPr>
            </a:p>
          </p:txBody>
        </p:sp>
        <p:sp>
          <p:nvSpPr>
            <p:cNvPr id="22" name="AutoShape 25"/>
            <p:cNvSpPr>
              <a:spLocks noChangeArrowheads="1"/>
            </p:cNvSpPr>
            <p:nvPr/>
          </p:nvSpPr>
          <p:spPr bwMode="auto">
            <a:xfrm rot="10800000">
              <a:off x="5501569" y="833950"/>
              <a:ext cx="1442117" cy="273945"/>
            </a:xfrm>
            <a:custGeom>
              <a:avLst/>
              <a:gdLst>
                <a:gd name="T0" fmla="*/ 90328000 w 21600"/>
                <a:gd name="T1" fmla="*/ 2172993 h 21600"/>
                <a:gd name="T2" fmla="*/ 60218667 w 21600"/>
                <a:gd name="T3" fmla="*/ 4345972 h 21600"/>
                <a:gd name="T4" fmla="*/ 30109333 w 21600"/>
                <a:gd name="T5" fmla="*/ 2172993 h 21600"/>
                <a:gd name="T6" fmla="*/ 60218667 w 21600"/>
                <a:gd name="T7" fmla="*/ 0 h 21600"/>
                <a:gd name="T8" fmla="*/ 0 60000 65536"/>
                <a:gd name="T9" fmla="*/ 0 60000 65536"/>
                <a:gd name="T10" fmla="*/ 0 60000 65536"/>
                <a:gd name="T11" fmla="*/ 0 60000 65536"/>
                <a:gd name="T12" fmla="*/ 7200 w 21600"/>
                <a:gd name="T13" fmla="*/ 7200 h 21600"/>
                <a:gd name="T14" fmla="*/ 14400 w 21600"/>
                <a:gd name="T15" fmla="*/ 14400 h 21600"/>
              </a:gdLst>
              <a:ahLst/>
              <a:cxnLst>
                <a:cxn ang="T8">
                  <a:pos x="T0" y="T1"/>
                </a:cxn>
                <a:cxn ang="T9">
                  <a:pos x="T2" y="T3"/>
                </a:cxn>
                <a:cxn ang="T10">
                  <a:pos x="T4" y="T5"/>
                </a:cxn>
                <a:cxn ang="T11">
                  <a:pos x="T6" y="T7"/>
                </a:cxn>
              </a:cxnLst>
              <a:rect l="T12" t="T13" r="T14" b="T15"/>
              <a:pathLst>
                <a:path w="21600" h="21600">
                  <a:moveTo>
                    <a:pt x="0" y="0"/>
                  </a:moveTo>
                  <a:lnTo>
                    <a:pt x="10800" y="21600"/>
                  </a:lnTo>
                  <a:lnTo>
                    <a:pt x="21600" y="0"/>
                  </a:lnTo>
                  <a:lnTo>
                    <a:pt x="0" y="0"/>
                  </a:lnTo>
                  <a:close/>
                </a:path>
              </a:pathLst>
            </a:custGeom>
            <a:gradFill rotWithShape="1">
              <a:gsLst>
                <a:gs pos="0">
                  <a:srgbClr val="B2B2B2">
                    <a:alpha val="39998"/>
                  </a:srgbClr>
                </a:gs>
                <a:gs pos="100000">
                  <a:srgbClr val="FFFFFF">
                    <a:alpha val="0"/>
                  </a:srgbClr>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rot="10800000" wrap="none" anchor="ctr"/>
            <a:lstStyle/>
            <a:p>
              <a:pPr>
                <a:defRPr/>
              </a:pPr>
              <a:endParaRPr lang="zh-CN" altLang="en-US" kern="0" smtClean="0">
                <a:solidFill>
                  <a:sysClr val="windowText" lastClr="000000"/>
                </a:solidFill>
                <a:latin typeface="Calibri"/>
                <a:ea typeface="宋体"/>
              </a:endParaRPr>
            </a:p>
          </p:txBody>
        </p:sp>
      </p:grpSp>
      <p:sp>
        <p:nvSpPr>
          <p:cNvPr id="23" name="Line 26"/>
          <p:cNvSpPr>
            <a:spLocks noChangeShapeType="1"/>
          </p:cNvSpPr>
          <p:nvPr/>
        </p:nvSpPr>
        <p:spPr bwMode="auto">
          <a:xfrm flipH="1">
            <a:off x="989275" y="1265450"/>
            <a:ext cx="4473970" cy="0"/>
          </a:xfrm>
          <a:prstGeom prst="line">
            <a:avLst/>
          </a:prstGeom>
          <a:noFill/>
          <a:ln w="9525">
            <a:solidFill>
              <a:srgbClr val="969696"/>
            </a:solidFill>
            <a:round/>
            <a:headEnd/>
            <a:tailEnd/>
          </a:ln>
          <a:extLst>
            <a:ext uri="{909E8E84-426E-40DD-AFC4-6F175D3DCCD1}">
              <a14:hiddenFill xmlns:a14="http://schemas.microsoft.com/office/drawing/2010/main">
                <a:noFill/>
              </a14:hiddenFill>
            </a:ext>
          </a:extLst>
        </p:spPr>
        <p:txBody>
          <a:bodyPr/>
          <a:lstStyle/>
          <a:p>
            <a:pPr>
              <a:defRPr/>
            </a:pPr>
            <a:endParaRPr lang="zh-CN" altLang="en-US" kern="0" smtClean="0">
              <a:solidFill>
                <a:sysClr val="windowText" lastClr="000000"/>
              </a:solidFill>
              <a:latin typeface="Calibri"/>
              <a:ea typeface="宋体"/>
            </a:endParaRPr>
          </a:p>
        </p:txBody>
      </p:sp>
      <p:sp>
        <p:nvSpPr>
          <p:cNvPr id="24" name="Rectangle 27"/>
          <p:cNvSpPr>
            <a:spLocks noChangeArrowheads="1"/>
          </p:cNvSpPr>
          <p:nvPr/>
        </p:nvSpPr>
        <p:spPr bwMode="auto">
          <a:xfrm>
            <a:off x="989275" y="879371"/>
            <a:ext cx="2928236" cy="324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a:lnSpc>
                <a:spcPct val="120000"/>
              </a:lnSpc>
              <a:defRPr/>
            </a:pPr>
            <a:r>
              <a:rPr lang="zh-CN" altLang="en-US" sz="1600" kern="0" smtClean="0">
                <a:solidFill>
                  <a:srgbClr val="333333"/>
                </a:solidFill>
                <a:latin typeface="+mj-ea"/>
                <a:ea typeface="+mj-ea"/>
              </a:rPr>
              <a:t>单击此处添加段落文字内容</a:t>
            </a:r>
          </a:p>
        </p:txBody>
      </p:sp>
      <p:sp>
        <p:nvSpPr>
          <p:cNvPr id="25" name="Line 28"/>
          <p:cNvSpPr>
            <a:spLocks noChangeShapeType="1"/>
          </p:cNvSpPr>
          <p:nvPr/>
        </p:nvSpPr>
        <p:spPr bwMode="auto">
          <a:xfrm flipH="1">
            <a:off x="989275" y="1813341"/>
            <a:ext cx="4217057" cy="0"/>
          </a:xfrm>
          <a:prstGeom prst="line">
            <a:avLst/>
          </a:prstGeom>
          <a:noFill/>
          <a:ln w="9525">
            <a:solidFill>
              <a:srgbClr val="969696"/>
            </a:solidFill>
            <a:round/>
            <a:headEnd/>
            <a:tailEnd/>
          </a:ln>
          <a:extLst>
            <a:ext uri="{909E8E84-426E-40DD-AFC4-6F175D3DCCD1}">
              <a14:hiddenFill xmlns:a14="http://schemas.microsoft.com/office/drawing/2010/main">
                <a:noFill/>
              </a14:hiddenFill>
            </a:ext>
          </a:extLst>
        </p:spPr>
        <p:txBody>
          <a:bodyPr/>
          <a:lstStyle/>
          <a:p>
            <a:pPr>
              <a:defRPr/>
            </a:pPr>
            <a:endParaRPr lang="zh-CN" altLang="en-US" kern="0" smtClean="0">
              <a:solidFill>
                <a:sysClr val="windowText" lastClr="000000"/>
              </a:solidFill>
              <a:latin typeface="Calibri"/>
              <a:ea typeface="宋体"/>
            </a:endParaRPr>
          </a:p>
        </p:txBody>
      </p:sp>
      <p:sp>
        <p:nvSpPr>
          <p:cNvPr id="26" name="Rectangle 29"/>
          <p:cNvSpPr>
            <a:spLocks noChangeArrowheads="1"/>
          </p:cNvSpPr>
          <p:nvPr/>
        </p:nvSpPr>
        <p:spPr bwMode="auto">
          <a:xfrm>
            <a:off x="989275" y="1394615"/>
            <a:ext cx="2928236" cy="324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a:lnSpc>
                <a:spcPct val="120000"/>
              </a:lnSpc>
              <a:defRPr/>
            </a:pPr>
            <a:r>
              <a:rPr lang="zh-CN" altLang="en-US" sz="1600" kern="0" smtClean="0">
                <a:solidFill>
                  <a:srgbClr val="333333"/>
                </a:solidFill>
                <a:latin typeface="+mj-ea"/>
                <a:ea typeface="+mj-ea"/>
              </a:rPr>
              <a:t>单击此处添加段落文字内容</a:t>
            </a:r>
          </a:p>
        </p:txBody>
      </p:sp>
      <p:sp>
        <p:nvSpPr>
          <p:cNvPr id="27" name="Line 30"/>
          <p:cNvSpPr>
            <a:spLocks noChangeShapeType="1"/>
          </p:cNvSpPr>
          <p:nvPr/>
        </p:nvSpPr>
        <p:spPr bwMode="auto">
          <a:xfrm flipH="1">
            <a:off x="989275" y="2488978"/>
            <a:ext cx="3926079" cy="0"/>
          </a:xfrm>
          <a:prstGeom prst="line">
            <a:avLst/>
          </a:prstGeom>
          <a:noFill/>
          <a:ln w="9525">
            <a:solidFill>
              <a:srgbClr val="969696"/>
            </a:solidFill>
            <a:round/>
            <a:headEnd/>
            <a:tailEnd/>
          </a:ln>
          <a:extLst>
            <a:ext uri="{909E8E84-426E-40DD-AFC4-6F175D3DCCD1}">
              <a14:hiddenFill xmlns:a14="http://schemas.microsoft.com/office/drawing/2010/main">
                <a:noFill/>
              </a14:hiddenFill>
            </a:ext>
          </a:extLst>
        </p:spPr>
        <p:txBody>
          <a:bodyPr/>
          <a:lstStyle/>
          <a:p>
            <a:pPr>
              <a:defRPr/>
            </a:pPr>
            <a:endParaRPr lang="zh-CN" altLang="en-US" kern="0" smtClean="0">
              <a:solidFill>
                <a:sysClr val="windowText" lastClr="000000"/>
              </a:solidFill>
              <a:latin typeface="+mj-ea"/>
              <a:ea typeface="+mj-ea"/>
            </a:endParaRPr>
          </a:p>
        </p:txBody>
      </p:sp>
      <p:sp>
        <p:nvSpPr>
          <p:cNvPr id="28" name="Rectangle 31"/>
          <p:cNvSpPr>
            <a:spLocks noChangeArrowheads="1"/>
          </p:cNvSpPr>
          <p:nvPr/>
        </p:nvSpPr>
        <p:spPr bwMode="auto">
          <a:xfrm>
            <a:off x="989275" y="2102900"/>
            <a:ext cx="2928236" cy="324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a:lnSpc>
                <a:spcPct val="120000"/>
              </a:lnSpc>
              <a:defRPr/>
            </a:pPr>
            <a:r>
              <a:rPr lang="zh-CN" altLang="en-US" sz="1600" kern="0" smtClean="0">
                <a:solidFill>
                  <a:srgbClr val="333333"/>
                </a:solidFill>
                <a:latin typeface="+mj-ea"/>
                <a:ea typeface="+mj-ea"/>
              </a:rPr>
              <a:t>单击此处添加段落文字内容</a:t>
            </a:r>
          </a:p>
        </p:txBody>
      </p:sp>
      <p:sp>
        <p:nvSpPr>
          <p:cNvPr id="29" name="Line 32"/>
          <p:cNvSpPr>
            <a:spLocks noChangeShapeType="1"/>
          </p:cNvSpPr>
          <p:nvPr/>
        </p:nvSpPr>
        <p:spPr bwMode="auto">
          <a:xfrm flipH="1">
            <a:off x="989275" y="3326428"/>
            <a:ext cx="3669166" cy="0"/>
          </a:xfrm>
          <a:prstGeom prst="line">
            <a:avLst/>
          </a:prstGeom>
          <a:noFill/>
          <a:ln w="9525">
            <a:solidFill>
              <a:srgbClr val="0875F8"/>
            </a:solidFill>
            <a:round/>
            <a:headEnd/>
            <a:tailEnd/>
          </a:ln>
          <a:extLst>
            <a:ext uri="{909E8E84-426E-40DD-AFC4-6F175D3DCCD1}">
              <a14:hiddenFill xmlns:a14="http://schemas.microsoft.com/office/drawing/2010/main">
                <a:noFill/>
              </a14:hiddenFill>
            </a:ext>
          </a:extLst>
        </p:spPr>
        <p:txBody>
          <a:bodyPr/>
          <a:lstStyle/>
          <a:p>
            <a:pPr>
              <a:defRPr/>
            </a:pPr>
            <a:endParaRPr lang="zh-CN" altLang="en-US" kern="0" smtClean="0">
              <a:solidFill>
                <a:sysClr val="windowText" lastClr="000000"/>
              </a:solidFill>
              <a:latin typeface="+mj-ea"/>
              <a:ea typeface="+mj-ea"/>
            </a:endParaRPr>
          </a:p>
        </p:txBody>
      </p:sp>
      <p:sp>
        <p:nvSpPr>
          <p:cNvPr id="30" name="Rectangle 33"/>
          <p:cNvSpPr>
            <a:spLocks noChangeArrowheads="1"/>
          </p:cNvSpPr>
          <p:nvPr/>
        </p:nvSpPr>
        <p:spPr bwMode="auto">
          <a:xfrm>
            <a:off x="989275" y="2940350"/>
            <a:ext cx="2928236" cy="324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a:lnSpc>
                <a:spcPct val="120000"/>
              </a:lnSpc>
              <a:defRPr/>
            </a:pPr>
            <a:r>
              <a:rPr lang="zh-CN" altLang="en-US" sz="1600" kern="0" smtClean="0">
                <a:solidFill>
                  <a:srgbClr val="0875F8"/>
                </a:solidFill>
                <a:latin typeface="+mj-ea"/>
                <a:ea typeface="+mj-ea"/>
              </a:rPr>
              <a:t>单击此处添加段落文字内容</a:t>
            </a:r>
          </a:p>
        </p:txBody>
      </p:sp>
      <p:sp>
        <p:nvSpPr>
          <p:cNvPr id="31" name="Line 34"/>
          <p:cNvSpPr>
            <a:spLocks noChangeShapeType="1"/>
          </p:cNvSpPr>
          <p:nvPr/>
        </p:nvSpPr>
        <p:spPr bwMode="auto">
          <a:xfrm flipH="1">
            <a:off x="989275" y="4388145"/>
            <a:ext cx="3476127" cy="0"/>
          </a:xfrm>
          <a:prstGeom prst="line">
            <a:avLst/>
          </a:prstGeom>
          <a:noFill/>
          <a:ln w="9525">
            <a:solidFill>
              <a:srgbClr val="969696"/>
            </a:solidFill>
            <a:round/>
            <a:headEnd/>
            <a:tailEnd/>
          </a:ln>
          <a:extLst>
            <a:ext uri="{909E8E84-426E-40DD-AFC4-6F175D3DCCD1}">
              <a14:hiddenFill xmlns:a14="http://schemas.microsoft.com/office/drawing/2010/main">
                <a:noFill/>
              </a14:hiddenFill>
            </a:ext>
          </a:extLst>
        </p:spPr>
        <p:txBody>
          <a:bodyPr/>
          <a:lstStyle/>
          <a:p>
            <a:pPr>
              <a:defRPr/>
            </a:pPr>
            <a:endParaRPr lang="zh-CN" altLang="en-US" kern="0" smtClean="0">
              <a:solidFill>
                <a:sysClr val="windowText" lastClr="000000"/>
              </a:solidFill>
              <a:latin typeface="+mj-ea"/>
              <a:ea typeface="+mj-ea"/>
            </a:endParaRPr>
          </a:p>
        </p:txBody>
      </p:sp>
      <p:sp>
        <p:nvSpPr>
          <p:cNvPr id="32" name="Rectangle 35"/>
          <p:cNvSpPr>
            <a:spLocks noChangeArrowheads="1"/>
          </p:cNvSpPr>
          <p:nvPr/>
        </p:nvSpPr>
        <p:spPr bwMode="auto">
          <a:xfrm>
            <a:off x="989275" y="4002066"/>
            <a:ext cx="2928236" cy="324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a:lnSpc>
                <a:spcPct val="120000"/>
              </a:lnSpc>
              <a:defRPr/>
            </a:pPr>
            <a:r>
              <a:rPr lang="zh-CN" altLang="en-US" sz="1600" kern="0" smtClean="0">
                <a:solidFill>
                  <a:srgbClr val="333333"/>
                </a:solidFill>
                <a:latin typeface="+mj-ea"/>
                <a:ea typeface="+mj-ea"/>
              </a:rPr>
              <a:t>单击此处添加段落文字内容</a:t>
            </a:r>
          </a:p>
        </p:txBody>
      </p:sp>
      <p:grpSp>
        <p:nvGrpSpPr>
          <p:cNvPr id="13" name="Group 15"/>
          <p:cNvGrpSpPr>
            <a:grpSpLocks/>
          </p:cNvGrpSpPr>
          <p:nvPr/>
        </p:nvGrpSpPr>
        <p:grpSpPr bwMode="auto">
          <a:xfrm>
            <a:off x="7555451" y="3131969"/>
            <a:ext cx="723897" cy="2075173"/>
            <a:chOff x="4944" y="2354"/>
            <a:chExt cx="510" cy="1462"/>
          </a:xfrm>
        </p:grpSpPr>
        <p:sp>
          <p:nvSpPr>
            <p:cNvPr id="14" name="AutoShape 16"/>
            <p:cNvSpPr>
              <a:spLocks noChangeArrowheads="1"/>
            </p:cNvSpPr>
            <p:nvPr/>
          </p:nvSpPr>
          <p:spPr bwMode="auto">
            <a:xfrm flipH="1" flipV="1">
              <a:off x="5070" y="3553"/>
              <a:ext cx="105" cy="263"/>
            </a:xfrm>
            <a:prstGeom prst="triangle">
              <a:avLst>
                <a:gd name="adj" fmla="val 0"/>
              </a:avLst>
            </a:prstGeom>
            <a:gradFill rotWithShape="1">
              <a:gsLst>
                <a:gs pos="0">
                  <a:srgbClr val="FFFFFF">
                    <a:alpha val="0"/>
                  </a:srgbClr>
                </a:gs>
                <a:gs pos="100000">
                  <a:srgbClr val="B2B2B2">
                    <a:alpha val="39998"/>
                  </a:srgbClr>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a:defRPr/>
              </a:pPr>
              <a:endParaRPr lang="zh-CN" altLang="en-US" kern="0" smtClean="0">
                <a:solidFill>
                  <a:sysClr val="windowText" lastClr="000000"/>
                </a:solidFill>
                <a:latin typeface="Calibri"/>
                <a:ea typeface="华文细黑" pitchFamily="2" charset="-122"/>
              </a:endParaRPr>
            </a:p>
          </p:txBody>
        </p:sp>
        <p:sp>
          <p:nvSpPr>
            <p:cNvPr id="15" name="AutoShape 17"/>
            <p:cNvSpPr>
              <a:spLocks noChangeArrowheads="1"/>
            </p:cNvSpPr>
            <p:nvPr/>
          </p:nvSpPr>
          <p:spPr bwMode="auto">
            <a:xfrm flipH="1" flipV="1">
              <a:off x="5254" y="3510"/>
              <a:ext cx="77" cy="263"/>
            </a:xfrm>
            <a:prstGeom prst="triangle">
              <a:avLst>
                <a:gd name="adj" fmla="val 100000"/>
              </a:avLst>
            </a:prstGeom>
            <a:gradFill rotWithShape="1">
              <a:gsLst>
                <a:gs pos="0">
                  <a:srgbClr val="FFFFFF">
                    <a:alpha val="0"/>
                  </a:srgbClr>
                </a:gs>
                <a:gs pos="100000">
                  <a:srgbClr val="B2B2B2">
                    <a:alpha val="39998"/>
                  </a:srgbClr>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a:defRPr/>
              </a:pPr>
              <a:endParaRPr lang="zh-CN" altLang="en-US" kern="0" smtClean="0">
                <a:solidFill>
                  <a:sysClr val="windowText" lastClr="000000"/>
                </a:solidFill>
                <a:latin typeface="Calibri"/>
                <a:ea typeface="华文细黑" pitchFamily="2" charset="-122"/>
              </a:endParaRPr>
            </a:p>
          </p:txBody>
        </p:sp>
        <p:pic>
          <p:nvPicPr>
            <p:cNvPr id="16" name="Picture 18" descr="28"/>
            <p:cNvPicPr>
              <a:picLocks noChangeAspect="1" noChangeArrowheads="1"/>
            </p:cNvPicPr>
            <p:nvPr/>
          </p:nvPicPr>
          <p:blipFill>
            <a:blip r:embed="rId3" cstate="print">
              <a:lum bright="12000"/>
              <a:extLst>
                <a:ext uri="{28A0092B-C50C-407E-A947-70E740481C1C}">
                  <a14:useLocalDpi xmlns:a14="http://schemas.microsoft.com/office/drawing/2010/main" val="0"/>
                </a:ext>
              </a:extLst>
            </a:blip>
            <a:srcRect/>
            <a:stretch>
              <a:fillRect/>
            </a:stretch>
          </p:blipFill>
          <p:spPr bwMode="auto">
            <a:xfrm>
              <a:off x="4944" y="2354"/>
              <a:ext cx="510" cy="1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2042914678"/>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down)">
                                      <p:cBhvr>
                                        <p:cTn id="7" dur="500"/>
                                        <p:tgtEl>
                                          <p:spTgt spid="33"/>
                                        </p:tgtEl>
                                      </p:cBhvr>
                                    </p:animEffect>
                                  </p:childTnLst>
                                </p:cTn>
                              </p:par>
                              <p:par>
                                <p:cTn id="8" presetID="47" presetClass="entr" presetSubtype="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anim calcmode="lin" valueType="num">
                                      <p:cBhvr>
                                        <p:cTn id="11" dur="500" fill="hold"/>
                                        <p:tgtEl>
                                          <p:spTgt spid="13"/>
                                        </p:tgtEl>
                                        <p:attrNameLst>
                                          <p:attrName>ppt_x</p:attrName>
                                        </p:attrNameLst>
                                      </p:cBhvr>
                                      <p:tavLst>
                                        <p:tav tm="0">
                                          <p:val>
                                            <p:strVal val="#ppt_x"/>
                                          </p:val>
                                        </p:tav>
                                        <p:tav tm="100000">
                                          <p:val>
                                            <p:strVal val="#ppt_x"/>
                                          </p:val>
                                        </p:tav>
                                      </p:tavLst>
                                    </p:anim>
                                    <p:anim calcmode="lin" valueType="num">
                                      <p:cBhvr>
                                        <p:cTn id="12" dur="500" fill="hold"/>
                                        <p:tgtEl>
                                          <p:spTgt spid="13"/>
                                        </p:tgtEl>
                                        <p:attrNameLst>
                                          <p:attrName>ppt_y</p:attrName>
                                        </p:attrNameLst>
                                      </p:cBhvr>
                                      <p:tavLst>
                                        <p:tav tm="0">
                                          <p:val>
                                            <p:strVal val="#ppt_y-.1"/>
                                          </p:val>
                                        </p:tav>
                                        <p:tav tm="100000">
                                          <p:val>
                                            <p:strVal val="#ppt_y"/>
                                          </p:val>
                                        </p:tav>
                                      </p:tavLst>
                                    </p:anim>
                                  </p:childTnLst>
                                </p:cTn>
                              </p:par>
                            </p:childTnLst>
                          </p:cTn>
                        </p:par>
                        <p:par>
                          <p:cTn id="13" fill="hold">
                            <p:stCondLst>
                              <p:cond delay="500"/>
                            </p:stCondLst>
                            <p:childTnLst>
                              <p:par>
                                <p:cTn id="14" presetID="22" presetClass="entr" presetSubtype="2" fill="hold" grpId="0" nodeType="after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wipe(right)">
                                      <p:cBhvr>
                                        <p:cTn id="16" dur="500"/>
                                        <p:tgtEl>
                                          <p:spTgt spid="23"/>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right)">
                                      <p:cBhvr>
                                        <p:cTn id="19" dur="500"/>
                                        <p:tgtEl>
                                          <p:spTgt spid="25"/>
                                        </p:tgtEl>
                                      </p:cBhvr>
                                    </p:animEffect>
                                  </p:childTnLst>
                                </p:cTn>
                              </p:par>
                              <p:par>
                                <p:cTn id="20" presetID="22" presetClass="entr" presetSubtype="2" fill="hold" grpId="0" nodeType="with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wipe(right)">
                                      <p:cBhvr>
                                        <p:cTn id="22" dur="500"/>
                                        <p:tgtEl>
                                          <p:spTgt spid="27"/>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wipe(right)">
                                      <p:cBhvr>
                                        <p:cTn id="25" dur="500"/>
                                        <p:tgtEl>
                                          <p:spTgt spid="29"/>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wipe(right)">
                                      <p:cBhvr>
                                        <p:cTn id="28" dur="500"/>
                                        <p:tgtEl>
                                          <p:spTgt spid="31"/>
                                        </p:tgtEl>
                                      </p:cBhvr>
                                    </p:animEffect>
                                  </p:childTnLst>
                                </p:cTn>
                              </p:par>
                            </p:childTnLst>
                          </p:cTn>
                        </p:par>
                        <p:par>
                          <p:cTn id="29" fill="hold">
                            <p:stCondLst>
                              <p:cond delay="1000"/>
                            </p:stCondLst>
                            <p:childTnLst>
                              <p:par>
                                <p:cTn id="30" presetID="10" presetClass="entr" presetSubtype="0" fill="hold" grpId="0" nodeType="after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500"/>
                                        <p:tgtEl>
                                          <p:spTgt spid="24"/>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fade">
                                      <p:cBhvr>
                                        <p:cTn id="35" dur="500"/>
                                        <p:tgtEl>
                                          <p:spTgt spid="26"/>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fade">
                                      <p:cBhvr>
                                        <p:cTn id="38" dur="500"/>
                                        <p:tgtEl>
                                          <p:spTgt spid="28"/>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fade">
                                      <p:cBhvr>
                                        <p:cTn id="41" dur="500"/>
                                        <p:tgtEl>
                                          <p:spTgt spid="30"/>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32"/>
                                        </p:tgtEl>
                                        <p:attrNameLst>
                                          <p:attrName>style.visibility</p:attrName>
                                        </p:attrNameLst>
                                      </p:cBhvr>
                                      <p:to>
                                        <p:strVal val="visible"/>
                                      </p:to>
                                    </p:set>
                                    <p:animEffect transition="in" filter="fade">
                                      <p:cBhvr>
                                        <p:cTn id="44"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p:bldP spid="25" grpId="0" animBg="1"/>
      <p:bldP spid="26" grpId="0"/>
      <p:bldP spid="27" grpId="0" animBg="1"/>
      <p:bldP spid="28" grpId="0"/>
      <p:bldP spid="29" grpId="0" animBg="1"/>
      <p:bldP spid="30" grpId="0"/>
      <p:bldP spid="31" grpId="0" animBg="1"/>
      <p:bldP spid="3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sp>
        <p:nvSpPr>
          <p:cNvPr id="62" name="Rectangle 20"/>
          <p:cNvSpPr>
            <a:spLocks noChangeArrowheads="1"/>
          </p:cNvSpPr>
          <p:nvPr/>
        </p:nvSpPr>
        <p:spPr bwMode="auto">
          <a:xfrm>
            <a:off x="434975" y="997198"/>
            <a:ext cx="1905000" cy="82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defRPr/>
            </a:pPr>
            <a:r>
              <a:rPr lang="zh-CN" altLang="en-US" sz="1600" kern="0" smtClean="0">
                <a:solidFill>
                  <a:srgbClr val="0875F8"/>
                </a:solidFill>
                <a:latin typeface="+mj-ea"/>
                <a:ea typeface="+mj-ea"/>
              </a:rPr>
              <a:t>单击添加文字</a:t>
            </a:r>
            <a:endParaRPr lang="zh-CN" altLang="en-US" sz="1200" kern="0" smtClean="0">
              <a:solidFill>
                <a:srgbClr val="0875F8"/>
              </a:solidFill>
              <a:latin typeface="+mj-ea"/>
              <a:ea typeface="+mj-ea"/>
            </a:endParaRPr>
          </a:p>
          <a:p>
            <a:pPr>
              <a:lnSpc>
                <a:spcPct val="120000"/>
              </a:lnSpc>
              <a:defRPr/>
            </a:pPr>
            <a:r>
              <a:rPr lang="zh-CN" altLang="en-US" sz="1200" kern="0" smtClean="0">
                <a:solidFill>
                  <a:srgbClr val="3399FF"/>
                </a:solidFill>
                <a:latin typeface="+mj-ea"/>
                <a:ea typeface="+mj-ea"/>
              </a:rPr>
              <a:t>单击此处添加文字</a:t>
            </a:r>
          </a:p>
          <a:p>
            <a:pPr>
              <a:lnSpc>
                <a:spcPct val="120000"/>
              </a:lnSpc>
              <a:defRPr/>
            </a:pPr>
            <a:r>
              <a:rPr lang="zh-CN" altLang="en-US" sz="1200" kern="0" smtClean="0">
                <a:solidFill>
                  <a:srgbClr val="3399FF"/>
                </a:solidFill>
                <a:latin typeface="+mj-ea"/>
                <a:ea typeface="+mj-ea"/>
              </a:rPr>
              <a:t>单击此处添加文字</a:t>
            </a:r>
          </a:p>
        </p:txBody>
      </p:sp>
      <p:sp>
        <p:nvSpPr>
          <p:cNvPr id="63" name="Line 21"/>
          <p:cNvSpPr>
            <a:spLocks noChangeShapeType="1"/>
          </p:cNvSpPr>
          <p:nvPr/>
        </p:nvSpPr>
        <p:spPr bwMode="auto">
          <a:xfrm flipV="1">
            <a:off x="452438" y="1092448"/>
            <a:ext cx="0" cy="1193800"/>
          </a:xfrm>
          <a:prstGeom prst="line">
            <a:avLst/>
          </a:prstGeom>
          <a:noFill/>
          <a:ln w="12700">
            <a:solidFill>
              <a:srgbClr val="0875F8"/>
            </a:solidFill>
            <a:round/>
            <a:headEnd/>
            <a:tailEnd type="triangle" w="med" len="med"/>
          </a:ln>
          <a:extLst>
            <a:ext uri="{909E8E84-426E-40DD-AFC4-6F175D3DCCD1}">
              <a14:hiddenFill xmlns:a14="http://schemas.microsoft.com/office/drawing/2010/main">
                <a:noFill/>
              </a14:hiddenFill>
            </a:ext>
          </a:extLst>
        </p:spPr>
        <p:txBody>
          <a:bodyPr/>
          <a:lstStyle/>
          <a:p>
            <a:pPr>
              <a:defRPr/>
            </a:pPr>
            <a:endParaRPr lang="zh-CN" altLang="en-US" kern="0" smtClean="0">
              <a:solidFill>
                <a:sysClr val="windowText" lastClr="000000"/>
              </a:solidFill>
              <a:latin typeface="+mj-ea"/>
              <a:ea typeface="+mj-ea"/>
            </a:endParaRPr>
          </a:p>
        </p:txBody>
      </p:sp>
      <p:sp>
        <p:nvSpPr>
          <p:cNvPr id="64" name="Rectangle 22"/>
          <p:cNvSpPr>
            <a:spLocks noChangeArrowheads="1"/>
          </p:cNvSpPr>
          <p:nvPr/>
        </p:nvSpPr>
        <p:spPr bwMode="auto">
          <a:xfrm>
            <a:off x="3459163" y="997198"/>
            <a:ext cx="1905000" cy="82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defRPr/>
            </a:pPr>
            <a:r>
              <a:rPr lang="zh-CN" altLang="en-US" sz="1600" kern="0" smtClean="0">
                <a:solidFill>
                  <a:sysClr val="windowText" lastClr="000000"/>
                </a:solidFill>
                <a:latin typeface="+mj-ea"/>
                <a:ea typeface="+mj-ea"/>
              </a:rPr>
              <a:t>单击添加文字</a:t>
            </a:r>
            <a:endParaRPr lang="zh-CN" altLang="en-US" sz="1200" kern="0" smtClean="0">
              <a:solidFill>
                <a:sysClr val="windowText" lastClr="000000"/>
              </a:solidFill>
              <a:latin typeface="+mj-ea"/>
              <a:ea typeface="+mj-ea"/>
            </a:endParaRPr>
          </a:p>
          <a:p>
            <a:pPr>
              <a:lnSpc>
                <a:spcPct val="120000"/>
              </a:lnSpc>
              <a:defRPr/>
            </a:pPr>
            <a:r>
              <a:rPr lang="zh-CN" altLang="en-US" sz="1200" kern="0" smtClean="0">
                <a:solidFill>
                  <a:srgbClr val="333333"/>
                </a:solidFill>
                <a:latin typeface="+mj-ea"/>
                <a:ea typeface="+mj-ea"/>
              </a:rPr>
              <a:t>单击此处添加文字</a:t>
            </a:r>
          </a:p>
          <a:p>
            <a:pPr>
              <a:lnSpc>
                <a:spcPct val="120000"/>
              </a:lnSpc>
              <a:defRPr/>
            </a:pPr>
            <a:r>
              <a:rPr lang="zh-CN" altLang="en-US" sz="1200" kern="0" smtClean="0">
                <a:solidFill>
                  <a:srgbClr val="333333"/>
                </a:solidFill>
                <a:latin typeface="+mj-ea"/>
                <a:ea typeface="+mj-ea"/>
              </a:rPr>
              <a:t>单击此处添加文字</a:t>
            </a:r>
          </a:p>
        </p:txBody>
      </p:sp>
      <p:sp>
        <p:nvSpPr>
          <p:cNvPr id="65" name="Line 23"/>
          <p:cNvSpPr>
            <a:spLocks noChangeShapeType="1"/>
          </p:cNvSpPr>
          <p:nvPr/>
        </p:nvSpPr>
        <p:spPr bwMode="auto">
          <a:xfrm flipV="1">
            <a:off x="3473450" y="1103560"/>
            <a:ext cx="0" cy="1193800"/>
          </a:xfrm>
          <a:prstGeom prst="line">
            <a:avLst/>
          </a:prstGeom>
          <a:noFill/>
          <a:ln w="12700">
            <a:solidFill>
              <a:srgbClr val="808080"/>
            </a:solidFill>
            <a:round/>
            <a:headEnd/>
            <a:tailEnd type="triangle" w="med" len="med"/>
          </a:ln>
          <a:extLst>
            <a:ext uri="{909E8E84-426E-40DD-AFC4-6F175D3DCCD1}">
              <a14:hiddenFill xmlns:a14="http://schemas.microsoft.com/office/drawing/2010/main">
                <a:noFill/>
              </a14:hiddenFill>
            </a:ext>
          </a:extLst>
        </p:spPr>
        <p:txBody>
          <a:bodyPr/>
          <a:lstStyle/>
          <a:p>
            <a:pPr>
              <a:defRPr/>
            </a:pPr>
            <a:endParaRPr lang="zh-CN" altLang="en-US" kern="0" smtClean="0">
              <a:solidFill>
                <a:sysClr val="windowText" lastClr="000000"/>
              </a:solidFill>
              <a:latin typeface="+mj-ea"/>
              <a:ea typeface="+mj-ea"/>
            </a:endParaRPr>
          </a:p>
        </p:txBody>
      </p:sp>
      <p:sp>
        <p:nvSpPr>
          <p:cNvPr id="66" name="Rectangle 24"/>
          <p:cNvSpPr>
            <a:spLocks noChangeArrowheads="1"/>
          </p:cNvSpPr>
          <p:nvPr/>
        </p:nvSpPr>
        <p:spPr bwMode="auto">
          <a:xfrm>
            <a:off x="5867400" y="997198"/>
            <a:ext cx="1905000" cy="82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defRPr/>
            </a:pPr>
            <a:r>
              <a:rPr lang="zh-CN" altLang="en-US" sz="1600" kern="0" smtClean="0">
                <a:solidFill>
                  <a:sysClr val="windowText" lastClr="000000"/>
                </a:solidFill>
                <a:latin typeface="+mj-ea"/>
                <a:ea typeface="+mj-ea"/>
              </a:rPr>
              <a:t>单击添加文字</a:t>
            </a:r>
            <a:endParaRPr lang="zh-CN" altLang="en-US" sz="1200" kern="0" smtClean="0">
              <a:solidFill>
                <a:sysClr val="windowText" lastClr="000000"/>
              </a:solidFill>
              <a:latin typeface="+mj-ea"/>
              <a:ea typeface="+mj-ea"/>
            </a:endParaRPr>
          </a:p>
          <a:p>
            <a:pPr>
              <a:lnSpc>
                <a:spcPct val="120000"/>
              </a:lnSpc>
              <a:defRPr/>
            </a:pPr>
            <a:r>
              <a:rPr lang="zh-CN" altLang="en-US" sz="1200" kern="0" smtClean="0">
                <a:solidFill>
                  <a:srgbClr val="333333"/>
                </a:solidFill>
                <a:latin typeface="+mj-ea"/>
                <a:ea typeface="+mj-ea"/>
              </a:rPr>
              <a:t>单击此处添加文字</a:t>
            </a:r>
          </a:p>
          <a:p>
            <a:pPr>
              <a:lnSpc>
                <a:spcPct val="120000"/>
              </a:lnSpc>
              <a:defRPr/>
            </a:pPr>
            <a:r>
              <a:rPr lang="zh-CN" altLang="en-US" sz="1200" kern="0" smtClean="0">
                <a:solidFill>
                  <a:srgbClr val="333333"/>
                </a:solidFill>
                <a:latin typeface="+mj-ea"/>
                <a:ea typeface="+mj-ea"/>
              </a:rPr>
              <a:t>单击此处添加文字</a:t>
            </a:r>
          </a:p>
        </p:txBody>
      </p:sp>
      <p:sp>
        <p:nvSpPr>
          <p:cNvPr id="67" name="Line 25"/>
          <p:cNvSpPr>
            <a:spLocks noChangeShapeType="1"/>
          </p:cNvSpPr>
          <p:nvPr/>
        </p:nvSpPr>
        <p:spPr bwMode="auto">
          <a:xfrm flipV="1">
            <a:off x="5867400" y="1101973"/>
            <a:ext cx="0" cy="1193800"/>
          </a:xfrm>
          <a:prstGeom prst="line">
            <a:avLst/>
          </a:prstGeom>
          <a:noFill/>
          <a:ln w="12700">
            <a:solidFill>
              <a:srgbClr val="808080"/>
            </a:solidFill>
            <a:round/>
            <a:headEnd/>
            <a:tailEnd type="triangle" w="med" len="med"/>
          </a:ln>
          <a:extLst>
            <a:ext uri="{909E8E84-426E-40DD-AFC4-6F175D3DCCD1}">
              <a14:hiddenFill xmlns:a14="http://schemas.microsoft.com/office/drawing/2010/main">
                <a:noFill/>
              </a14:hiddenFill>
            </a:ext>
          </a:extLst>
        </p:spPr>
        <p:txBody>
          <a:bodyPr/>
          <a:lstStyle/>
          <a:p>
            <a:pPr>
              <a:defRPr/>
            </a:pPr>
            <a:endParaRPr lang="zh-CN" altLang="en-US" kern="0" smtClean="0">
              <a:solidFill>
                <a:sysClr val="windowText" lastClr="000000"/>
              </a:solidFill>
              <a:latin typeface="+mj-ea"/>
              <a:ea typeface="+mj-ea"/>
            </a:endParaRPr>
          </a:p>
        </p:txBody>
      </p:sp>
      <p:sp>
        <p:nvSpPr>
          <p:cNvPr id="68" name="Rectangle 26"/>
          <p:cNvSpPr>
            <a:spLocks noChangeArrowheads="1"/>
          </p:cNvSpPr>
          <p:nvPr/>
        </p:nvSpPr>
        <p:spPr bwMode="auto">
          <a:xfrm>
            <a:off x="2195513" y="3981698"/>
            <a:ext cx="1905000" cy="82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defRPr/>
            </a:pPr>
            <a:r>
              <a:rPr lang="zh-CN" altLang="en-US" sz="1600" kern="0" smtClean="0">
                <a:solidFill>
                  <a:sysClr val="windowText" lastClr="000000"/>
                </a:solidFill>
                <a:latin typeface="+mj-ea"/>
                <a:ea typeface="+mj-ea"/>
              </a:rPr>
              <a:t>单击添加文字</a:t>
            </a:r>
            <a:endParaRPr lang="zh-CN" altLang="en-US" sz="1200" kern="0" smtClean="0">
              <a:solidFill>
                <a:sysClr val="windowText" lastClr="000000"/>
              </a:solidFill>
              <a:latin typeface="+mj-ea"/>
              <a:ea typeface="+mj-ea"/>
            </a:endParaRPr>
          </a:p>
          <a:p>
            <a:pPr>
              <a:lnSpc>
                <a:spcPct val="120000"/>
              </a:lnSpc>
              <a:defRPr/>
            </a:pPr>
            <a:r>
              <a:rPr lang="zh-CN" altLang="en-US" sz="1200" kern="0" smtClean="0">
                <a:solidFill>
                  <a:srgbClr val="333333"/>
                </a:solidFill>
                <a:latin typeface="+mj-ea"/>
                <a:ea typeface="+mj-ea"/>
              </a:rPr>
              <a:t>单击此处添加文字</a:t>
            </a:r>
          </a:p>
          <a:p>
            <a:pPr>
              <a:lnSpc>
                <a:spcPct val="120000"/>
              </a:lnSpc>
              <a:defRPr/>
            </a:pPr>
            <a:r>
              <a:rPr lang="zh-CN" altLang="en-US" sz="1200" kern="0" smtClean="0">
                <a:solidFill>
                  <a:srgbClr val="333333"/>
                </a:solidFill>
                <a:latin typeface="+mj-ea"/>
                <a:ea typeface="+mj-ea"/>
              </a:rPr>
              <a:t>单击此处添加文字</a:t>
            </a:r>
          </a:p>
        </p:txBody>
      </p:sp>
      <p:sp>
        <p:nvSpPr>
          <p:cNvPr id="69" name="Line 27"/>
          <p:cNvSpPr>
            <a:spLocks noChangeShapeType="1"/>
          </p:cNvSpPr>
          <p:nvPr/>
        </p:nvSpPr>
        <p:spPr bwMode="auto">
          <a:xfrm flipV="1">
            <a:off x="2216150" y="3476873"/>
            <a:ext cx="0" cy="1238250"/>
          </a:xfrm>
          <a:prstGeom prst="line">
            <a:avLst/>
          </a:prstGeom>
          <a:noFill/>
          <a:ln w="12700">
            <a:solidFill>
              <a:srgbClr val="808080"/>
            </a:solidFill>
            <a:round/>
            <a:headEnd type="triangle" w="med" len="med"/>
            <a:tailEnd/>
          </a:ln>
          <a:extLst>
            <a:ext uri="{909E8E84-426E-40DD-AFC4-6F175D3DCCD1}">
              <a14:hiddenFill xmlns:a14="http://schemas.microsoft.com/office/drawing/2010/main">
                <a:noFill/>
              </a14:hiddenFill>
            </a:ext>
          </a:extLst>
        </p:spPr>
        <p:txBody>
          <a:bodyPr/>
          <a:lstStyle/>
          <a:p>
            <a:pPr>
              <a:defRPr/>
            </a:pPr>
            <a:endParaRPr lang="zh-CN" altLang="en-US" kern="0" smtClean="0">
              <a:solidFill>
                <a:sysClr val="windowText" lastClr="000000"/>
              </a:solidFill>
              <a:latin typeface="+mj-ea"/>
              <a:ea typeface="+mj-ea"/>
            </a:endParaRPr>
          </a:p>
        </p:txBody>
      </p:sp>
      <p:sp>
        <p:nvSpPr>
          <p:cNvPr id="70" name="Rectangle 28"/>
          <p:cNvSpPr>
            <a:spLocks noChangeArrowheads="1"/>
          </p:cNvSpPr>
          <p:nvPr/>
        </p:nvSpPr>
        <p:spPr bwMode="auto">
          <a:xfrm>
            <a:off x="4643438" y="3989635"/>
            <a:ext cx="1905000" cy="8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defRPr/>
            </a:pPr>
            <a:r>
              <a:rPr lang="zh-CN" altLang="en-US" sz="1600" kern="0" smtClean="0">
                <a:solidFill>
                  <a:sysClr val="windowText" lastClr="000000"/>
                </a:solidFill>
                <a:latin typeface="+mj-ea"/>
                <a:ea typeface="+mj-ea"/>
              </a:rPr>
              <a:t>单击添加文字</a:t>
            </a:r>
            <a:endParaRPr lang="zh-CN" altLang="en-US" sz="1200" kern="0" smtClean="0">
              <a:solidFill>
                <a:sysClr val="windowText" lastClr="000000"/>
              </a:solidFill>
              <a:latin typeface="+mj-ea"/>
              <a:ea typeface="+mj-ea"/>
            </a:endParaRPr>
          </a:p>
          <a:p>
            <a:pPr>
              <a:lnSpc>
                <a:spcPct val="120000"/>
              </a:lnSpc>
              <a:defRPr/>
            </a:pPr>
            <a:r>
              <a:rPr lang="zh-CN" altLang="en-US" sz="1200" kern="0" smtClean="0">
                <a:solidFill>
                  <a:srgbClr val="333333"/>
                </a:solidFill>
                <a:latin typeface="+mj-ea"/>
                <a:ea typeface="+mj-ea"/>
              </a:rPr>
              <a:t>单击此处添加文字</a:t>
            </a:r>
          </a:p>
          <a:p>
            <a:pPr>
              <a:lnSpc>
                <a:spcPct val="120000"/>
              </a:lnSpc>
              <a:defRPr/>
            </a:pPr>
            <a:r>
              <a:rPr lang="zh-CN" altLang="en-US" sz="1200" kern="0" smtClean="0">
                <a:solidFill>
                  <a:srgbClr val="333333"/>
                </a:solidFill>
                <a:latin typeface="+mj-ea"/>
                <a:ea typeface="+mj-ea"/>
              </a:rPr>
              <a:t>单击此处添加文字</a:t>
            </a:r>
          </a:p>
        </p:txBody>
      </p:sp>
      <p:sp>
        <p:nvSpPr>
          <p:cNvPr id="71" name="Line 29"/>
          <p:cNvSpPr>
            <a:spLocks noChangeShapeType="1"/>
          </p:cNvSpPr>
          <p:nvPr/>
        </p:nvSpPr>
        <p:spPr bwMode="auto">
          <a:xfrm flipV="1">
            <a:off x="4652963" y="3407023"/>
            <a:ext cx="0" cy="1338262"/>
          </a:xfrm>
          <a:prstGeom prst="line">
            <a:avLst/>
          </a:prstGeom>
          <a:noFill/>
          <a:ln w="12700">
            <a:solidFill>
              <a:srgbClr val="808080"/>
            </a:solidFill>
            <a:round/>
            <a:headEnd type="triangle" w="med" len="med"/>
            <a:tailEnd/>
          </a:ln>
          <a:extLst>
            <a:ext uri="{909E8E84-426E-40DD-AFC4-6F175D3DCCD1}">
              <a14:hiddenFill xmlns:a14="http://schemas.microsoft.com/office/drawing/2010/main">
                <a:noFill/>
              </a14:hiddenFill>
            </a:ext>
          </a:extLst>
        </p:spPr>
        <p:txBody>
          <a:bodyPr/>
          <a:lstStyle/>
          <a:p>
            <a:pPr>
              <a:defRPr/>
            </a:pPr>
            <a:endParaRPr lang="zh-CN" altLang="en-US" kern="0" smtClean="0">
              <a:solidFill>
                <a:sysClr val="windowText" lastClr="000000"/>
              </a:solidFill>
              <a:latin typeface="+mj-ea"/>
              <a:ea typeface="+mj-ea"/>
            </a:endParaRPr>
          </a:p>
        </p:txBody>
      </p:sp>
      <p:sp>
        <p:nvSpPr>
          <p:cNvPr id="72" name="Rectangle 30"/>
          <p:cNvSpPr>
            <a:spLocks noChangeArrowheads="1"/>
          </p:cNvSpPr>
          <p:nvPr/>
        </p:nvSpPr>
        <p:spPr bwMode="auto">
          <a:xfrm>
            <a:off x="7204075" y="3989635"/>
            <a:ext cx="1905000" cy="8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defRPr/>
            </a:pPr>
            <a:r>
              <a:rPr lang="zh-CN" altLang="en-US" sz="1600" kern="0" smtClean="0">
                <a:solidFill>
                  <a:sysClr val="windowText" lastClr="000000"/>
                </a:solidFill>
                <a:latin typeface="+mj-ea"/>
                <a:ea typeface="+mj-ea"/>
              </a:rPr>
              <a:t>单击添加文字</a:t>
            </a:r>
            <a:endParaRPr lang="zh-CN" altLang="en-US" sz="1200" kern="0" smtClean="0">
              <a:solidFill>
                <a:sysClr val="windowText" lastClr="000000"/>
              </a:solidFill>
              <a:latin typeface="+mj-ea"/>
              <a:ea typeface="+mj-ea"/>
            </a:endParaRPr>
          </a:p>
          <a:p>
            <a:pPr>
              <a:lnSpc>
                <a:spcPct val="120000"/>
              </a:lnSpc>
              <a:defRPr/>
            </a:pPr>
            <a:r>
              <a:rPr lang="zh-CN" altLang="en-US" sz="1200" kern="0" smtClean="0">
                <a:solidFill>
                  <a:srgbClr val="333333"/>
                </a:solidFill>
                <a:latin typeface="+mj-ea"/>
                <a:ea typeface="+mj-ea"/>
              </a:rPr>
              <a:t>单击此处添加文字</a:t>
            </a:r>
          </a:p>
          <a:p>
            <a:pPr>
              <a:lnSpc>
                <a:spcPct val="120000"/>
              </a:lnSpc>
              <a:defRPr/>
            </a:pPr>
            <a:r>
              <a:rPr lang="zh-CN" altLang="en-US" sz="1200" kern="0" smtClean="0">
                <a:solidFill>
                  <a:srgbClr val="333333"/>
                </a:solidFill>
                <a:latin typeface="+mj-ea"/>
                <a:ea typeface="+mj-ea"/>
              </a:rPr>
              <a:t>单击此处添加文字</a:t>
            </a:r>
          </a:p>
        </p:txBody>
      </p:sp>
      <p:sp>
        <p:nvSpPr>
          <p:cNvPr id="73" name="Line 31"/>
          <p:cNvSpPr>
            <a:spLocks noChangeShapeType="1"/>
          </p:cNvSpPr>
          <p:nvPr/>
        </p:nvSpPr>
        <p:spPr bwMode="auto">
          <a:xfrm flipV="1">
            <a:off x="7213600" y="3518148"/>
            <a:ext cx="0" cy="1227137"/>
          </a:xfrm>
          <a:prstGeom prst="line">
            <a:avLst/>
          </a:prstGeom>
          <a:noFill/>
          <a:ln w="12700">
            <a:solidFill>
              <a:srgbClr val="808080"/>
            </a:solidFill>
            <a:round/>
            <a:headEnd type="triangle" w="med" len="med"/>
            <a:tailEnd/>
          </a:ln>
          <a:extLst>
            <a:ext uri="{909E8E84-426E-40DD-AFC4-6F175D3DCCD1}">
              <a14:hiddenFill xmlns:a14="http://schemas.microsoft.com/office/drawing/2010/main">
                <a:noFill/>
              </a14:hiddenFill>
            </a:ext>
          </a:extLst>
        </p:spPr>
        <p:txBody>
          <a:bodyPr/>
          <a:lstStyle/>
          <a:p>
            <a:pPr>
              <a:defRPr/>
            </a:pPr>
            <a:endParaRPr lang="zh-CN" altLang="en-US" kern="0" smtClean="0">
              <a:solidFill>
                <a:sysClr val="windowText" lastClr="000000"/>
              </a:solidFill>
              <a:latin typeface="+mj-ea"/>
              <a:ea typeface="+mj-ea"/>
            </a:endParaRPr>
          </a:p>
        </p:txBody>
      </p:sp>
      <p:grpSp>
        <p:nvGrpSpPr>
          <p:cNvPr id="41" name="组合 40"/>
          <p:cNvGrpSpPr/>
          <p:nvPr/>
        </p:nvGrpSpPr>
        <p:grpSpPr>
          <a:xfrm>
            <a:off x="-180975" y="2197348"/>
            <a:ext cx="9356725" cy="1824037"/>
            <a:chOff x="-180975" y="2197348"/>
            <a:chExt cx="9356725" cy="1824037"/>
          </a:xfrm>
        </p:grpSpPr>
        <p:sp>
          <p:nvSpPr>
            <p:cNvPr id="44" name="Freeform 2"/>
            <p:cNvSpPr>
              <a:spLocks/>
            </p:cNvSpPr>
            <p:nvPr/>
          </p:nvSpPr>
          <p:spPr bwMode="auto">
            <a:xfrm flipH="1">
              <a:off x="5632450" y="3168898"/>
              <a:ext cx="876300" cy="236537"/>
            </a:xfrm>
            <a:custGeom>
              <a:avLst/>
              <a:gdLst>
                <a:gd name="T0" fmla="*/ 876300 w 2331"/>
                <a:gd name="T1" fmla="*/ 236537 h 688"/>
                <a:gd name="T2" fmla="*/ 39097 w 2331"/>
                <a:gd name="T3" fmla="*/ 47445 h 688"/>
                <a:gd name="T4" fmla="*/ 784196 w 2331"/>
                <a:gd name="T5" fmla="*/ 0 h 688"/>
                <a:gd name="T6" fmla="*/ 876300 w 2331"/>
                <a:gd name="T7" fmla="*/ 23653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sysClr val="windowText" lastClr="000000"/>
                </a:solidFill>
                <a:latin typeface="+mj-ea"/>
                <a:ea typeface="+mj-ea"/>
              </a:endParaRPr>
            </a:p>
          </p:txBody>
        </p:sp>
        <p:sp>
          <p:nvSpPr>
            <p:cNvPr id="45" name="Freeform 3"/>
            <p:cNvSpPr>
              <a:spLocks/>
            </p:cNvSpPr>
            <p:nvPr/>
          </p:nvSpPr>
          <p:spPr bwMode="auto">
            <a:xfrm>
              <a:off x="-180975" y="3230810"/>
              <a:ext cx="984250" cy="363538"/>
            </a:xfrm>
            <a:custGeom>
              <a:avLst/>
              <a:gdLst/>
              <a:ahLst/>
              <a:cxnLst>
                <a:cxn ang="0">
                  <a:pos x="2331" y="688"/>
                </a:cxn>
                <a:cxn ang="0">
                  <a:pos x="104" y="138"/>
                </a:cxn>
                <a:cxn ang="0">
                  <a:pos x="2086" y="0"/>
                </a:cxn>
                <a:cxn ang="0">
                  <a:pos x="2331" y="688"/>
                </a:cxn>
              </a:cxnLst>
              <a:rect l="0" t="0" r="r" b="b"/>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0875F8">
                    <a:alpha val="0"/>
                  </a:srgbClr>
                </a:gs>
                <a:gs pos="100000">
                  <a:srgbClr val="0875F8">
                    <a:gamma/>
                    <a:shade val="54510"/>
                    <a:invGamma/>
                    <a:alpha val="50000"/>
                  </a:srgbClr>
                </a:gs>
              </a:gsLst>
              <a:lin ang="0" scaled="1"/>
            </a:gradFill>
            <a:ln w="9525">
              <a:noFill/>
              <a:round/>
              <a:headEnd/>
              <a:tailEnd/>
            </a:ln>
          </p:spPr>
          <p:txBody>
            <a:bodyPr/>
            <a:lstStyle/>
            <a:p>
              <a:pPr>
                <a:defRPr/>
              </a:pPr>
              <a:endParaRPr lang="zh-CN" altLang="en-US" kern="0">
                <a:solidFill>
                  <a:sysClr val="windowText" lastClr="000000"/>
                </a:solidFill>
                <a:latin typeface="+mj-ea"/>
                <a:ea typeface="+mj-ea"/>
              </a:endParaRPr>
            </a:p>
          </p:txBody>
        </p:sp>
        <p:sp>
          <p:nvSpPr>
            <p:cNvPr id="46" name="Freeform 4"/>
            <p:cNvSpPr>
              <a:spLocks/>
            </p:cNvSpPr>
            <p:nvPr/>
          </p:nvSpPr>
          <p:spPr bwMode="auto">
            <a:xfrm flipH="1">
              <a:off x="6921500" y="3086348"/>
              <a:ext cx="863600" cy="388937"/>
            </a:xfrm>
            <a:custGeom>
              <a:avLst/>
              <a:gdLst>
                <a:gd name="T0" fmla="*/ 863600 w 2331"/>
                <a:gd name="T1" fmla="*/ 388937 h 688"/>
                <a:gd name="T2" fmla="*/ 38530 w 2331"/>
                <a:gd name="T3" fmla="*/ 78014 h 688"/>
                <a:gd name="T4" fmla="*/ 772831 w 2331"/>
                <a:gd name="T5" fmla="*/ 0 h 688"/>
                <a:gd name="T6" fmla="*/ 863600 w 2331"/>
                <a:gd name="T7" fmla="*/ 38893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sysClr val="windowText" lastClr="000000"/>
                </a:solidFill>
                <a:latin typeface="+mj-ea"/>
                <a:ea typeface="+mj-ea"/>
              </a:endParaRPr>
            </a:p>
          </p:txBody>
        </p:sp>
        <p:sp>
          <p:nvSpPr>
            <p:cNvPr id="47" name="Freeform 5"/>
            <p:cNvSpPr>
              <a:spLocks/>
            </p:cNvSpPr>
            <p:nvPr/>
          </p:nvSpPr>
          <p:spPr bwMode="auto">
            <a:xfrm flipH="1">
              <a:off x="8337550" y="3222873"/>
              <a:ext cx="838200" cy="363537"/>
            </a:xfrm>
            <a:custGeom>
              <a:avLst/>
              <a:gdLst>
                <a:gd name="T0" fmla="*/ 838200 w 2331"/>
                <a:gd name="T1" fmla="*/ 363537 h 688"/>
                <a:gd name="T2" fmla="*/ 37397 w 2331"/>
                <a:gd name="T3" fmla="*/ 72919 h 688"/>
                <a:gd name="T4" fmla="*/ 750101 w 2331"/>
                <a:gd name="T5" fmla="*/ 0 h 688"/>
                <a:gd name="T6" fmla="*/ 838200 w 2331"/>
                <a:gd name="T7" fmla="*/ 36353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sysClr val="windowText" lastClr="000000"/>
                </a:solidFill>
                <a:latin typeface="+mj-ea"/>
                <a:ea typeface="+mj-ea"/>
              </a:endParaRPr>
            </a:p>
          </p:txBody>
        </p:sp>
        <p:sp>
          <p:nvSpPr>
            <p:cNvPr id="48" name="Freeform 6"/>
            <p:cNvSpPr>
              <a:spLocks/>
            </p:cNvSpPr>
            <p:nvPr/>
          </p:nvSpPr>
          <p:spPr bwMode="auto">
            <a:xfrm>
              <a:off x="1343025" y="3089523"/>
              <a:ext cx="838200" cy="363537"/>
            </a:xfrm>
            <a:custGeom>
              <a:avLst/>
              <a:gdLst>
                <a:gd name="T0" fmla="*/ 838200 w 2331"/>
                <a:gd name="T1" fmla="*/ 363537 h 688"/>
                <a:gd name="T2" fmla="*/ 37397 w 2331"/>
                <a:gd name="T3" fmla="*/ 72919 h 688"/>
                <a:gd name="T4" fmla="*/ 750101 w 2331"/>
                <a:gd name="T5" fmla="*/ 0 h 688"/>
                <a:gd name="T6" fmla="*/ 838200 w 2331"/>
                <a:gd name="T7" fmla="*/ 36353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sysClr val="windowText" lastClr="000000"/>
                </a:solidFill>
                <a:latin typeface="+mj-ea"/>
                <a:ea typeface="+mj-ea"/>
              </a:endParaRPr>
            </a:p>
          </p:txBody>
        </p:sp>
        <p:sp>
          <p:nvSpPr>
            <p:cNvPr id="49" name="Freeform 7"/>
            <p:cNvSpPr>
              <a:spLocks/>
            </p:cNvSpPr>
            <p:nvPr/>
          </p:nvSpPr>
          <p:spPr bwMode="auto">
            <a:xfrm>
              <a:off x="2638425" y="3168898"/>
              <a:ext cx="885825" cy="236537"/>
            </a:xfrm>
            <a:custGeom>
              <a:avLst/>
              <a:gdLst>
                <a:gd name="T0" fmla="*/ 885825 w 2331"/>
                <a:gd name="T1" fmla="*/ 236537 h 688"/>
                <a:gd name="T2" fmla="*/ 39522 w 2331"/>
                <a:gd name="T3" fmla="*/ 47445 h 688"/>
                <a:gd name="T4" fmla="*/ 792720 w 2331"/>
                <a:gd name="T5" fmla="*/ 0 h 688"/>
                <a:gd name="T6" fmla="*/ 885825 w 2331"/>
                <a:gd name="T7" fmla="*/ 23653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sysClr val="windowText" lastClr="000000"/>
                </a:solidFill>
                <a:latin typeface="+mj-ea"/>
                <a:ea typeface="+mj-ea"/>
              </a:endParaRPr>
            </a:p>
          </p:txBody>
        </p:sp>
        <p:sp>
          <p:nvSpPr>
            <p:cNvPr id="50" name="Freeform 8"/>
            <p:cNvSpPr>
              <a:spLocks/>
            </p:cNvSpPr>
            <p:nvPr/>
          </p:nvSpPr>
          <p:spPr bwMode="auto">
            <a:xfrm>
              <a:off x="806450" y="2197348"/>
              <a:ext cx="1119188" cy="1392237"/>
            </a:xfrm>
            <a:custGeom>
              <a:avLst/>
              <a:gdLst>
                <a:gd name="T0" fmla="*/ 0 w 1006"/>
                <a:gd name="T1" fmla="*/ 0 h 1251"/>
                <a:gd name="T2" fmla="*/ 0 w 1006"/>
                <a:gd name="T3" fmla="*/ 1392237 h 1251"/>
                <a:gd name="T4" fmla="*/ 1119188 w 1006"/>
                <a:gd name="T5" fmla="*/ 1284286 h 1251"/>
                <a:gd name="T6" fmla="*/ 1119188 w 1006"/>
                <a:gd name="T7" fmla="*/ 90145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gradFill rotWithShape="1">
              <a:gsLst>
                <a:gs pos="0">
                  <a:srgbClr val="3399FF"/>
                </a:gs>
                <a:gs pos="100000">
                  <a:srgbClr val="0875F8"/>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sysClr val="windowText" lastClr="000000"/>
                </a:solidFill>
                <a:latin typeface="+mj-ea"/>
                <a:ea typeface="+mj-ea"/>
              </a:endParaRPr>
            </a:p>
          </p:txBody>
        </p:sp>
        <p:sp>
          <p:nvSpPr>
            <p:cNvPr id="51" name="Freeform 9"/>
            <p:cNvSpPr>
              <a:spLocks/>
            </p:cNvSpPr>
            <p:nvPr/>
          </p:nvSpPr>
          <p:spPr bwMode="auto">
            <a:xfrm>
              <a:off x="428625" y="2197348"/>
              <a:ext cx="377825" cy="1392237"/>
            </a:xfrm>
            <a:custGeom>
              <a:avLst/>
              <a:gdLst>
                <a:gd name="T0" fmla="*/ 0 w 339"/>
                <a:gd name="T1" fmla="*/ 122419 h 1251"/>
                <a:gd name="T2" fmla="*/ 0 w 339"/>
                <a:gd name="T3" fmla="*/ 1201931 h 1251"/>
                <a:gd name="T4" fmla="*/ 377825 w 339"/>
                <a:gd name="T5" fmla="*/ 1392237 h 1251"/>
                <a:gd name="T6" fmla="*/ 377825 w 339"/>
                <a:gd name="T7" fmla="*/ 0 h 1251"/>
                <a:gd name="T8" fmla="*/ 0 w 339"/>
                <a:gd name="T9" fmla="*/ 122419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gradFill rotWithShape="1">
              <a:gsLst>
                <a:gs pos="0">
                  <a:srgbClr val="0875F8"/>
                </a:gs>
                <a:gs pos="100000">
                  <a:srgbClr val="0E58C4"/>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sysClr val="windowText" lastClr="000000"/>
                </a:solidFill>
                <a:latin typeface="+mj-ea"/>
                <a:ea typeface="+mj-ea"/>
              </a:endParaRPr>
            </a:p>
          </p:txBody>
        </p:sp>
        <p:sp>
          <p:nvSpPr>
            <p:cNvPr id="52" name="Freeform 10"/>
            <p:cNvSpPr>
              <a:spLocks/>
            </p:cNvSpPr>
            <p:nvPr/>
          </p:nvSpPr>
          <p:spPr bwMode="auto">
            <a:xfrm>
              <a:off x="2195513" y="2294185"/>
              <a:ext cx="1082675" cy="1189038"/>
            </a:xfrm>
            <a:custGeom>
              <a:avLst/>
              <a:gdLst>
                <a:gd name="T0" fmla="*/ 0 w 973"/>
                <a:gd name="T1" fmla="*/ 0 h 1069"/>
                <a:gd name="T2" fmla="*/ 0 w 973"/>
                <a:gd name="T3" fmla="*/ 1189038 h 1069"/>
                <a:gd name="T4" fmla="*/ 1082675 w 973"/>
                <a:gd name="T5" fmla="*/ 1169017 h 1069"/>
                <a:gd name="T6" fmla="*/ 1082675 w 973"/>
                <a:gd name="T7" fmla="*/ 40042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gradFill rotWithShape="1">
              <a:gsLst>
                <a:gs pos="0">
                  <a:srgbClr val="F8F8F8"/>
                </a:gs>
                <a:gs pos="100000">
                  <a:srgbClr val="C0C0C0"/>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sysClr val="windowText" lastClr="000000"/>
                </a:solidFill>
                <a:latin typeface="+mj-ea"/>
                <a:ea typeface="+mj-ea"/>
              </a:endParaRPr>
            </a:p>
          </p:txBody>
        </p:sp>
        <p:sp>
          <p:nvSpPr>
            <p:cNvPr id="53" name="Freeform 11"/>
            <p:cNvSpPr>
              <a:spLocks/>
            </p:cNvSpPr>
            <p:nvPr/>
          </p:nvSpPr>
          <p:spPr bwMode="auto">
            <a:xfrm>
              <a:off x="1985963" y="2279898"/>
              <a:ext cx="219075" cy="1189037"/>
            </a:xfrm>
            <a:custGeom>
              <a:avLst/>
              <a:gdLst>
                <a:gd name="T0" fmla="*/ 0 w 197"/>
                <a:gd name="T1" fmla="*/ 136812 h 1069"/>
                <a:gd name="T2" fmla="*/ 0 w 197"/>
                <a:gd name="T3" fmla="*/ 1053338 h 1069"/>
                <a:gd name="T4" fmla="*/ 219075 w 197"/>
                <a:gd name="T5" fmla="*/ 1189037 h 1069"/>
                <a:gd name="T6" fmla="*/ 219075 w 197"/>
                <a:gd name="T7" fmla="*/ 0 h 1069"/>
                <a:gd name="T8" fmla="*/ 0 w 197"/>
                <a:gd name="T9" fmla="*/ 136812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sysClr val="windowText" lastClr="000000"/>
                </a:solidFill>
                <a:latin typeface="+mj-ea"/>
                <a:ea typeface="+mj-ea"/>
              </a:endParaRPr>
            </a:p>
          </p:txBody>
        </p:sp>
        <p:sp>
          <p:nvSpPr>
            <p:cNvPr id="54" name="Freeform 12"/>
            <p:cNvSpPr>
              <a:spLocks/>
            </p:cNvSpPr>
            <p:nvPr/>
          </p:nvSpPr>
          <p:spPr bwMode="auto">
            <a:xfrm>
              <a:off x="3490913" y="2333873"/>
              <a:ext cx="1016000" cy="1081087"/>
            </a:xfrm>
            <a:custGeom>
              <a:avLst/>
              <a:gdLst>
                <a:gd name="T0" fmla="*/ 1016000 w 913"/>
                <a:gd name="T1" fmla="*/ 1065516 h 972"/>
                <a:gd name="T2" fmla="*/ 0 w 913"/>
                <a:gd name="T3" fmla="*/ 1081087 h 972"/>
                <a:gd name="T4" fmla="*/ 0 w 913"/>
                <a:gd name="T5" fmla="*/ 0 h 972"/>
                <a:gd name="T6" fmla="*/ 1016000 w 913"/>
                <a:gd name="T7" fmla="*/ 6673 h 972"/>
                <a:gd name="T8" fmla="*/ 1016000 w 913"/>
                <a:gd name="T9" fmla="*/ 1065516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F8F8F8"/>
                </a:gs>
                <a:gs pos="100000">
                  <a:srgbClr val="C0C0C0"/>
                </a:gs>
              </a:gsLst>
              <a:lin ang="27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zh-CN" altLang="en-US" kern="0" smtClean="0">
                <a:solidFill>
                  <a:sysClr val="windowText" lastClr="000000"/>
                </a:solidFill>
                <a:latin typeface="+mj-ea"/>
                <a:ea typeface="+mj-ea"/>
              </a:endParaRPr>
            </a:p>
          </p:txBody>
        </p:sp>
        <p:sp>
          <p:nvSpPr>
            <p:cNvPr id="55" name="Freeform 13"/>
            <p:cNvSpPr>
              <a:spLocks/>
            </p:cNvSpPr>
            <p:nvPr/>
          </p:nvSpPr>
          <p:spPr bwMode="auto">
            <a:xfrm>
              <a:off x="3414713" y="2333873"/>
              <a:ext cx="76200" cy="1081087"/>
            </a:xfrm>
            <a:custGeom>
              <a:avLst/>
              <a:gdLst>
                <a:gd name="T0" fmla="*/ 0 w 69"/>
                <a:gd name="T1" fmla="*/ 96764 h 972"/>
                <a:gd name="T2" fmla="*/ 0 w 69"/>
                <a:gd name="T3" fmla="*/ 1007680 h 972"/>
                <a:gd name="T4" fmla="*/ 76200 w 69"/>
                <a:gd name="T5" fmla="*/ 1081087 h 972"/>
                <a:gd name="T6" fmla="*/ 76200 w 69"/>
                <a:gd name="T7" fmla="*/ 0 h 972"/>
                <a:gd name="T8" fmla="*/ 0 w 69"/>
                <a:gd name="T9" fmla="*/ 96764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sysClr val="windowText" lastClr="000000"/>
                </a:solidFill>
                <a:latin typeface="+mj-ea"/>
                <a:ea typeface="+mj-ea"/>
              </a:endParaRPr>
            </a:p>
          </p:txBody>
        </p:sp>
        <p:sp>
          <p:nvSpPr>
            <p:cNvPr id="56" name="Freeform 14"/>
            <p:cNvSpPr>
              <a:spLocks/>
            </p:cNvSpPr>
            <p:nvPr/>
          </p:nvSpPr>
          <p:spPr bwMode="auto">
            <a:xfrm flipH="1">
              <a:off x="7213600" y="2197348"/>
              <a:ext cx="1119188" cy="1392237"/>
            </a:xfrm>
            <a:custGeom>
              <a:avLst/>
              <a:gdLst>
                <a:gd name="T0" fmla="*/ 0 w 1006"/>
                <a:gd name="T1" fmla="*/ 0 h 1251"/>
                <a:gd name="T2" fmla="*/ 0 w 1006"/>
                <a:gd name="T3" fmla="*/ 1392237 h 1251"/>
                <a:gd name="T4" fmla="*/ 1119188 w 1006"/>
                <a:gd name="T5" fmla="*/ 1284286 h 1251"/>
                <a:gd name="T6" fmla="*/ 1119188 w 1006"/>
                <a:gd name="T7" fmla="*/ 90145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zh-CN" altLang="en-US" kern="0" smtClean="0">
                <a:solidFill>
                  <a:sysClr val="windowText" lastClr="000000"/>
                </a:solidFill>
                <a:latin typeface="+mj-ea"/>
                <a:ea typeface="+mj-ea"/>
              </a:endParaRPr>
            </a:p>
          </p:txBody>
        </p:sp>
        <p:sp>
          <p:nvSpPr>
            <p:cNvPr id="57" name="Freeform 15"/>
            <p:cNvSpPr>
              <a:spLocks/>
            </p:cNvSpPr>
            <p:nvPr/>
          </p:nvSpPr>
          <p:spPr bwMode="auto">
            <a:xfrm flipH="1">
              <a:off x="8332788" y="2197348"/>
              <a:ext cx="377825" cy="1392237"/>
            </a:xfrm>
            <a:custGeom>
              <a:avLst/>
              <a:gdLst>
                <a:gd name="T0" fmla="*/ 0 w 339"/>
                <a:gd name="T1" fmla="*/ 122419 h 1251"/>
                <a:gd name="T2" fmla="*/ 0 w 339"/>
                <a:gd name="T3" fmla="*/ 1201931 h 1251"/>
                <a:gd name="T4" fmla="*/ 377825 w 339"/>
                <a:gd name="T5" fmla="*/ 1392237 h 1251"/>
                <a:gd name="T6" fmla="*/ 377825 w 339"/>
                <a:gd name="T7" fmla="*/ 0 h 1251"/>
                <a:gd name="T8" fmla="*/ 0 w 339"/>
                <a:gd name="T9" fmla="*/ 122419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sysClr val="windowText" lastClr="000000"/>
                </a:solidFill>
                <a:latin typeface="+mj-ea"/>
                <a:ea typeface="+mj-ea"/>
              </a:endParaRPr>
            </a:p>
          </p:txBody>
        </p:sp>
        <p:sp>
          <p:nvSpPr>
            <p:cNvPr id="58" name="Freeform 16"/>
            <p:cNvSpPr>
              <a:spLocks/>
            </p:cNvSpPr>
            <p:nvPr/>
          </p:nvSpPr>
          <p:spPr bwMode="auto">
            <a:xfrm flipH="1">
              <a:off x="5851525" y="2279898"/>
              <a:ext cx="1082675" cy="1189037"/>
            </a:xfrm>
            <a:custGeom>
              <a:avLst/>
              <a:gdLst>
                <a:gd name="T0" fmla="*/ 0 w 973"/>
                <a:gd name="T1" fmla="*/ 0 h 1069"/>
                <a:gd name="T2" fmla="*/ 0 w 973"/>
                <a:gd name="T3" fmla="*/ 1189037 h 1069"/>
                <a:gd name="T4" fmla="*/ 1082675 w 973"/>
                <a:gd name="T5" fmla="*/ 1169016 h 1069"/>
                <a:gd name="T6" fmla="*/ 1082675 w 973"/>
                <a:gd name="T7" fmla="*/ 40042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zh-CN" altLang="en-US" kern="0" smtClean="0">
                <a:solidFill>
                  <a:sysClr val="windowText" lastClr="000000"/>
                </a:solidFill>
                <a:latin typeface="+mj-ea"/>
                <a:ea typeface="+mj-ea"/>
              </a:endParaRPr>
            </a:p>
          </p:txBody>
        </p:sp>
        <p:sp>
          <p:nvSpPr>
            <p:cNvPr id="59" name="Freeform 17"/>
            <p:cNvSpPr>
              <a:spLocks/>
            </p:cNvSpPr>
            <p:nvPr/>
          </p:nvSpPr>
          <p:spPr bwMode="auto">
            <a:xfrm flipH="1">
              <a:off x="6934200" y="2279898"/>
              <a:ext cx="219075" cy="1189037"/>
            </a:xfrm>
            <a:custGeom>
              <a:avLst/>
              <a:gdLst>
                <a:gd name="T0" fmla="*/ 0 w 197"/>
                <a:gd name="T1" fmla="*/ 136812 h 1069"/>
                <a:gd name="T2" fmla="*/ 0 w 197"/>
                <a:gd name="T3" fmla="*/ 1053338 h 1069"/>
                <a:gd name="T4" fmla="*/ 219075 w 197"/>
                <a:gd name="T5" fmla="*/ 1189037 h 1069"/>
                <a:gd name="T6" fmla="*/ 219075 w 197"/>
                <a:gd name="T7" fmla="*/ 0 h 1069"/>
                <a:gd name="T8" fmla="*/ 0 w 197"/>
                <a:gd name="T9" fmla="*/ 136812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sysClr val="windowText" lastClr="000000"/>
                </a:solidFill>
                <a:latin typeface="+mj-ea"/>
                <a:ea typeface="+mj-ea"/>
              </a:endParaRPr>
            </a:p>
          </p:txBody>
        </p:sp>
        <p:sp>
          <p:nvSpPr>
            <p:cNvPr id="60" name="Freeform 18"/>
            <p:cNvSpPr>
              <a:spLocks/>
            </p:cNvSpPr>
            <p:nvPr/>
          </p:nvSpPr>
          <p:spPr bwMode="auto">
            <a:xfrm flipH="1">
              <a:off x="4632325" y="2333873"/>
              <a:ext cx="1016000" cy="1081087"/>
            </a:xfrm>
            <a:custGeom>
              <a:avLst/>
              <a:gdLst>
                <a:gd name="T0" fmla="*/ 1016000 w 913"/>
                <a:gd name="T1" fmla="*/ 1065516 h 972"/>
                <a:gd name="T2" fmla="*/ 0 w 913"/>
                <a:gd name="T3" fmla="*/ 1081087 h 972"/>
                <a:gd name="T4" fmla="*/ 0 w 913"/>
                <a:gd name="T5" fmla="*/ 0 h 972"/>
                <a:gd name="T6" fmla="*/ 1016000 w 913"/>
                <a:gd name="T7" fmla="*/ 6673 h 972"/>
                <a:gd name="T8" fmla="*/ 1016000 w 913"/>
                <a:gd name="T9" fmla="*/ 1065516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zh-CN" altLang="en-US" kern="0" smtClean="0">
                <a:solidFill>
                  <a:sysClr val="windowText" lastClr="000000"/>
                </a:solidFill>
                <a:latin typeface="+mj-ea"/>
                <a:ea typeface="+mj-ea"/>
              </a:endParaRPr>
            </a:p>
          </p:txBody>
        </p:sp>
        <p:sp>
          <p:nvSpPr>
            <p:cNvPr id="61" name="Freeform 19"/>
            <p:cNvSpPr>
              <a:spLocks/>
            </p:cNvSpPr>
            <p:nvPr/>
          </p:nvSpPr>
          <p:spPr bwMode="auto">
            <a:xfrm flipH="1">
              <a:off x="5648325" y="2333873"/>
              <a:ext cx="76200" cy="1081087"/>
            </a:xfrm>
            <a:custGeom>
              <a:avLst/>
              <a:gdLst>
                <a:gd name="T0" fmla="*/ 0 w 69"/>
                <a:gd name="T1" fmla="*/ 96764 h 972"/>
                <a:gd name="T2" fmla="*/ 0 w 69"/>
                <a:gd name="T3" fmla="*/ 1007680 h 972"/>
                <a:gd name="T4" fmla="*/ 76200 w 69"/>
                <a:gd name="T5" fmla="*/ 1081087 h 972"/>
                <a:gd name="T6" fmla="*/ 76200 w 69"/>
                <a:gd name="T7" fmla="*/ 0 h 972"/>
                <a:gd name="T8" fmla="*/ 0 w 69"/>
                <a:gd name="T9" fmla="*/ 96764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sysClr val="windowText" lastClr="000000"/>
                </a:solidFill>
                <a:latin typeface="+mj-ea"/>
                <a:ea typeface="+mj-ea"/>
              </a:endParaRPr>
            </a:p>
          </p:txBody>
        </p:sp>
        <p:sp>
          <p:nvSpPr>
            <p:cNvPr id="74" name="Freeform 32"/>
            <p:cNvSpPr>
              <a:spLocks/>
            </p:cNvSpPr>
            <p:nvPr/>
          </p:nvSpPr>
          <p:spPr bwMode="auto">
            <a:xfrm>
              <a:off x="2124075" y="3530848"/>
              <a:ext cx="23813" cy="1587"/>
            </a:xfrm>
            <a:custGeom>
              <a:avLst/>
              <a:gdLst>
                <a:gd name="T0" fmla="*/ 23813 w 12"/>
                <a:gd name="T1" fmla="*/ 0 h 1587"/>
                <a:gd name="T2" fmla="*/ 0 w 12"/>
                <a:gd name="T3" fmla="*/ 0 h 1587"/>
                <a:gd name="T4" fmla="*/ 23813 w 12"/>
                <a:gd name="T5" fmla="*/ 0 h 1587"/>
                <a:gd name="T6" fmla="*/ 23813 w 12"/>
                <a:gd name="T7" fmla="*/ 0 h 1587"/>
                <a:gd name="T8" fmla="*/ 0 60000 65536"/>
                <a:gd name="T9" fmla="*/ 0 60000 65536"/>
                <a:gd name="T10" fmla="*/ 0 60000 65536"/>
                <a:gd name="T11" fmla="*/ 0 60000 65536"/>
                <a:gd name="T12" fmla="*/ 0 w 12"/>
                <a:gd name="T13" fmla="*/ 0 h 1587"/>
                <a:gd name="T14" fmla="*/ 12 w 12"/>
                <a:gd name="T15" fmla="*/ 1587 h 1587"/>
              </a:gdLst>
              <a:ahLst/>
              <a:cxnLst>
                <a:cxn ang="T8">
                  <a:pos x="T0" y="T1"/>
                </a:cxn>
                <a:cxn ang="T9">
                  <a:pos x="T2" y="T3"/>
                </a:cxn>
                <a:cxn ang="T10">
                  <a:pos x="T4" y="T5"/>
                </a:cxn>
                <a:cxn ang="T11">
                  <a:pos x="T6" y="T7"/>
                </a:cxn>
              </a:cxnLst>
              <a:rect l="T12" t="T13" r="T14" b="T15"/>
              <a:pathLst>
                <a:path w="12" h="1587">
                  <a:moveTo>
                    <a:pt x="12" y="0"/>
                  </a:moveTo>
                  <a:lnTo>
                    <a:pt x="0" y="0"/>
                  </a:lnTo>
                  <a:lnTo>
                    <a:pt x="12" y="0"/>
                  </a:lnTo>
                  <a:close/>
                </a:path>
              </a:pathLst>
            </a:custGeom>
            <a:solidFill>
              <a:srgbClr val="0875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sysClr val="windowText" lastClr="000000"/>
                </a:solidFill>
                <a:latin typeface="+mj-ea"/>
                <a:ea typeface="+mj-ea"/>
              </a:endParaRPr>
            </a:p>
          </p:txBody>
        </p:sp>
        <p:sp>
          <p:nvSpPr>
            <p:cNvPr id="75" name="WordArt 33"/>
            <p:cNvSpPr>
              <a:spLocks noChangeArrowheads="1" noChangeShapeType="1" noTextEdit="1"/>
            </p:cNvSpPr>
            <p:nvPr/>
          </p:nvSpPr>
          <p:spPr bwMode="auto">
            <a:xfrm>
              <a:off x="939800" y="3175248"/>
              <a:ext cx="138113" cy="28098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rgbClr val="FFFFFF"/>
                  </a:solidFill>
                  <a:latin typeface="+mj-ea"/>
                  <a:ea typeface="+mj-ea"/>
                  <a:cs typeface="Arial"/>
                </a:rPr>
                <a:t>1</a:t>
              </a:r>
              <a:endParaRPr lang="zh-CN" altLang="en-US" sz="3600" kern="10">
                <a:solidFill>
                  <a:srgbClr val="FFFFFF"/>
                </a:solidFill>
                <a:latin typeface="+mj-ea"/>
                <a:ea typeface="+mj-ea"/>
                <a:cs typeface="Arial"/>
              </a:endParaRPr>
            </a:p>
          </p:txBody>
        </p:sp>
        <p:sp>
          <p:nvSpPr>
            <p:cNvPr id="76" name="WordArt 34"/>
            <p:cNvSpPr>
              <a:spLocks noChangeArrowheads="1" noChangeShapeType="1" noTextEdit="1"/>
            </p:cNvSpPr>
            <p:nvPr/>
          </p:nvSpPr>
          <p:spPr bwMode="auto">
            <a:xfrm>
              <a:off x="2287588" y="3092698"/>
              <a:ext cx="174625" cy="28098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defRPr/>
              </a:pPr>
              <a:r>
                <a:rPr lang="en-US" altLang="zh-CN" sz="3600" kern="10" smtClean="0">
                  <a:solidFill>
                    <a:srgbClr val="0875F8"/>
                  </a:solidFill>
                  <a:latin typeface="+mj-ea"/>
                  <a:ea typeface="+mj-ea"/>
                  <a:cs typeface="Arial"/>
                </a:rPr>
                <a:t>2</a:t>
              </a:r>
              <a:endParaRPr lang="zh-CN" altLang="en-US" sz="3600" kern="10" smtClean="0">
                <a:solidFill>
                  <a:srgbClr val="0875F8"/>
                </a:solidFill>
                <a:latin typeface="+mj-ea"/>
                <a:ea typeface="+mj-ea"/>
                <a:cs typeface="Arial"/>
              </a:endParaRPr>
            </a:p>
          </p:txBody>
        </p:sp>
        <p:sp>
          <p:nvSpPr>
            <p:cNvPr id="77" name="WordArt 35"/>
            <p:cNvSpPr>
              <a:spLocks noChangeArrowheads="1" noChangeShapeType="1" noTextEdit="1"/>
            </p:cNvSpPr>
            <p:nvPr/>
          </p:nvSpPr>
          <p:spPr bwMode="auto">
            <a:xfrm>
              <a:off x="3575050" y="3086348"/>
              <a:ext cx="174625" cy="28098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defRPr/>
              </a:pPr>
              <a:r>
                <a:rPr lang="en-US" altLang="zh-CN" sz="3600" kern="10" smtClean="0">
                  <a:solidFill>
                    <a:srgbClr val="0875F8"/>
                  </a:solidFill>
                  <a:latin typeface="+mj-ea"/>
                  <a:ea typeface="+mj-ea"/>
                  <a:cs typeface="Arial"/>
                </a:rPr>
                <a:t>3</a:t>
              </a:r>
              <a:endParaRPr lang="zh-CN" altLang="en-US" sz="3600" kern="10" smtClean="0">
                <a:solidFill>
                  <a:srgbClr val="0875F8"/>
                </a:solidFill>
                <a:latin typeface="+mj-ea"/>
                <a:ea typeface="+mj-ea"/>
                <a:cs typeface="Arial"/>
              </a:endParaRPr>
            </a:p>
          </p:txBody>
        </p:sp>
        <p:sp>
          <p:nvSpPr>
            <p:cNvPr id="78" name="WordArt 36"/>
            <p:cNvSpPr>
              <a:spLocks noChangeArrowheads="1" noChangeShapeType="1" noTextEdit="1"/>
            </p:cNvSpPr>
            <p:nvPr/>
          </p:nvSpPr>
          <p:spPr bwMode="auto">
            <a:xfrm>
              <a:off x="4711700" y="3086348"/>
              <a:ext cx="174625" cy="28098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defRPr/>
              </a:pPr>
              <a:r>
                <a:rPr lang="en-US" altLang="zh-CN" sz="3600" kern="10" smtClean="0">
                  <a:solidFill>
                    <a:srgbClr val="0875F8"/>
                  </a:solidFill>
                  <a:latin typeface="+mj-ea"/>
                  <a:ea typeface="+mj-ea"/>
                  <a:cs typeface="Arial"/>
                </a:rPr>
                <a:t>4</a:t>
              </a:r>
              <a:endParaRPr lang="zh-CN" altLang="en-US" sz="3600" kern="10" smtClean="0">
                <a:solidFill>
                  <a:srgbClr val="0875F8"/>
                </a:solidFill>
                <a:latin typeface="+mj-ea"/>
                <a:ea typeface="+mj-ea"/>
                <a:cs typeface="Arial"/>
              </a:endParaRPr>
            </a:p>
          </p:txBody>
        </p:sp>
        <p:sp>
          <p:nvSpPr>
            <p:cNvPr id="79" name="WordArt 37"/>
            <p:cNvSpPr>
              <a:spLocks noChangeArrowheads="1" noChangeShapeType="1" noTextEdit="1"/>
            </p:cNvSpPr>
            <p:nvPr/>
          </p:nvSpPr>
          <p:spPr bwMode="auto">
            <a:xfrm>
              <a:off x="5940425" y="3092698"/>
              <a:ext cx="174625" cy="28098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defRPr/>
              </a:pPr>
              <a:r>
                <a:rPr lang="en-US" altLang="zh-CN" sz="3600" kern="10" smtClean="0">
                  <a:solidFill>
                    <a:srgbClr val="0875F8"/>
                  </a:solidFill>
                  <a:latin typeface="+mj-ea"/>
                  <a:ea typeface="+mj-ea"/>
                  <a:cs typeface="Arial"/>
                </a:rPr>
                <a:t>5</a:t>
              </a:r>
              <a:endParaRPr lang="zh-CN" altLang="en-US" sz="3600" kern="10" smtClean="0">
                <a:solidFill>
                  <a:srgbClr val="0875F8"/>
                </a:solidFill>
                <a:latin typeface="+mj-ea"/>
                <a:ea typeface="+mj-ea"/>
                <a:cs typeface="Arial"/>
              </a:endParaRPr>
            </a:p>
          </p:txBody>
        </p:sp>
        <p:sp>
          <p:nvSpPr>
            <p:cNvPr id="80" name="WordArt 38"/>
            <p:cNvSpPr>
              <a:spLocks noChangeArrowheads="1" noChangeShapeType="1" noTextEdit="1"/>
            </p:cNvSpPr>
            <p:nvPr/>
          </p:nvSpPr>
          <p:spPr bwMode="auto">
            <a:xfrm>
              <a:off x="7308850" y="3157785"/>
              <a:ext cx="182563" cy="280988"/>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defRPr/>
              </a:pPr>
              <a:r>
                <a:rPr lang="en-US" altLang="zh-CN" sz="3600" kern="10" smtClean="0">
                  <a:solidFill>
                    <a:srgbClr val="0875F8"/>
                  </a:solidFill>
                  <a:latin typeface="+mj-ea"/>
                  <a:ea typeface="+mj-ea"/>
                  <a:cs typeface="Arial"/>
                </a:rPr>
                <a:t>6</a:t>
              </a:r>
              <a:endParaRPr lang="zh-CN" altLang="en-US" sz="3600" kern="10" smtClean="0">
                <a:solidFill>
                  <a:srgbClr val="0875F8"/>
                </a:solidFill>
                <a:latin typeface="+mj-ea"/>
                <a:ea typeface="+mj-ea"/>
                <a:cs typeface="Arial"/>
              </a:endParaRPr>
            </a:p>
          </p:txBody>
        </p:sp>
        <p:sp>
          <p:nvSpPr>
            <p:cNvPr id="81" name="Freeform 39"/>
            <p:cNvSpPr>
              <a:spLocks/>
            </p:cNvSpPr>
            <p:nvPr/>
          </p:nvSpPr>
          <p:spPr bwMode="auto">
            <a:xfrm>
              <a:off x="1781175" y="4019798"/>
              <a:ext cx="23813" cy="1587"/>
            </a:xfrm>
            <a:custGeom>
              <a:avLst/>
              <a:gdLst>
                <a:gd name="T0" fmla="*/ 23813 w 12"/>
                <a:gd name="T1" fmla="*/ 0 h 1587"/>
                <a:gd name="T2" fmla="*/ 0 w 12"/>
                <a:gd name="T3" fmla="*/ 0 h 1587"/>
                <a:gd name="T4" fmla="*/ 23813 w 12"/>
                <a:gd name="T5" fmla="*/ 0 h 1587"/>
                <a:gd name="T6" fmla="*/ 23813 w 12"/>
                <a:gd name="T7" fmla="*/ 0 h 1587"/>
                <a:gd name="T8" fmla="*/ 0 60000 65536"/>
                <a:gd name="T9" fmla="*/ 0 60000 65536"/>
                <a:gd name="T10" fmla="*/ 0 60000 65536"/>
                <a:gd name="T11" fmla="*/ 0 60000 65536"/>
                <a:gd name="T12" fmla="*/ 0 w 12"/>
                <a:gd name="T13" fmla="*/ 0 h 1587"/>
                <a:gd name="T14" fmla="*/ 12 w 12"/>
                <a:gd name="T15" fmla="*/ 1587 h 1587"/>
              </a:gdLst>
              <a:ahLst/>
              <a:cxnLst>
                <a:cxn ang="T8">
                  <a:pos x="T0" y="T1"/>
                </a:cxn>
                <a:cxn ang="T9">
                  <a:pos x="T2" y="T3"/>
                </a:cxn>
                <a:cxn ang="T10">
                  <a:pos x="T4" y="T5"/>
                </a:cxn>
                <a:cxn ang="T11">
                  <a:pos x="T6" y="T7"/>
                </a:cxn>
              </a:cxnLst>
              <a:rect l="T12" t="T13" r="T14" b="T15"/>
              <a:pathLst>
                <a:path w="12" h="1587">
                  <a:moveTo>
                    <a:pt x="12" y="0"/>
                  </a:moveTo>
                  <a:lnTo>
                    <a:pt x="0" y="0"/>
                  </a:lnTo>
                  <a:lnTo>
                    <a:pt x="12" y="0"/>
                  </a:lnTo>
                  <a:close/>
                </a:path>
              </a:pathLst>
            </a:custGeom>
            <a:solidFill>
              <a:srgbClr val="02020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sysClr val="windowText" lastClr="000000"/>
                </a:solidFill>
                <a:latin typeface="+mj-ea"/>
                <a:ea typeface="+mj-ea"/>
              </a:endParaRPr>
            </a:p>
          </p:txBody>
        </p:sp>
      </p:grpSp>
    </p:spTree>
    <p:extLst>
      <p:ext uri="{BB962C8B-B14F-4D97-AF65-F5344CB8AC3E}">
        <p14:creationId xmlns:p14="http://schemas.microsoft.com/office/powerpoint/2010/main" val="4216455862"/>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barn(inVertical)">
                                      <p:cBhvr>
                                        <p:cTn id="7" dur="500"/>
                                        <p:tgtEl>
                                          <p:spTgt spid="4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3"/>
                                        </p:tgtEl>
                                        <p:attrNameLst>
                                          <p:attrName>style.visibility</p:attrName>
                                        </p:attrNameLst>
                                      </p:cBhvr>
                                      <p:to>
                                        <p:strVal val="visible"/>
                                      </p:to>
                                    </p:set>
                                    <p:animEffect transition="in" filter="fade">
                                      <p:cBhvr>
                                        <p:cTn id="11" dur="500"/>
                                        <p:tgtEl>
                                          <p:spTgt spid="63"/>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65"/>
                                        </p:tgtEl>
                                        <p:attrNameLst>
                                          <p:attrName>style.visibility</p:attrName>
                                        </p:attrNameLst>
                                      </p:cBhvr>
                                      <p:to>
                                        <p:strVal val="visible"/>
                                      </p:to>
                                    </p:set>
                                    <p:animEffect transition="in" filter="fade">
                                      <p:cBhvr>
                                        <p:cTn id="14" dur="500"/>
                                        <p:tgtEl>
                                          <p:spTgt spid="65"/>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67"/>
                                        </p:tgtEl>
                                        <p:attrNameLst>
                                          <p:attrName>style.visibility</p:attrName>
                                        </p:attrNameLst>
                                      </p:cBhvr>
                                      <p:to>
                                        <p:strVal val="visible"/>
                                      </p:to>
                                    </p:set>
                                    <p:animEffect transition="in" filter="fade">
                                      <p:cBhvr>
                                        <p:cTn id="17" dur="500"/>
                                        <p:tgtEl>
                                          <p:spTgt spid="67"/>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69"/>
                                        </p:tgtEl>
                                        <p:attrNameLst>
                                          <p:attrName>style.visibility</p:attrName>
                                        </p:attrNameLst>
                                      </p:cBhvr>
                                      <p:to>
                                        <p:strVal val="visible"/>
                                      </p:to>
                                    </p:set>
                                    <p:animEffect transition="in" filter="wipe(up)">
                                      <p:cBhvr>
                                        <p:cTn id="20" dur="500"/>
                                        <p:tgtEl>
                                          <p:spTgt spid="69"/>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71"/>
                                        </p:tgtEl>
                                        <p:attrNameLst>
                                          <p:attrName>style.visibility</p:attrName>
                                        </p:attrNameLst>
                                      </p:cBhvr>
                                      <p:to>
                                        <p:strVal val="visible"/>
                                      </p:to>
                                    </p:set>
                                    <p:animEffect transition="in" filter="wipe(up)">
                                      <p:cBhvr>
                                        <p:cTn id="23" dur="500"/>
                                        <p:tgtEl>
                                          <p:spTgt spid="71"/>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73"/>
                                        </p:tgtEl>
                                        <p:attrNameLst>
                                          <p:attrName>style.visibility</p:attrName>
                                        </p:attrNameLst>
                                      </p:cBhvr>
                                      <p:to>
                                        <p:strVal val="visible"/>
                                      </p:to>
                                    </p:set>
                                    <p:animEffect transition="in" filter="wipe(up)">
                                      <p:cBhvr>
                                        <p:cTn id="26" dur="500"/>
                                        <p:tgtEl>
                                          <p:spTgt spid="73"/>
                                        </p:tgtEl>
                                      </p:cBhvr>
                                    </p:animEffect>
                                  </p:childTnLst>
                                </p:cTn>
                              </p:par>
                            </p:childTnLst>
                          </p:cTn>
                        </p:par>
                        <p:par>
                          <p:cTn id="27" fill="hold">
                            <p:stCondLst>
                              <p:cond delay="1000"/>
                            </p:stCondLst>
                            <p:childTnLst>
                              <p:par>
                                <p:cTn id="28" presetID="10" presetClass="entr" presetSubtype="0" fill="hold" grpId="0" nodeType="afterEffect">
                                  <p:stCondLst>
                                    <p:cond delay="0"/>
                                  </p:stCondLst>
                                  <p:childTnLst>
                                    <p:set>
                                      <p:cBhvr>
                                        <p:cTn id="29" dur="1" fill="hold">
                                          <p:stCondLst>
                                            <p:cond delay="0"/>
                                          </p:stCondLst>
                                        </p:cTn>
                                        <p:tgtEl>
                                          <p:spTgt spid="62"/>
                                        </p:tgtEl>
                                        <p:attrNameLst>
                                          <p:attrName>style.visibility</p:attrName>
                                        </p:attrNameLst>
                                      </p:cBhvr>
                                      <p:to>
                                        <p:strVal val="visible"/>
                                      </p:to>
                                    </p:set>
                                    <p:animEffect transition="in" filter="fade">
                                      <p:cBhvr>
                                        <p:cTn id="30" dur="500"/>
                                        <p:tgtEl>
                                          <p:spTgt spid="6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64"/>
                                        </p:tgtEl>
                                        <p:attrNameLst>
                                          <p:attrName>style.visibility</p:attrName>
                                        </p:attrNameLst>
                                      </p:cBhvr>
                                      <p:to>
                                        <p:strVal val="visible"/>
                                      </p:to>
                                    </p:set>
                                    <p:animEffect transition="in" filter="fade">
                                      <p:cBhvr>
                                        <p:cTn id="33" dur="500"/>
                                        <p:tgtEl>
                                          <p:spTgt spid="64"/>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66"/>
                                        </p:tgtEl>
                                        <p:attrNameLst>
                                          <p:attrName>style.visibility</p:attrName>
                                        </p:attrNameLst>
                                      </p:cBhvr>
                                      <p:to>
                                        <p:strVal val="visible"/>
                                      </p:to>
                                    </p:set>
                                    <p:animEffect transition="in" filter="fade">
                                      <p:cBhvr>
                                        <p:cTn id="36" dur="500"/>
                                        <p:tgtEl>
                                          <p:spTgt spid="66"/>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68"/>
                                        </p:tgtEl>
                                        <p:attrNameLst>
                                          <p:attrName>style.visibility</p:attrName>
                                        </p:attrNameLst>
                                      </p:cBhvr>
                                      <p:to>
                                        <p:strVal val="visible"/>
                                      </p:to>
                                    </p:set>
                                    <p:animEffect transition="in" filter="fade">
                                      <p:cBhvr>
                                        <p:cTn id="39" dur="500"/>
                                        <p:tgtEl>
                                          <p:spTgt spid="68"/>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70"/>
                                        </p:tgtEl>
                                        <p:attrNameLst>
                                          <p:attrName>style.visibility</p:attrName>
                                        </p:attrNameLst>
                                      </p:cBhvr>
                                      <p:to>
                                        <p:strVal val="visible"/>
                                      </p:to>
                                    </p:set>
                                    <p:animEffect transition="in" filter="fade">
                                      <p:cBhvr>
                                        <p:cTn id="42" dur="500"/>
                                        <p:tgtEl>
                                          <p:spTgt spid="70"/>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72"/>
                                        </p:tgtEl>
                                        <p:attrNameLst>
                                          <p:attrName>style.visibility</p:attrName>
                                        </p:attrNameLst>
                                      </p:cBhvr>
                                      <p:to>
                                        <p:strVal val="visible"/>
                                      </p:to>
                                    </p:set>
                                    <p:animEffect transition="in" filter="fade">
                                      <p:cBhvr>
                                        <p:cTn id="45"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3" grpId="0" animBg="1"/>
      <p:bldP spid="64" grpId="0"/>
      <p:bldP spid="65" grpId="0" animBg="1"/>
      <p:bldP spid="66" grpId="0"/>
      <p:bldP spid="67" grpId="0" animBg="1"/>
      <p:bldP spid="68" grpId="0"/>
      <p:bldP spid="69" grpId="0" animBg="1"/>
      <p:bldP spid="70" grpId="0"/>
      <p:bldP spid="71" grpId="0" animBg="1"/>
      <p:bldP spid="72" grpId="0"/>
      <p:bldP spid="7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grpSp>
        <p:nvGrpSpPr>
          <p:cNvPr id="20" name="Group 19"/>
          <p:cNvGrpSpPr>
            <a:grpSpLocks/>
          </p:cNvGrpSpPr>
          <p:nvPr/>
        </p:nvGrpSpPr>
        <p:grpSpPr bwMode="auto">
          <a:xfrm>
            <a:off x="1785938" y="1844676"/>
            <a:ext cx="5545137" cy="608012"/>
            <a:chOff x="666" y="1599"/>
            <a:chExt cx="3398" cy="383"/>
          </a:xfrm>
        </p:grpSpPr>
        <p:cxnSp>
          <p:nvCxnSpPr>
            <p:cNvPr id="21" name="AutoShape 20"/>
            <p:cNvCxnSpPr>
              <a:cxnSpLocks noChangeShapeType="1"/>
            </p:cNvCxnSpPr>
            <p:nvPr/>
          </p:nvCxnSpPr>
          <p:spPr bwMode="auto">
            <a:xfrm rot="5400000">
              <a:off x="688" y="1577"/>
              <a:ext cx="383" cy="427"/>
            </a:xfrm>
            <a:prstGeom prst="bentConnector3">
              <a:avLst>
                <a:gd name="adj1" fmla="val 49606"/>
              </a:avLst>
            </a:prstGeom>
            <a:noFill/>
            <a:ln w="19050">
              <a:solidFill>
                <a:srgbClr val="808080"/>
              </a:solidFill>
              <a:miter lim="800000"/>
              <a:headEnd/>
              <a:tailEnd type="triangle" w="med" len="med"/>
            </a:ln>
            <a:extLst>
              <a:ext uri="{909E8E84-426E-40DD-AFC4-6F175D3DCCD1}">
                <a14:hiddenFill xmlns:a14="http://schemas.microsoft.com/office/drawing/2010/main">
                  <a:noFill/>
                </a14:hiddenFill>
              </a:ext>
            </a:extLst>
          </p:spPr>
        </p:cxnSp>
        <p:cxnSp>
          <p:nvCxnSpPr>
            <p:cNvPr id="22" name="AutoShape 21"/>
            <p:cNvCxnSpPr>
              <a:cxnSpLocks noChangeShapeType="1"/>
            </p:cNvCxnSpPr>
            <p:nvPr/>
          </p:nvCxnSpPr>
          <p:spPr bwMode="auto">
            <a:xfrm rot="16200000" flipH="1">
              <a:off x="1535" y="1157"/>
              <a:ext cx="383" cy="1267"/>
            </a:xfrm>
            <a:prstGeom prst="bentConnector3">
              <a:avLst>
                <a:gd name="adj1" fmla="val 49606"/>
              </a:avLst>
            </a:prstGeom>
            <a:noFill/>
            <a:ln w="19050">
              <a:solidFill>
                <a:srgbClr val="808080"/>
              </a:solidFill>
              <a:miter lim="800000"/>
              <a:headEnd/>
              <a:tailEnd type="triangle" w="med" len="med"/>
            </a:ln>
            <a:extLst>
              <a:ext uri="{909E8E84-426E-40DD-AFC4-6F175D3DCCD1}">
                <a14:hiddenFill xmlns:a14="http://schemas.microsoft.com/office/drawing/2010/main">
                  <a:noFill/>
                </a14:hiddenFill>
              </a:ext>
            </a:extLst>
          </p:spPr>
        </p:cxnSp>
        <p:cxnSp>
          <p:nvCxnSpPr>
            <p:cNvPr id="23" name="AutoShape 22"/>
            <p:cNvCxnSpPr>
              <a:cxnSpLocks noChangeShapeType="1"/>
            </p:cNvCxnSpPr>
            <p:nvPr/>
          </p:nvCxnSpPr>
          <p:spPr bwMode="auto">
            <a:xfrm rot="16200000" flipH="1">
              <a:off x="2387" y="305"/>
              <a:ext cx="383" cy="2971"/>
            </a:xfrm>
            <a:prstGeom prst="bentConnector3">
              <a:avLst>
                <a:gd name="adj1" fmla="val 49606"/>
              </a:avLst>
            </a:prstGeom>
            <a:noFill/>
            <a:ln w="19050">
              <a:solidFill>
                <a:srgbClr val="808080"/>
              </a:solidFill>
              <a:miter lim="800000"/>
              <a:headEnd/>
              <a:tailEnd type="triangle" w="med" len="med"/>
            </a:ln>
            <a:extLst>
              <a:ext uri="{909E8E84-426E-40DD-AFC4-6F175D3DCCD1}">
                <a14:hiddenFill xmlns:a14="http://schemas.microsoft.com/office/drawing/2010/main">
                  <a:noFill/>
                </a14:hiddenFill>
              </a:ext>
            </a:extLst>
          </p:spPr>
        </p:cxnSp>
      </p:grpSp>
      <p:grpSp>
        <p:nvGrpSpPr>
          <p:cNvPr id="28" name="组合 27"/>
          <p:cNvGrpSpPr/>
          <p:nvPr/>
        </p:nvGrpSpPr>
        <p:grpSpPr>
          <a:xfrm>
            <a:off x="755650" y="1009651"/>
            <a:ext cx="7632700" cy="836612"/>
            <a:chOff x="755650" y="1009651"/>
            <a:chExt cx="7632700" cy="836612"/>
          </a:xfrm>
        </p:grpSpPr>
        <p:sp>
          <p:nvSpPr>
            <p:cNvPr id="24" name="AutoShape 23"/>
            <p:cNvSpPr>
              <a:spLocks noChangeArrowheads="1"/>
            </p:cNvSpPr>
            <p:nvPr/>
          </p:nvSpPr>
          <p:spPr bwMode="auto">
            <a:xfrm>
              <a:off x="2411413" y="1082676"/>
              <a:ext cx="5976937" cy="692150"/>
            </a:xfrm>
            <a:prstGeom prst="roundRect">
              <a:avLst>
                <a:gd name="adj" fmla="val 10250"/>
              </a:avLst>
            </a:prstGeom>
            <a:gradFill rotWithShape="1">
              <a:gsLst>
                <a:gs pos="0">
                  <a:srgbClr val="FFFFFF"/>
                </a:gs>
                <a:gs pos="100000">
                  <a:srgbClr val="DDDDDD"/>
                </a:gs>
              </a:gsLst>
              <a:lin ang="5400000" scaled="1"/>
            </a:gradFill>
            <a:ln w="9525" algn="ctr">
              <a:solidFill>
                <a:srgbClr val="808080"/>
              </a:solidFill>
              <a:round/>
              <a:headEnd/>
              <a:tailEnd/>
            </a:ln>
          </p:spPr>
          <p:txBody>
            <a:bodyPr wrap="none" anchor="ctr"/>
            <a:lstStyle/>
            <a:p>
              <a:pPr>
                <a:defRPr/>
              </a:pPr>
              <a:endParaRPr lang="zh-CN" altLang="en-US" kern="0" smtClean="0">
                <a:solidFill>
                  <a:sysClr val="windowText" lastClr="000000"/>
                </a:solidFill>
                <a:latin typeface="+mj-ea"/>
                <a:ea typeface="+mj-ea"/>
              </a:endParaRPr>
            </a:p>
          </p:txBody>
        </p:sp>
        <p:sp>
          <p:nvSpPr>
            <p:cNvPr id="25" name="AutoShape 24"/>
            <p:cNvSpPr>
              <a:spLocks noChangeArrowheads="1"/>
            </p:cNvSpPr>
            <p:nvPr/>
          </p:nvSpPr>
          <p:spPr bwMode="auto">
            <a:xfrm>
              <a:off x="755650" y="1009651"/>
              <a:ext cx="1930400" cy="836612"/>
            </a:xfrm>
            <a:prstGeom prst="roundRect">
              <a:avLst>
                <a:gd name="adj" fmla="val 12144"/>
              </a:avLst>
            </a:prstGeom>
            <a:gradFill rotWithShape="1">
              <a:gsLst>
                <a:gs pos="0">
                  <a:srgbClr val="3399FF"/>
                </a:gs>
                <a:gs pos="100000">
                  <a:srgbClr val="0875F8"/>
                </a:gs>
              </a:gsLst>
              <a:lin ang="27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lgn="ctr">
                <a:defRPr/>
              </a:pPr>
              <a:r>
                <a:rPr lang="zh-CN" altLang="en-US" sz="2000" kern="0" dirty="0" smtClean="0">
                  <a:solidFill>
                    <a:srgbClr val="FFFFFF"/>
                  </a:solidFill>
                  <a:latin typeface="+mj-ea"/>
                  <a:ea typeface="+mj-ea"/>
                </a:rPr>
                <a:t>单击此处</a:t>
              </a:r>
            </a:p>
            <a:p>
              <a:pPr algn="ctr">
                <a:defRPr/>
              </a:pPr>
              <a:r>
                <a:rPr lang="zh-CN" altLang="en-US" sz="2000" kern="0" dirty="0" smtClean="0">
                  <a:solidFill>
                    <a:srgbClr val="FFFFFF"/>
                  </a:solidFill>
                  <a:latin typeface="+mj-ea"/>
                  <a:ea typeface="+mj-ea"/>
                </a:rPr>
                <a:t>添加文字</a:t>
              </a:r>
              <a:endParaRPr lang="zh-CN" altLang="zh-CN" sz="2000" kern="0" dirty="0" smtClean="0">
                <a:solidFill>
                  <a:srgbClr val="FFFFFF"/>
                </a:solidFill>
                <a:latin typeface="+mj-ea"/>
                <a:ea typeface="+mj-ea"/>
              </a:endParaRPr>
            </a:p>
          </p:txBody>
        </p:sp>
        <p:sp>
          <p:nvSpPr>
            <p:cNvPr id="26" name="Rectangle 26"/>
            <p:cNvSpPr>
              <a:spLocks noChangeArrowheads="1"/>
            </p:cNvSpPr>
            <p:nvPr/>
          </p:nvSpPr>
          <p:spPr bwMode="auto">
            <a:xfrm>
              <a:off x="2700338" y="1154113"/>
              <a:ext cx="5616575" cy="56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lstStyle/>
            <a:p>
              <a:pPr algn="ctr">
                <a:defRPr/>
              </a:pPr>
              <a:r>
                <a:rPr lang="zh-CN" altLang="en-US" kern="0" smtClean="0">
                  <a:solidFill>
                    <a:sysClr val="windowText" lastClr="000000"/>
                  </a:solidFill>
                  <a:latin typeface="+mj-ea"/>
                  <a:ea typeface="+mj-ea"/>
                </a:rPr>
                <a:t>单击此处添加段落文字内容</a:t>
              </a:r>
            </a:p>
          </p:txBody>
        </p:sp>
      </p:grpSp>
      <p:grpSp>
        <p:nvGrpSpPr>
          <p:cNvPr id="29" name="组合 28"/>
          <p:cNvGrpSpPr/>
          <p:nvPr/>
        </p:nvGrpSpPr>
        <p:grpSpPr>
          <a:xfrm>
            <a:off x="539750" y="2452688"/>
            <a:ext cx="8064500" cy="2446338"/>
            <a:chOff x="539750" y="2452688"/>
            <a:chExt cx="8064500" cy="2446338"/>
          </a:xfrm>
        </p:grpSpPr>
        <p:sp>
          <p:nvSpPr>
            <p:cNvPr id="3" name="AutoShape 2"/>
            <p:cNvSpPr>
              <a:spLocks noChangeArrowheads="1"/>
            </p:cNvSpPr>
            <p:nvPr/>
          </p:nvSpPr>
          <p:spPr bwMode="auto">
            <a:xfrm>
              <a:off x="539750" y="2452688"/>
              <a:ext cx="2551113" cy="2332038"/>
            </a:xfrm>
            <a:prstGeom prst="roundRect">
              <a:avLst>
                <a:gd name="adj" fmla="val 894"/>
              </a:avLst>
            </a:prstGeom>
            <a:gradFill rotWithShape="1">
              <a:gsLst>
                <a:gs pos="0">
                  <a:srgbClr val="FFFFFF"/>
                </a:gs>
                <a:gs pos="100000">
                  <a:srgbClr val="FFFFFF">
                    <a:gamma/>
                    <a:shade val="84706"/>
                    <a:invGamma/>
                  </a:srgbClr>
                </a:gs>
              </a:gsLst>
              <a:lin ang="5400000" scaled="1"/>
            </a:gradFill>
            <a:ln w="6350" algn="ctr">
              <a:solidFill>
                <a:srgbClr val="808080"/>
              </a:solidFill>
              <a:round/>
              <a:headEnd/>
              <a:tailEnd/>
            </a:ln>
            <a:effectLst/>
          </p:spPr>
          <p:txBody>
            <a:bodyPr wrap="none" anchor="ctr"/>
            <a:lstStyle/>
            <a:p>
              <a:pPr marL="92075" algn="ctr">
                <a:spcBef>
                  <a:spcPct val="20000"/>
                </a:spcBef>
                <a:buClr>
                  <a:srgbClr val="E1B40C"/>
                </a:buClr>
                <a:buFont typeface="Wingdings" pitchFamily="2" charset="2"/>
                <a:buNone/>
                <a:defRPr/>
              </a:pPr>
              <a:endParaRPr lang="zh-CN" altLang="zh-CN" sz="2000">
                <a:solidFill>
                  <a:srgbClr val="000000"/>
                </a:solidFill>
                <a:effectLst>
                  <a:outerShdw blurRad="38100" dist="38100" dir="2700000" algn="tl">
                    <a:srgbClr val="C0C0C0"/>
                  </a:outerShdw>
                </a:effectLst>
                <a:latin typeface="+mj-ea"/>
                <a:ea typeface="+mj-ea"/>
              </a:endParaRPr>
            </a:p>
          </p:txBody>
        </p:sp>
        <p:pic>
          <p:nvPicPr>
            <p:cNvPr id="4" name="Picture 3" descr="投影2"/>
            <p:cNvPicPr>
              <a:picLocks noChangeAspect="1" noChangeArrowheads="1"/>
            </p:cNvPicPr>
            <p:nvPr/>
          </p:nvPicPr>
          <p:blipFill>
            <a:blip r:embed="rId3" cstate="print">
              <a:extLst>
                <a:ext uri="{28A0092B-C50C-407E-A947-70E740481C1C}">
                  <a14:useLocalDpi xmlns:a14="http://schemas.microsoft.com/office/drawing/2010/main" val="0"/>
                </a:ext>
              </a:extLst>
            </a:blip>
            <a:srcRect l="2441" t="61200" r="8347" b="7201"/>
            <a:stretch>
              <a:fillRect/>
            </a:stretch>
          </p:blipFill>
          <p:spPr bwMode="auto">
            <a:xfrm>
              <a:off x="3276600" y="4799013"/>
              <a:ext cx="2551113" cy="100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AutoShape 4"/>
            <p:cNvSpPr>
              <a:spLocks noChangeArrowheads="1"/>
            </p:cNvSpPr>
            <p:nvPr/>
          </p:nvSpPr>
          <p:spPr bwMode="auto">
            <a:xfrm>
              <a:off x="3276600" y="2452688"/>
              <a:ext cx="2551113" cy="2332038"/>
            </a:xfrm>
            <a:prstGeom prst="roundRect">
              <a:avLst>
                <a:gd name="adj" fmla="val 894"/>
              </a:avLst>
            </a:prstGeom>
            <a:gradFill rotWithShape="1">
              <a:gsLst>
                <a:gs pos="0">
                  <a:srgbClr val="FFFFFF"/>
                </a:gs>
                <a:gs pos="100000">
                  <a:srgbClr val="FFFFFF">
                    <a:gamma/>
                    <a:shade val="84706"/>
                    <a:invGamma/>
                  </a:srgbClr>
                </a:gs>
              </a:gsLst>
              <a:lin ang="5400000" scaled="1"/>
            </a:gradFill>
            <a:ln w="6350" algn="ctr">
              <a:solidFill>
                <a:srgbClr val="808080"/>
              </a:solidFill>
              <a:round/>
              <a:headEnd/>
              <a:tailEnd/>
            </a:ln>
            <a:effectLst/>
          </p:spPr>
          <p:txBody>
            <a:bodyPr wrap="none" anchor="ctr"/>
            <a:lstStyle/>
            <a:p>
              <a:pPr algn="ctr">
                <a:spcBef>
                  <a:spcPct val="20000"/>
                </a:spcBef>
                <a:buClr>
                  <a:srgbClr val="E1B40C"/>
                </a:buClr>
                <a:buFont typeface="Wingdings" pitchFamily="2" charset="2"/>
                <a:buNone/>
                <a:defRPr/>
              </a:pPr>
              <a:endParaRPr lang="zh-CN" altLang="zh-CN" sz="2000">
                <a:solidFill>
                  <a:srgbClr val="000000"/>
                </a:solidFill>
                <a:effectLst>
                  <a:outerShdw blurRad="38100" dist="38100" dir="2700000" algn="tl">
                    <a:srgbClr val="C0C0C0"/>
                  </a:outerShdw>
                </a:effectLst>
                <a:latin typeface="+mj-ea"/>
                <a:ea typeface="+mj-ea"/>
              </a:endParaRPr>
            </a:p>
          </p:txBody>
        </p:sp>
        <p:pic>
          <p:nvPicPr>
            <p:cNvPr id="6" name="Picture 5" descr="投影2"/>
            <p:cNvPicPr>
              <a:picLocks noChangeAspect="1" noChangeArrowheads="1"/>
            </p:cNvPicPr>
            <p:nvPr/>
          </p:nvPicPr>
          <p:blipFill>
            <a:blip r:embed="rId3" cstate="print">
              <a:extLst>
                <a:ext uri="{28A0092B-C50C-407E-A947-70E740481C1C}">
                  <a14:useLocalDpi xmlns:a14="http://schemas.microsoft.com/office/drawing/2010/main" val="0"/>
                </a:ext>
              </a:extLst>
            </a:blip>
            <a:srcRect l="2441" t="61200" r="8347" b="7201"/>
            <a:stretch>
              <a:fillRect/>
            </a:stretch>
          </p:blipFill>
          <p:spPr bwMode="auto">
            <a:xfrm>
              <a:off x="6011863" y="4799013"/>
              <a:ext cx="2592387" cy="100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AutoShape 6"/>
            <p:cNvSpPr>
              <a:spLocks noChangeArrowheads="1"/>
            </p:cNvSpPr>
            <p:nvPr/>
          </p:nvSpPr>
          <p:spPr bwMode="auto">
            <a:xfrm>
              <a:off x="6011863" y="2452688"/>
              <a:ext cx="2592387" cy="2332038"/>
            </a:xfrm>
            <a:prstGeom prst="roundRect">
              <a:avLst>
                <a:gd name="adj" fmla="val 894"/>
              </a:avLst>
            </a:prstGeom>
            <a:gradFill rotWithShape="1">
              <a:gsLst>
                <a:gs pos="0">
                  <a:srgbClr val="FFFFFF"/>
                </a:gs>
                <a:gs pos="100000">
                  <a:srgbClr val="FFFFFF">
                    <a:gamma/>
                    <a:shade val="84706"/>
                    <a:invGamma/>
                  </a:srgbClr>
                </a:gs>
              </a:gsLst>
              <a:lin ang="5400000" scaled="1"/>
            </a:gradFill>
            <a:ln w="6350" algn="ctr">
              <a:solidFill>
                <a:srgbClr val="808080"/>
              </a:solidFill>
              <a:round/>
              <a:headEnd/>
              <a:tailEnd/>
            </a:ln>
            <a:effectLst/>
          </p:spPr>
          <p:txBody>
            <a:bodyPr wrap="none" anchor="ctr"/>
            <a:lstStyle/>
            <a:p>
              <a:pPr marL="92075" algn="ctr">
                <a:spcBef>
                  <a:spcPct val="20000"/>
                </a:spcBef>
                <a:buClr>
                  <a:srgbClr val="E1B40C"/>
                </a:buClr>
                <a:buFont typeface="Wingdings" pitchFamily="2" charset="2"/>
                <a:buNone/>
                <a:defRPr/>
              </a:pPr>
              <a:endParaRPr lang="zh-CN" altLang="zh-CN" sz="2000">
                <a:solidFill>
                  <a:srgbClr val="000000"/>
                </a:solidFill>
                <a:effectLst>
                  <a:outerShdw blurRad="38100" dist="38100" dir="2700000" algn="tl">
                    <a:srgbClr val="C0C0C0"/>
                  </a:outerShdw>
                </a:effectLst>
                <a:latin typeface="+mj-ea"/>
                <a:ea typeface="+mj-ea"/>
              </a:endParaRPr>
            </a:p>
          </p:txBody>
        </p:sp>
        <p:pic>
          <p:nvPicPr>
            <p:cNvPr id="8" name="Picture 7" descr="图片2"/>
            <p:cNvPicPr>
              <a:picLocks noChangeAspect="1" noChangeArrowheads="1"/>
            </p:cNvPicPr>
            <p:nvPr/>
          </p:nvPicPr>
          <p:blipFill>
            <a:blip r:embed="rId4" cstate="print">
              <a:extLst>
                <a:ext uri="{28A0092B-C50C-407E-A947-70E740481C1C}">
                  <a14:useLocalDpi xmlns:a14="http://schemas.microsoft.com/office/drawing/2010/main" val="0"/>
                </a:ext>
              </a:extLst>
            </a:blip>
            <a:srcRect l="5891" r="2945" b="74030"/>
            <a:stretch>
              <a:fillRect/>
            </a:stretch>
          </p:blipFill>
          <p:spPr bwMode="auto">
            <a:xfrm>
              <a:off x="4635500" y="2667001"/>
              <a:ext cx="982663" cy="93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descr="图片3"/>
            <p:cNvPicPr>
              <a:picLocks noChangeAspect="1" noChangeArrowheads="1"/>
            </p:cNvPicPr>
            <p:nvPr/>
          </p:nvPicPr>
          <p:blipFill>
            <a:blip r:embed="rId5" cstate="print">
              <a:extLst>
                <a:ext uri="{28A0092B-C50C-407E-A947-70E740481C1C}">
                  <a14:useLocalDpi xmlns:a14="http://schemas.microsoft.com/office/drawing/2010/main" val="0"/>
                </a:ext>
              </a:extLst>
            </a:blip>
            <a:srcRect l="6876" r="15500" b="73854"/>
            <a:stretch>
              <a:fillRect/>
            </a:stretch>
          </p:blipFill>
          <p:spPr bwMode="auto">
            <a:xfrm>
              <a:off x="7421563" y="2660651"/>
              <a:ext cx="985837" cy="941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9"/>
            <p:cNvSpPr>
              <a:spLocks noChangeArrowheads="1"/>
            </p:cNvSpPr>
            <p:nvPr/>
          </p:nvSpPr>
          <p:spPr bwMode="auto">
            <a:xfrm>
              <a:off x="612775" y="3817938"/>
              <a:ext cx="2409825"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defRPr/>
              </a:pPr>
              <a:r>
                <a:rPr lang="zh-CN" altLang="en-US" sz="1200" kern="0" smtClean="0">
                  <a:solidFill>
                    <a:sysClr val="windowText" lastClr="000000"/>
                  </a:solidFill>
                  <a:latin typeface="+mj-ea"/>
                  <a:ea typeface="+mj-ea"/>
                </a:rPr>
                <a:t>单击此处添加段落文字内容</a:t>
              </a:r>
            </a:p>
            <a:p>
              <a:pPr>
                <a:lnSpc>
                  <a:spcPct val="120000"/>
                </a:lnSpc>
                <a:defRPr/>
              </a:pPr>
              <a:r>
                <a:rPr lang="zh-CN" altLang="en-US" sz="1200" kern="0" smtClean="0">
                  <a:solidFill>
                    <a:sysClr val="windowText" lastClr="000000"/>
                  </a:solidFill>
                  <a:latin typeface="+mj-ea"/>
                  <a:ea typeface="+mj-ea"/>
                </a:rPr>
                <a:t>单击此处添加段落文字内容</a:t>
              </a:r>
            </a:p>
            <a:p>
              <a:pPr>
                <a:lnSpc>
                  <a:spcPct val="120000"/>
                </a:lnSpc>
                <a:defRPr/>
              </a:pPr>
              <a:r>
                <a:rPr lang="zh-CN" altLang="en-US" sz="1200" kern="0" smtClean="0">
                  <a:solidFill>
                    <a:sysClr val="windowText" lastClr="000000"/>
                  </a:solidFill>
                  <a:latin typeface="+mj-ea"/>
                  <a:ea typeface="+mj-ea"/>
                </a:rPr>
                <a:t>单击此处添加段落文字内容</a:t>
              </a:r>
            </a:p>
          </p:txBody>
        </p:sp>
        <p:sp>
          <p:nvSpPr>
            <p:cNvPr id="11" name="Rectangle 10"/>
            <p:cNvSpPr>
              <a:spLocks noChangeArrowheads="1"/>
            </p:cNvSpPr>
            <p:nvPr/>
          </p:nvSpPr>
          <p:spPr bwMode="auto">
            <a:xfrm>
              <a:off x="3321050" y="3009901"/>
              <a:ext cx="12509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defRPr/>
              </a:pPr>
              <a:r>
                <a:rPr lang="zh-CN" altLang="en-US" sz="1400" kern="0" smtClean="0">
                  <a:solidFill>
                    <a:sysClr val="windowText" lastClr="000000"/>
                  </a:solidFill>
                  <a:latin typeface="+mj-ea"/>
                  <a:ea typeface="+mj-ea"/>
                </a:rPr>
                <a:t>单击添加文字</a:t>
              </a:r>
            </a:p>
          </p:txBody>
        </p:sp>
        <p:sp>
          <p:nvSpPr>
            <p:cNvPr id="12" name="Rectangle 11"/>
            <p:cNvSpPr>
              <a:spLocks noChangeArrowheads="1"/>
            </p:cNvSpPr>
            <p:nvPr/>
          </p:nvSpPr>
          <p:spPr bwMode="auto">
            <a:xfrm>
              <a:off x="3322638" y="3817938"/>
              <a:ext cx="2409825"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defRPr/>
              </a:pPr>
              <a:r>
                <a:rPr lang="zh-CN" altLang="en-US" sz="1200" kern="0" smtClean="0">
                  <a:solidFill>
                    <a:sysClr val="windowText" lastClr="000000"/>
                  </a:solidFill>
                  <a:latin typeface="+mj-ea"/>
                  <a:ea typeface="+mj-ea"/>
                </a:rPr>
                <a:t>单击此处添加段落文字内容</a:t>
              </a:r>
            </a:p>
            <a:p>
              <a:pPr>
                <a:lnSpc>
                  <a:spcPct val="120000"/>
                </a:lnSpc>
                <a:defRPr/>
              </a:pPr>
              <a:r>
                <a:rPr lang="zh-CN" altLang="en-US" sz="1200" kern="0" smtClean="0">
                  <a:solidFill>
                    <a:sysClr val="windowText" lastClr="000000"/>
                  </a:solidFill>
                  <a:latin typeface="+mj-ea"/>
                  <a:ea typeface="+mj-ea"/>
                </a:rPr>
                <a:t>单击此处添加段落文字内容</a:t>
              </a:r>
            </a:p>
            <a:p>
              <a:pPr>
                <a:lnSpc>
                  <a:spcPct val="120000"/>
                </a:lnSpc>
                <a:defRPr/>
              </a:pPr>
              <a:r>
                <a:rPr lang="zh-CN" altLang="en-US" sz="1200" kern="0" smtClean="0">
                  <a:solidFill>
                    <a:sysClr val="windowText" lastClr="000000"/>
                  </a:solidFill>
                  <a:latin typeface="+mj-ea"/>
                  <a:ea typeface="+mj-ea"/>
                </a:rPr>
                <a:t>单击此处添加段落文字内容</a:t>
              </a:r>
            </a:p>
          </p:txBody>
        </p:sp>
        <p:sp>
          <p:nvSpPr>
            <p:cNvPr id="13" name="Rectangle 12"/>
            <p:cNvSpPr>
              <a:spLocks noChangeArrowheads="1"/>
            </p:cNvSpPr>
            <p:nvPr/>
          </p:nvSpPr>
          <p:spPr bwMode="auto">
            <a:xfrm>
              <a:off x="6086475" y="3009901"/>
              <a:ext cx="12509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defRPr/>
              </a:pPr>
              <a:r>
                <a:rPr lang="zh-CN" altLang="en-US" sz="1400" kern="0" smtClean="0">
                  <a:solidFill>
                    <a:sysClr val="windowText" lastClr="000000"/>
                  </a:solidFill>
                  <a:latin typeface="+mj-ea"/>
                  <a:ea typeface="+mj-ea"/>
                </a:rPr>
                <a:t>单击添加文字</a:t>
              </a:r>
            </a:p>
          </p:txBody>
        </p:sp>
        <p:sp>
          <p:nvSpPr>
            <p:cNvPr id="14" name="Rectangle 13"/>
            <p:cNvSpPr>
              <a:spLocks noChangeArrowheads="1"/>
            </p:cNvSpPr>
            <p:nvPr/>
          </p:nvSpPr>
          <p:spPr bwMode="auto">
            <a:xfrm>
              <a:off x="6088063" y="3817938"/>
              <a:ext cx="2409825"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defRPr/>
              </a:pPr>
              <a:r>
                <a:rPr lang="zh-CN" altLang="en-US" sz="1200" kern="0" smtClean="0">
                  <a:solidFill>
                    <a:sysClr val="windowText" lastClr="000000"/>
                  </a:solidFill>
                  <a:latin typeface="+mj-ea"/>
                  <a:ea typeface="+mj-ea"/>
                </a:rPr>
                <a:t>单击此处添加段落文字内容</a:t>
              </a:r>
            </a:p>
            <a:p>
              <a:pPr>
                <a:lnSpc>
                  <a:spcPct val="120000"/>
                </a:lnSpc>
                <a:defRPr/>
              </a:pPr>
              <a:r>
                <a:rPr lang="zh-CN" altLang="en-US" sz="1200" kern="0" smtClean="0">
                  <a:solidFill>
                    <a:sysClr val="windowText" lastClr="000000"/>
                  </a:solidFill>
                  <a:latin typeface="+mj-ea"/>
                  <a:ea typeface="+mj-ea"/>
                </a:rPr>
                <a:t>单击此处添加段落文字内容</a:t>
              </a:r>
            </a:p>
            <a:p>
              <a:pPr>
                <a:lnSpc>
                  <a:spcPct val="120000"/>
                </a:lnSpc>
                <a:defRPr/>
              </a:pPr>
              <a:r>
                <a:rPr lang="zh-CN" altLang="en-US" sz="1200" kern="0" smtClean="0">
                  <a:solidFill>
                    <a:sysClr val="windowText" lastClr="000000"/>
                  </a:solidFill>
                  <a:latin typeface="+mj-ea"/>
                  <a:ea typeface="+mj-ea"/>
                </a:rPr>
                <a:t>单击此处添加段落文字内容</a:t>
              </a:r>
            </a:p>
          </p:txBody>
        </p:sp>
        <p:pic>
          <p:nvPicPr>
            <p:cNvPr id="15" name="Picture 14" descr="图片1"/>
            <p:cNvPicPr>
              <a:picLocks noChangeAspect="1" noChangeArrowheads="1"/>
            </p:cNvPicPr>
            <p:nvPr/>
          </p:nvPicPr>
          <p:blipFill>
            <a:blip r:embed="rId6" cstate="print">
              <a:extLst>
                <a:ext uri="{28A0092B-C50C-407E-A947-70E740481C1C}">
                  <a14:useLocalDpi xmlns:a14="http://schemas.microsoft.com/office/drawing/2010/main" val="0"/>
                </a:ext>
              </a:extLst>
            </a:blip>
            <a:srcRect l="7112" r="7730" b="73112"/>
            <a:stretch>
              <a:fillRect/>
            </a:stretch>
          </p:blipFill>
          <p:spPr bwMode="auto">
            <a:xfrm>
              <a:off x="1908175" y="2651126"/>
              <a:ext cx="1008063" cy="96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Rectangle 15"/>
            <p:cNvSpPr>
              <a:spLocks noChangeArrowheads="1"/>
            </p:cNvSpPr>
            <p:nvPr/>
          </p:nvSpPr>
          <p:spPr bwMode="auto">
            <a:xfrm>
              <a:off x="611188" y="3009901"/>
              <a:ext cx="12509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defRPr/>
              </a:pPr>
              <a:r>
                <a:rPr lang="zh-CN" altLang="en-US" sz="1400" kern="0" smtClean="0">
                  <a:solidFill>
                    <a:sysClr val="windowText" lastClr="000000"/>
                  </a:solidFill>
                  <a:latin typeface="+mj-ea"/>
                  <a:ea typeface="+mj-ea"/>
                </a:rPr>
                <a:t>单击添加文字</a:t>
              </a:r>
            </a:p>
          </p:txBody>
        </p:sp>
        <p:sp>
          <p:nvSpPr>
            <p:cNvPr id="17" name="Rectangle 16"/>
            <p:cNvSpPr>
              <a:spLocks noChangeArrowheads="1"/>
            </p:cNvSpPr>
            <p:nvPr/>
          </p:nvSpPr>
          <p:spPr bwMode="auto">
            <a:xfrm>
              <a:off x="1908175" y="2619376"/>
              <a:ext cx="1004888" cy="1004887"/>
            </a:xfrm>
            <a:prstGeom prst="rect">
              <a:avLst/>
            </a:prstGeom>
            <a:noFill/>
            <a:ln w="9525" algn="ctr">
              <a:solidFill>
                <a:srgbClr val="80808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defRPr/>
              </a:pPr>
              <a:endParaRPr lang="zh-CN" altLang="en-US" kern="0" smtClean="0">
                <a:solidFill>
                  <a:sysClr val="windowText" lastClr="000000"/>
                </a:solidFill>
                <a:latin typeface="+mj-ea"/>
                <a:ea typeface="+mj-ea"/>
              </a:endParaRPr>
            </a:p>
          </p:txBody>
        </p:sp>
        <p:sp>
          <p:nvSpPr>
            <p:cNvPr id="18" name="Rectangle 17"/>
            <p:cNvSpPr>
              <a:spLocks noChangeArrowheads="1"/>
            </p:cNvSpPr>
            <p:nvPr/>
          </p:nvSpPr>
          <p:spPr bwMode="auto">
            <a:xfrm>
              <a:off x="4633913" y="2617788"/>
              <a:ext cx="987425" cy="987425"/>
            </a:xfrm>
            <a:prstGeom prst="rect">
              <a:avLst/>
            </a:prstGeom>
            <a:noFill/>
            <a:ln w="9525" algn="ctr">
              <a:solidFill>
                <a:srgbClr val="80808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defRPr/>
              </a:pPr>
              <a:endParaRPr lang="zh-CN" altLang="en-US" kern="0" smtClean="0">
                <a:solidFill>
                  <a:sysClr val="windowText" lastClr="000000"/>
                </a:solidFill>
                <a:latin typeface="+mj-ea"/>
                <a:ea typeface="+mj-ea"/>
              </a:endParaRPr>
            </a:p>
          </p:txBody>
        </p:sp>
        <p:sp>
          <p:nvSpPr>
            <p:cNvPr id="19" name="Rectangle 18"/>
            <p:cNvSpPr>
              <a:spLocks noChangeArrowheads="1"/>
            </p:cNvSpPr>
            <p:nvPr/>
          </p:nvSpPr>
          <p:spPr bwMode="auto">
            <a:xfrm>
              <a:off x="7427913" y="2617788"/>
              <a:ext cx="987425" cy="987425"/>
            </a:xfrm>
            <a:prstGeom prst="rect">
              <a:avLst/>
            </a:prstGeom>
            <a:noFill/>
            <a:ln w="9525" algn="ctr">
              <a:solidFill>
                <a:srgbClr val="80808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defRPr/>
              </a:pPr>
              <a:endParaRPr lang="zh-CN" altLang="en-US" kern="0" smtClean="0">
                <a:solidFill>
                  <a:sysClr val="windowText" lastClr="000000"/>
                </a:solidFill>
                <a:latin typeface="+mj-ea"/>
                <a:ea typeface="+mj-ea"/>
              </a:endParaRPr>
            </a:p>
          </p:txBody>
        </p:sp>
        <p:pic>
          <p:nvPicPr>
            <p:cNvPr id="27" name="Picture 27" descr="投影2"/>
            <p:cNvPicPr>
              <a:picLocks noChangeAspect="1" noChangeArrowheads="1"/>
            </p:cNvPicPr>
            <p:nvPr/>
          </p:nvPicPr>
          <p:blipFill>
            <a:blip r:embed="rId3" cstate="print">
              <a:extLst>
                <a:ext uri="{28A0092B-C50C-407E-A947-70E740481C1C}">
                  <a14:useLocalDpi xmlns:a14="http://schemas.microsoft.com/office/drawing/2010/main" val="0"/>
                </a:ext>
              </a:extLst>
            </a:blip>
            <a:srcRect l="2441" t="61200" r="8347" b="7201"/>
            <a:stretch>
              <a:fillRect/>
            </a:stretch>
          </p:blipFill>
          <p:spPr bwMode="auto">
            <a:xfrm>
              <a:off x="539750" y="4799013"/>
              <a:ext cx="2551113" cy="100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2953816652"/>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up)">
                                      <p:cBhvr>
                                        <p:cTn id="11" dur="500"/>
                                        <p:tgtEl>
                                          <p:spTgt spid="2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fade">
                                      <p:cBhvr>
                                        <p:cTn id="15"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grpSp>
        <p:nvGrpSpPr>
          <p:cNvPr id="3" name="Group 29"/>
          <p:cNvGrpSpPr>
            <a:grpSpLocks/>
          </p:cNvGrpSpPr>
          <p:nvPr/>
        </p:nvGrpSpPr>
        <p:grpSpPr bwMode="auto">
          <a:xfrm>
            <a:off x="776432" y="882650"/>
            <a:ext cx="7503155" cy="4153974"/>
            <a:chOff x="340" y="932"/>
            <a:chExt cx="5040" cy="2906"/>
          </a:xfrm>
        </p:grpSpPr>
        <p:sp>
          <p:nvSpPr>
            <p:cNvPr id="4" name="Line 2"/>
            <p:cNvSpPr>
              <a:spLocks noChangeShapeType="1"/>
            </p:cNvSpPr>
            <p:nvPr/>
          </p:nvSpPr>
          <p:spPr bwMode="auto">
            <a:xfrm>
              <a:off x="2881" y="2432"/>
              <a:ext cx="0" cy="754"/>
            </a:xfrm>
            <a:prstGeom prst="line">
              <a:avLst/>
            </a:prstGeom>
            <a:noFill/>
            <a:ln w="19050" cap="rnd">
              <a:solidFill>
                <a:srgbClr val="B2B2B2"/>
              </a:solidFill>
              <a:prstDash val="sysDot"/>
              <a:round/>
              <a:headEnd type="oval" w="med" len="med"/>
              <a:tailEnd type="triangle" w="med" len="med"/>
            </a:ln>
            <a:extLst>
              <a:ext uri="{909E8E84-426E-40DD-AFC4-6F175D3DCCD1}">
                <a14:hiddenFill xmlns:a14="http://schemas.microsoft.com/office/drawing/2010/main">
                  <a:noFill/>
                </a14:hiddenFill>
              </a:ext>
            </a:extLst>
          </p:spPr>
          <p:txBody>
            <a:bodyPr wrap="none" anchor="ctr"/>
            <a:lstStyle/>
            <a:p>
              <a:pPr>
                <a:defRPr/>
              </a:pPr>
              <a:endParaRPr lang="zh-CN" altLang="en-US" kern="0" smtClean="0">
                <a:solidFill>
                  <a:sysClr val="windowText" lastClr="000000"/>
                </a:solidFill>
                <a:latin typeface="+mj-ea"/>
                <a:ea typeface="+mj-ea"/>
              </a:endParaRPr>
            </a:p>
          </p:txBody>
        </p:sp>
        <p:sp>
          <p:nvSpPr>
            <p:cNvPr id="5" name="WordArt 3"/>
            <p:cNvSpPr>
              <a:spLocks noChangeArrowheads="1" noChangeShapeType="1" noTextEdit="1"/>
            </p:cNvSpPr>
            <p:nvPr/>
          </p:nvSpPr>
          <p:spPr bwMode="auto">
            <a:xfrm>
              <a:off x="2338" y="970"/>
              <a:ext cx="1088" cy="158"/>
            </a:xfrm>
            <a:prstGeom prst="rect">
              <a:avLst/>
            </a:prstGeom>
          </p:spPr>
          <p:txBody>
            <a:bodyPr wrap="none" fromWordArt="1">
              <a:prstTxWarp prst="textPlain">
                <a:avLst>
                  <a:gd name="adj" fmla="val 50000"/>
                </a:avLst>
              </a:prstTxWarp>
            </a:bodyPr>
            <a:lstStyle/>
            <a:p>
              <a:pPr algn="ctr">
                <a:defRPr/>
              </a:pPr>
              <a:r>
                <a:rPr lang="zh-CN" altLang="en-US" sz="2400" kern="10" smtClean="0">
                  <a:ln w="9525">
                    <a:solidFill>
                      <a:srgbClr val="FFFFFF"/>
                    </a:solidFill>
                    <a:round/>
                    <a:headEnd/>
                    <a:tailEnd/>
                  </a:ln>
                  <a:solidFill>
                    <a:srgbClr val="FFFFFF"/>
                  </a:solidFill>
                  <a:latin typeface="+mj-ea"/>
                  <a:ea typeface="+mj-ea"/>
                </a:rPr>
                <a:t>双击添加标题文字</a:t>
              </a:r>
            </a:p>
          </p:txBody>
        </p:sp>
        <p:sp>
          <p:nvSpPr>
            <p:cNvPr id="6" name="AutoShape 5"/>
            <p:cNvSpPr>
              <a:spLocks noChangeArrowheads="1"/>
            </p:cNvSpPr>
            <p:nvPr/>
          </p:nvSpPr>
          <p:spPr bwMode="auto">
            <a:xfrm rot="10800000">
              <a:off x="2185" y="3228"/>
              <a:ext cx="1394" cy="610"/>
            </a:xfrm>
            <a:prstGeom prst="roundRect">
              <a:avLst>
                <a:gd name="adj" fmla="val 6171"/>
              </a:avLst>
            </a:prstGeom>
            <a:gradFill rotWithShape="1">
              <a:gsLst>
                <a:gs pos="0">
                  <a:srgbClr val="DDDDDD"/>
                </a:gs>
                <a:gs pos="100000">
                  <a:srgbClr val="FFFFFF"/>
                </a:gs>
              </a:gsLst>
              <a:lin ang="5400000" scaled="1"/>
            </a:gradFill>
            <a:ln w="9525" algn="ctr">
              <a:solidFill>
                <a:srgbClr val="C0C0C0"/>
              </a:solidFill>
              <a:round/>
              <a:headEnd/>
              <a:tailEnd/>
            </a:ln>
          </p:spPr>
          <p:txBody>
            <a:bodyPr rot="10800000" wrap="none" anchor="ctr"/>
            <a:lstStyle/>
            <a:p>
              <a:pPr algn="ctr">
                <a:lnSpc>
                  <a:spcPct val="120000"/>
                </a:lnSpc>
                <a:defRPr/>
              </a:pPr>
              <a:r>
                <a:rPr lang="zh-CN" altLang="en-US" sz="1000" kern="0" smtClean="0">
                  <a:solidFill>
                    <a:sysClr val="windowText" lastClr="000000"/>
                  </a:solidFill>
                  <a:latin typeface="+mj-ea"/>
                  <a:ea typeface="+mj-ea"/>
                </a:rPr>
                <a:t>单击此处添加段落文字内容</a:t>
              </a:r>
            </a:p>
            <a:p>
              <a:pPr algn="ctr">
                <a:lnSpc>
                  <a:spcPct val="120000"/>
                </a:lnSpc>
                <a:defRPr/>
              </a:pPr>
              <a:r>
                <a:rPr lang="zh-CN" altLang="en-US" sz="1000" kern="0" smtClean="0">
                  <a:solidFill>
                    <a:sysClr val="windowText" lastClr="000000"/>
                  </a:solidFill>
                  <a:latin typeface="+mj-ea"/>
                  <a:ea typeface="+mj-ea"/>
                </a:rPr>
                <a:t>单击此处添加段落文字内容</a:t>
              </a:r>
            </a:p>
          </p:txBody>
        </p:sp>
        <p:grpSp>
          <p:nvGrpSpPr>
            <p:cNvPr id="7" name="Group 28"/>
            <p:cNvGrpSpPr>
              <a:grpSpLocks/>
            </p:cNvGrpSpPr>
            <p:nvPr/>
          </p:nvGrpSpPr>
          <p:grpSpPr bwMode="auto">
            <a:xfrm>
              <a:off x="412" y="2911"/>
              <a:ext cx="4890" cy="610"/>
              <a:chOff x="412" y="2911"/>
              <a:chExt cx="4890" cy="610"/>
            </a:xfrm>
          </p:grpSpPr>
          <p:sp>
            <p:nvSpPr>
              <p:cNvPr id="27" name="AutoShape 4"/>
              <p:cNvSpPr>
                <a:spLocks noChangeArrowheads="1"/>
              </p:cNvSpPr>
              <p:nvPr/>
            </p:nvSpPr>
            <p:spPr bwMode="auto">
              <a:xfrm rot="10800000">
                <a:off x="412" y="2911"/>
                <a:ext cx="1394" cy="610"/>
              </a:xfrm>
              <a:prstGeom prst="roundRect">
                <a:avLst>
                  <a:gd name="adj" fmla="val 6171"/>
                </a:avLst>
              </a:prstGeom>
              <a:gradFill rotWithShape="1">
                <a:gsLst>
                  <a:gs pos="0">
                    <a:srgbClr val="DDDDDD"/>
                  </a:gs>
                  <a:gs pos="100000">
                    <a:srgbClr val="FFFFFF"/>
                  </a:gs>
                </a:gsLst>
                <a:lin ang="5400000" scaled="1"/>
              </a:gradFill>
              <a:ln w="9525" algn="ctr">
                <a:solidFill>
                  <a:srgbClr val="C0C0C0"/>
                </a:solidFill>
                <a:round/>
                <a:headEnd/>
                <a:tailEnd/>
              </a:ln>
            </p:spPr>
            <p:txBody>
              <a:bodyPr rot="10800000" wrap="none" anchor="ctr"/>
              <a:lstStyle/>
              <a:p>
                <a:pPr algn="ctr">
                  <a:lnSpc>
                    <a:spcPct val="120000"/>
                  </a:lnSpc>
                  <a:defRPr/>
                </a:pPr>
                <a:r>
                  <a:rPr lang="zh-CN" altLang="en-US" sz="1000" kern="0" smtClean="0">
                    <a:solidFill>
                      <a:sysClr val="windowText" lastClr="000000"/>
                    </a:solidFill>
                    <a:latin typeface="+mj-ea"/>
                    <a:ea typeface="+mj-ea"/>
                  </a:rPr>
                  <a:t>单击此处添加段落文字内容</a:t>
                </a:r>
              </a:p>
              <a:p>
                <a:pPr algn="ctr">
                  <a:lnSpc>
                    <a:spcPct val="120000"/>
                  </a:lnSpc>
                  <a:defRPr/>
                </a:pPr>
                <a:r>
                  <a:rPr lang="zh-CN" altLang="en-US" sz="1000" kern="0" smtClean="0">
                    <a:solidFill>
                      <a:sysClr val="windowText" lastClr="000000"/>
                    </a:solidFill>
                    <a:latin typeface="+mj-ea"/>
                    <a:ea typeface="+mj-ea"/>
                  </a:rPr>
                  <a:t>单击此处添加段落文字内容</a:t>
                </a:r>
              </a:p>
            </p:txBody>
          </p:sp>
          <p:sp>
            <p:nvSpPr>
              <p:cNvPr id="28" name="AutoShape 6"/>
              <p:cNvSpPr>
                <a:spLocks noChangeArrowheads="1"/>
              </p:cNvSpPr>
              <p:nvPr/>
            </p:nvSpPr>
            <p:spPr bwMode="auto">
              <a:xfrm rot="10800000">
                <a:off x="3908" y="2911"/>
                <a:ext cx="1394" cy="610"/>
              </a:xfrm>
              <a:prstGeom prst="roundRect">
                <a:avLst>
                  <a:gd name="adj" fmla="val 6171"/>
                </a:avLst>
              </a:prstGeom>
              <a:gradFill rotWithShape="1">
                <a:gsLst>
                  <a:gs pos="0">
                    <a:srgbClr val="DDDDDD"/>
                  </a:gs>
                  <a:gs pos="100000">
                    <a:srgbClr val="FFFFFF"/>
                  </a:gs>
                </a:gsLst>
                <a:lin ang="5400000" scaled="1"/>
              </a:gradFill>
              <a:ln w="9525" algn="ctr">
                <a:solidFill>
                  <a:srgbClr val="C0C0C0"/>
                </a:solidFill>
                <a:round/>
                <a:headEnd/>
                <a:tailEnd/>
              </a:ln>
            </p:spPr>
            <p:txBody>
              <a:bodyPr rot="10800000" wrap="none" anchor="ctr"/>
              <a:lstStyle/>
              <a:p>
                <a:pPr algn="ctr">
                  <a:lnSpc>
                    <a:spcPct val="120000"/>
                  </a:lnSpc>
                  <a:defRPr/>
                </a:pPr>
                <a:r>
                  <a:rPr lang="zh-CN" altLang="en-US" sz="1000" kern="0" smtClean="0">
                    <a:solidFill>
                      <a:sysClr val="windowText" lastClr="000000"/>
                    </a:solidFill>
                    <a:latin typeface="+mj-ea"/>
                    <a:ea typeface="+mj-ea"/>
                  </a:rPr>
                  <a:t>单击此处添加段落文字内容</a:t>
                </a:r>
              </a:p>
              <a:p>
                <a:pPr algn="ctr">
                  <a:lnSpc>
                    <a:spcPct val="120000"/>
                  </a:lnSpc>
                  <a:defRPr/>
                </a:pPr>
                <a:r>
                  <a:rPr lang="zh-CN" altLang="en-US" sz="1000" kern="0" smtClean="0">
                    <a:solidFill>
                      <a:sysClr val="windowText" lastClr="000000"/>
                    </a:solidFill>
                    <a:latin typeface="+mj-ea"/>
                    <a:ea typeface="+mj-ea"/>
                  </a:rPr>
                  <a:t>单击此处添加段落文字内容</a:t>
                </a:r>
              </a:p>
            </p:txBody>
          </p:sp>
        </p:grpSp>
        <p:sp>
          <p:nvSpPr>
            <p:cNvPr id="8" name="Rectangle 7"/>
            <p:cNvSpPr>
              <a:spLocks noChangeArrowheads="1"/>
            </p:cNvSpPr>
            <p:nvPr/>
          </p:nvSpPr>
          <p:spPr bwMode="auto">
            <a:xfrm>
              <a:off x="1828" y="1071"/>
              <a:ext cx="2107" cy="250"/>
            </a:xfrm>
            <a:prstGeom prst="rect">
              <a:avLst/>
            </a:prstGeom>
            <a:gradFill rotWithShape="1">
              <a:gsLst>
                <a:gs pos="0">
                  <a:srgbClr val="000000">
                    <a:alpha val="85001"/>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a:defRPr/>
              </a:pPr>
              <a:endParaRPr lang="zh-CN" altLang="en-US" sz="1600" kern="0" smtClean="0">
                <a:solidFill>
                  <a:sysClr val="windowText" lastClr="000000"/>
                </a:solidFill>
                <a:latin typeface="+mj-ea"/>
                <a:ea typeface="+mj-ea"/>
              </a:endParaRPr>
            </a:p>
          </p:txBody>
        </p:sp>
        <p:sp>
          <p:nvSpPr>
            <p:cNvPr id="9" name="AutoShape 8"/>
            <p:cNvSpPr>
              <a:spLocks noChangeArrowheads="1"/>
            </p:cNvSpPr>
            <p:nvPr/>
          </p:nvSpPr>
          <p:spPr bwMode="auto">
            <a:xfrm>
              <a:off x="1806" y="932"/>
              <a:ext cx="2151" cy="320"/>
            </a:xfrm>
            <a:prstGeom prst="roundRect">
              <a:avLst>
                <a:gd name="adj" fmla="val 24375"/>
              </a:avLst>
            </a:prstGeom>
            <a:gradFill rotWithShape="1">
              <a:gsLst>
                <a:gs pos="0">
                  <a:srgbClr val="3399FF"/>
                </a:gs>
                <a:gs pos="100000">
                  <a:srgbClr val="0E58C4"/>
                </a:gs>
              </a:gsLst>
              <a:lin ang="54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lgn="ctr">
                <a:defRPr/>
              </a:pPr>
              <a:r>
                <a:rPr lang="zh-CN" altLang="en-US" kern="0" smtClean="0">
                  <a:solidFill>
                    <a:srgbClr val="FFFFFF"/>
                  </a:solidFill>
                  <a:latin typeface="+mj-ea"/>
                  <a:ea typeface="+mj-ea"/>
                </a:rPr>
                <a:t>单击添加标题文字</a:t>
              </a:r>
            </a:p>
          </p:txBody>
        </p:sp>
        <p:sp>
          <p:nvSpPr>
            <p:cNvPr id="10" name="Rectangle 9"/>
            <p:cNvSpPr>
              <a:spLocks noChangeArrowheads="1"/>
            </p:cNvSpPr>
            <p:nvPr/>
          </p:nvSpPr>
          <p:spPr bwMode="auto">
            <a:xfrm>
              <a:off x="2129" y="2251"/>
              <a:ext cx="1504" cy="222"/>
            </a:xfrm>
            <a:prstGeom prst="rect">
              <a:avLst/>
            </a:prstGeom>
            <a:gradFill rotWithShape="1">
              <a:gsLst>
                <a:gs pos="0">
                  <a:srgbClr val="000000">
                    <a:alpha val="85001"/>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a:defRPr/>
              </a:pPr>
              <a:endParaRPr lang="zh-CN" altLang="en-US" sz="1600" kern="0" smtClean="0">
                <a:solidFill>
                  <a:sysClr val="windowText" lastClr="000000"/>
                </a:solidFill>
                <a:latin typeface="+mj-ea"/>
                <a:ea typeface="+mj-ea"/>
              </a:endParaRPr>
            </a:p>
          </p:txBody>
        </p:sp>
        <p:sp>
          <p:nvSpPr>
            <p:cNvPr id="11" name="AutoShape 10"/>
            <p:cNvSpPr>
              <a:spLocks noChangeArrowheads="1"/>
            </p:cNvSpPr>
            <p:nvPr/>
          </p:nvSpPr>
          <p:spPr bwMode="auto">
            <a:xfrm>
              <a:off x="2113" y="2112"/>
              <a:ext cx="1536" cy="284"/>
            </a:xfrm>
            <a:prstGeom prst="roundRect">
              <a:avLst>
                <a:gd name="adj" fmla="val 22537"/>
              </a:avLst>
            </a:prstGeom>
            <a:gradFill rotWithShape="1">
              <a:gsLst>
                <a:gs pos="0">
                  <a:srgbClr val="B2B2B2"/>
                </a:gs>
                <a:gs pos="100000">
                  <a:srgbClr val="333333"/>
                </a:gs>
              </a:gsLst>
              <a:lin ang="54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lgn="ctr">
                <a:defRPr/>
              </a:pPr>
              <a:r>
                <a:rPr lang="zh-CN" altLang="en-US" sz="1600" kern="0" smtClean="0">
                  <a:solidFill>
                    <a:srgbClr val="FFFFFF"/>
                  </a:solidFill>
                  <a:latin typeface="+mj-ea"/>
                  <a:ea typeface="+mj-ea"/>
                </a:rPr>
                <a:t>单击添加标题文字</a:t>
              </a:r>
            </a:p>
          </p:txBody>
        </p:sp>
        <p:grpSp>
          <p:nvGrpSpPr>
            <p:cNvPr id="12" name="Group 25"/>
            <p:cNvGrpSpPr>
              <a:grpSpLocks/>
            </p:cNvGrpSpPr>
            <p:nvPr/>
          </p:nvGrpSpPr>
          <p:grpSpPr bwMode="auto">
            <a:xfrm>
              <a:off x="340" y="1872"/>
              <a:ext cx="5040" cy="374"/>
              <a:chOff x="288" y="1872"/>
              <a:chExt cx="5040" cy="374"/>
            </a:xfrm>
          </p:grpSpPr>
          <p:sp>
            <p:nvSpPr>
              <p:cNvPr id="23" name="Rectangle 11"/>
              <p:cNvSpPr>
                <a:spLocks noChangeArrowheads="1"/>
              </p:cNvSpPr>
              <p:nvPr/>
            </p:nvSpPr>
            <p:spPr bwMode="auto">
              <a:xfrm>
                <a:off x="305" y="2024"/>
                <a:ext cx="1504" cy="222"/>
              </a:xfrm>
              <a:prstGeom prst="rect">
                <a:avLst/>
              </a:prstGeom>
              <a:gradFill rotWithShape="1">
                <a:gsLst>
                  <a:gs pos="0">
                    <a:srgbClr val="000000">
                      <a:alpha val="85001"/>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a:defRPr/>
                </a:pPr>
                <a:endParaRPr lang="zh-CN" altLang="en-US" sz="1600" kern="0" smtClean="0">
                  <a:solidFill>
                    <a:sysClr val="windowText" lastClr="000000"/>
                  </a:solidFill>
                  <a:latin typeface="+mj-ea"/>
                  <a:ea typeface="+mj-ea"/>
                </a:endParaRPr>
              </a:p>
            </p:txBody>
          </p:sp>
          <p:sp>
            <p:nvSpPr>
              <p:cNvPr id="24" name="AutoShape 12"/>
              <p:cNvSpPr>
                <a:spLocks noChangeArrowheads="1"/>
              </p:cNvSpPr>
              <p:nvPr/>
            </p:nvSpPr>
            <p:spPr bwMode="auto">
              <a:xfrm>
                <a:off x="288" y="1872"/>
                <a:ext cx="1536" cy="284"/>
              </a:xfrm>
              <a:prstGeom prst="roundRect">
                <a:avLst>
                  <a:gd name="adj" fmla="val 22537"/>
                </a:avLst>
              </a:prstGeom>
              <a:gradFill rotWithShape="1">
                <a:gsLst>
                  <a:gs pos="0">
                    <a:srgbClr val="B2B2B2"/>
                  </a:gs>
                  <a:gs pos="100000">
                    <a:srgbClr val="333333"/>
                  </a:gs>
                </a:gsLst>
                <a:lin ang="54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lgn="ctr">
                  <a:defRPr/>
                </a:pPr>
                <a:r>
                  <a:rPr lang="zh-CN" altLang="en-US" sz="1600" kern="0" dirty="0" smtClean="0">
                    <a:solidFill>
                      <a:srgbClr val="FFFFFF"/>
                    </a:solidFill>
                    <a:latin typeface="+mj-ea"/>
                    <a:ea typeface="+mj-ea"/>
                  </a:rPr>
                  <a:t>单击添加标题文字</a:t>
                </a:r>
              </a:p>
            </p:txBody>
          </p:sp>
          <p:sp>
            <p:nvSpPr>
              <p:cNvPr id="25" name="Rectangle 13"/>
              <p:cNvSpPr>
                <a:spLocks noChangeArrowheads="1"/>
              </p:cNvSpPr>
              <p:nvPr/>
            </p:nvSpPr>
            <p:spPr bwMode="auto">
              <a:xfrm>
                <a:off x="3809" y="2024"/>
                <a:ext cx="1504" cy="222"/>
              </a:xfrm>
              <a:prstGeom prst="rect">
                <a:avLst/>
              </a:prstGeom>
              <a:gradFill rotWithShape="1">
                <a:gsLst>
                  <a:gs pos="0">
                    <a:srgbClr val="000000">
                      <a:alpha val="85001"/>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a:defRPr/>
                </a:pPr>
                <a:endParaRPr lang="zh-CN" altLang="en-US" sz="1600" kern="0" smtClean="0">
                  <a:solidFill>
                    <a:sysClr val="windowText" lastClr="000000"/>
                  </a:solidFill>
                  <a:latin typeface="+mj-ea"/>
                  <a:ea typeface="+mj-ea"/>
                </a:endParaRPr>
              </a:p>
            </p:txBody>
          </p:sp>
          <p:sp>
            <p:nvSpPr>
              <p:cNvPr id="26" name="AutoShape 14"/>
              <p:cNvSpPr>
                <a:spLocks noChangeArrowheads="1"/>
              </p:cNvSpPr>
              <p:nvPr/>
            </p:nvSpPr>
            <p:spPr bwMode="auto">
              <a:xfrm>
                <a:off x="3792" y="1872"/>
                <a:ext cx="1536" cy="284"/>
              </a:xfrm>
              <a:prstGeom prst="roundRect">
                <a:avLst>
                  <a:gd name="adj" fmla="val 23944"/>
                </a:avLst>
              </a:prstGeom>
              <a:gradFill rotWithShape="1">
                <a:gsLst>
                  <a:gs pos="0">
                    <a:srgbClr val="B2B2B2"/>
                  </a:gs>
                  <a:gs pos="100000">
                    <a:srgbClr val="333333"/>
                  </a:gs>
                </a:gsLst>
                <a:lin ang="54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algn="ctr">
                  <a:defRPr/>
                </a:pPr>
                <a:r>
                  <a:rPr lang="zh-CN" altLang="en-US" sz="1600" kern="0" smtClean="0">
                    <a:solidFill>
                      <a:srgbClr val="FFFFFF"/>
                    </a:solidFill>
                    <a:latin typeface="+mj-ea"/>
                    <a:ea typeface="+mj-ea"/>
                  </a:rPr>
                  <a:t>单击添加标题文字</a:t>
                </a:r>
              </a:p>
            </p:txBody>
          </p:sp>
        </p:grpSp>
        <p:grpSp>
          <p:nvGrpSpPr>
            <p:cNvPr id="13" name="Group 27"/>
            <p:cNvGrpSpPr>
              <a:grpSpLocks/>
            </p:cNvGrpSpPr>
            <p:nvPr/>
          </p:nvGrpSpPr>
          <p:grpSpPr bwMode="auto">
            <a:xfrm>
              <a:off x="1134" y="2659"/>
              <a:ext cx="3492" cy="227"/>
              <a:chOff x="1066" y="2659"/>
              <a:chExt cx="3492" cy="227"/>
            </a:xfrm>
          </p:grpSpPr>
          <p:sp>
            <p:nvSpPr>
              <p:cNvPr id="20" name="Line 15"/>
              <p:cNvSpPr>
                <a:spLocks noChangeShapeType="1"/>
              </p:cNvSpPr>
              <p:nvPr/>
            </p:nvSpPr>
            <p:spPr bwMode="auto">
              <a:xfrm>
                <a:off x="1066" y="2659"/>
                <a:ext cx="3492" cy="0"/>
              </a:xfrm>
              <a:prstGeom prst="line">
                <a:avLst/>
              </a:prstGeom>
              <a:noFill/>
              <a:ln w="19050" cap="rnd">
                <a:solidFill>
                  <a:srgbClr val="B2B2B2"/>
                </a:solidFill>
                <a:prstDash val="sysDot"/>
                <a:round/>
                <a:headEnd/>
                <a:tailEnd/>
              </a:ln>
              <a:extLst>
                <a:ext uri="{909E8E84-426E-40DD-AFC4-6F175D3DCCD1}">
                  <a14:hiddenFill xmlns:a14="http://schemas.microsoft.com/office/drawing/2010/main">
                    <a:noFill/>
                  </a14:hiddenFill>
                </a:ext>
              </a:extLst>
            </p:spPr>
            <p:txBody>
              <a:bodyPr wrap="none" anchor="ctr"/>
              <a:lstStyle/>
              <a:p>
                <a:pPr>
                  <a:defRPr/>
                </a:pPr>
                <a:endParaRPr lang="zh-CN" altLang="en-US" kern="0" smtClean="0">
                  <a:solidFill>
                    <a:sysClr val="windowText" lastClr="000000"/>
                  </a:solidFill>
                  <a:latin typeface="+mj-ea"/>
                  <a:ea typeface="+mj-ea"/>
                </a:endParaRPr>
              </a:p>
            </p:txBody>
          </p:sp>
          <p:sp>
            <p:nvSpPr>
              <p:cNvPr id="21" name="Line 16"/>
              <p:cNvSpPr>
                <a:spLocks noChangeShapeType="1"/>
              </p:cNvSpPr>
              <p:nvPr/>
            </p:nvSpPr>
            <p:spPr bwMode="auto">
              <a:xfrm>
                <a:off x="1066" y="2659"/>
                <a:ext cx="0" cy="227"/>
              </a:xfrm>
              <a:prstGeom prst="line">
                <a:avLst/>
              </a:prstGeom>
              <a:noFill/>
              <a:ln w="19050" cap="rnd">
                <a:solidFill>
                  <a:srgbClr val="B2B2B2"/>
                </a:solidFill>
                <a:prstDash val="sysDot"/>
                <a:round/>
                <a:headEnd/>
                <a:tailEnd type="triangle" w="med" len="med"/>
              </a:ln>
              <a:extLst>
                <a:ext uri="{909E8E84-426E-40DD-AFC4-6F175D3DCCD1}">
                  <a14:hiddenFill xmlns:a14="http://schemas.microsoft.com/office/drawing/2010/main">
                    <a:noFill/>
                  </a14:hiddenFill>
                </a:ext>
              </a:extLst>
            </p:spPr>
            <p:txBody>
              <a:bodyPr wrap="none" anchor="ctr"/>
              <a:lstStyle/>
              <a:p>
                <a:pPr>
                  <a:defRPr/>
                </a:pPr>
                <a:endParaRPr lang="zh-CN" altLang="en-US" kern="0" smtClean="0">
                  <a:solidFill>
                    <a:sysClr val="windowText" lastClr="000000"/>
                  </a:solidFill>
                  <a:latin typeface="+mj-ea"/>
                  <a:ea typeface="+mj-ea"/>
                </a:endParaRPr>
              </a:p>
            </p:txBody>
          </p:sp>
          <p:sp>
            <p:nvSpPr>
              <p:cNvPr id="22" name="Line 17"/>
              <p:cNvSpPr>
                <a:spLocks noChangeShapeType="1"/>
              </p:cNvSpPr>
              <p:nvPr/>
            </p:nvSpPr>
            <p:spPr bwMode="auto">
              <a:xfrm>
                <a:off x="4558" y="2659"/>
                <a:ext cx="0" cy="227"/>
              </a:xfrm>
              <a:prstGeom prst="line">
                <a:avLst/>
              </a:prstGeom>
              <a:noFill/>
              <a:ln w="19050" cap="rnd">
                <a:solidFill>
                  <a:srgbClr val="B2B2B2"/>
                </a:solidFill>
                <a:prstDash val="sysDot"/>
                <a:round/>
                <a:headEnd/>
                <a:tailEnd type="triangle" w="med" len="med"/>
              </a:ln>
              <a:extLst>
                <a:ext uri="{909E8E84-426E-40DD-AFC4-6F175D3DCCD1}">
                  <a14:hiddenFill xmlns:a14="http://schemas.microsoft.com/office/drawing/2010/main">
                    <a:noFill/>
                  </a14:hiddenFill>
                </a:ext>
              </a:extLst>
            </p:spPr>
            <p:txBody>
              <a:bodyPr wrap="none" anchor="ctr"/>
              <a:lstStyle/>
              <a:p>
                <a:pPr>
                  <a:defRPr/>
                </a:pPr>
                <a:endParaRPr lang="zh-CN" altLang="en-US" kern="0" smtClean="0">
                  <a:solidFill>
                    <a:sysClr val="windowText" lastClr="000000"/>
                  </a:solidFill>
                  <a:latin typeface="+mj-ea"/>
                  <a:ea typeface="+mj-ea"/>
                </a:endParaRPr>
              </a:p>
            </p:txBody>
          </p:sp>
        </p:grpSp>
        <p:sp>
          <p:nvSpPr>
            <p:cNvPr id="14" name="Line 18"/>
            <p:cNvSpPr>
              <a:spLocks noChangeShapeType="1"/>
            </p:cNvSpPr>
            <p:nvPr/>
          </p:nvSpPr>
          <p:spPr bwMode="auto">
            <a:xfrm>
              <a:off x="2881" y="1292"/>
              <a:ext cx="0" cy="784"/>
            </a:xfrm>
            <a:prstGeom prst="line">
              <a:avLst/>
            </a:prstGeom>
            <a:noFill/>
            <a:ln w="19050" cap="rnd">
              <a:solidFill>
                <a:srgbClr val="B2B2B2"/>
              </a:solidFill>
              <a:prstDash val="sysDot"/>
              <a:round/>
              <a:headEnd type="oval" w="med" len="med"/>
              <a:tailEnd type="triangle" w="med" len="med"/>
            </a:ln>
            <a:extLst>
              <a:ext uri="{909E8E84-426E-40DD-AFC4-6F175D3DCCD1}">
                <a14:hiddenFill xmlns:a14="http://schemas.microsoft.com/office/drawing/2010/main">
                  <a:noFill/>
                </a14:hiddenFill>
              </a:ext>
            </a:extLst>
          </p:spPr>
          <p:txBody>
            <a:bodyPr wrap="none" anchor="ctr"/>
            <a:lstStyle/>
            <a:p>
              <a:pPr>
                <a:defRPr/>
              </a:pPr>
              <a:endParaRPr lang="zh-CN" altLang="en-US" kern="0" smtClean="0">
                <a:solidFill>
                  <a:sysClr val="windowText" lastClr="000000"/>
                </a:solidFill>
                <a:latin typeface="+mj-ea"/>
                <a:ea typeface="+mj-ea"/>
              </a:endParaRPr>
            </a:p>
          </p:txBody>
        </p:sp>
        <p:grpSp>
          <p:nvGrpSpPr>
            <p:cNvPr id="15" name="Group 26"/>
            <p:cNvGrpSpPr>
              <a:grpSpLocks/>
            </p:cNvGrpSpPr>
            <p:nvPr/>
          </p:nvGrpSpPr>
          <p:grpSpPr bwMode="auto">
            <a:xfrm>
              <a:off x="1134" y="1519"/>
              <a:ext cx="3492" cy="323"/>
              <a:chOff x="1156" y="1519"/>
              <a:chExt cx="3492" cy="323"/>
            </a:xfrm>
          </p:grpSpPr>
          <p:sp>
            <p:nvSpPr>
              <p:cNvPr id="16" name="Line 19"/>
              <p:cNvSpPr>
                <a:spLocks noChangeShapeType="1"/>
              </p:cNvSpPr>
              <p:nvPr/>
            </p:nvSpPr>
            <p:spPr bwMode="auto">
              <a:xfrm>
                <a:off x="1156" y="1519"/>
                <a:ext cx="3492" cy="0"/>
              </a:xfrm>
              <a:prstGeom prst="line">
                <a:avLst/>
              </a:prstGeom>
              <a:noFill/>
              <a:ln w="19050" cap="rnd">
                <a:solidFill>
                  <a:srgbClr val="B2B2B2"/>
                </a:solidFill>
                <a:prstDash val="sysDot"/>
                <a:round/>
                <a:headEnd/>
                <a:tailEnd/>
              </a:ln>
              <a:extLst>
                <a:ext uri="{909E8E84-426E-40DD-AFC4-6F175D3DCCD1}">
                  <a14:hiddenFill xmlns:a14="http://schemas.microsoft.com/office/drawing/2010/main">
                    <a:noFill/>
                  </a14:hiddenFill>
                </a:ext>
              </a:extLst>
            </p:spPr>
            <p:txBody>
              <a:bodyPr wrap="none" anchor="ctr"/>
              <a:lstStyle/>
              <a:p>
                <a:pPr>
                  <a:defRPr/>
                </a:pPr>
                <a:endParaRPr lang="zh-CN" altLang="en-US" kern="0" smtClean="0">
                  <a:solidFill>
                    <a:sysClr val="windowText" lastClr="000000"/>
                  </a:solidFill>
                  <a:latin typeface="+mj-ea"/>
                  <a:ea typeface="+mj-ea"/>
                </a:endParaRPr>
              </a:p>
            </p:txBody>
          </p:sp>
          <p:grpSp>
            <p:nvGrpSpPr>
              <p:cNvPr id="17" name="Group 20"/>
              <p:cNvGrpSpPr>
                <a:grpSpLocks/>
              </p:cNvGrpSpPr>
              <p:nvPr/>
            </p:nvGrpSpPr>
            <p:grpSpPr bwMode="auto">
              <a:xfrm>
                <a:off x="1156" y="1519"/>
                <a:ext cx="3492" cy="323"/>
                <a:chOff x="1066" y="1519"/>
                <a:chExt cx="3492" cy="227"/>
              </a:xfrm>
            </p:grpSpPr>
            <p:sp>
              <p:nvSpPr>
                <p:cNvPr id="18" name="Line 21"/>
                <p:cNvSpPr>
                  <a:spLocks noChangeShapeType="1"/>
                </p:cNvSpPr>
                <p:nvPr/>
              </p:nvSpPr>
              <p:spPr bwMode="auto">
                <a:xfrm>
                  <a:off x="1066" y="1519"/>
                  <a:ext cx="0" cy="227"/>
                </a:xfrm>
                <a:prstGeom prst="line">
                  <a:avLst/>
                </a:prstGeom>
                <a:noFill/>
                <a:ln w="19050" cap="rnd">
                  <a:solidFill>
                    <a:srgbClr val="B2B2B2"/>
                  </a:solidFill>
                  <a:prstDash val="sysDot"/>
                  <a:round/>
                  <a:headEnd/>
                  <a:tailEnd type="triangle" w="med" len="med"/>
                </a:ln>
                <a:extLst>
                  <a:ext uri="{909E8E84-426E-40DD-AFC4-6F175D3DCCD1}">
                    <a14:hiddenFill xmlns:a14="http://schemas.microsoft.com/office/drawing/2010/main">
                      <a:noFill/>
                    </a14:hiddenFill>
                  </a:ext>
                </a:extLst>
              </p:spPr>
              <p:txBody>
                <a:bodyPr wrap="none" anchor="ctr"/>
                <a:lstStyle/>
                <a:p>
                  <a:pPr>
                    <a:defRPr/>
                  </a:pPr>
                  <a:endParaRPr lang="zh-CN" altLang="en-US" kern="0" smtClean="0">
                    <a:solidFill>
                      <a:sysClr val="windowText" lastClr="000000"/>
                    </a:solidFill>
                    <a:latin typeface="+mj-ea"/>
                    <a:ea typeface="+mj-ea"/>
                  </a:endParaRPr>
                </a:p>
              </p:txBody>
            </p:sp>
            <p:sp>
              <p:nvSpPr>
                <p:cNvPr id="19" name="Line 22"/>
                <p:cNvSpPr>
                  <a:spLocks noChangeShapeType="1"/>
                </p:cNvSpPr>
                <p:nvPr/>
              </p:nvSpPr>
              <p:spPr bwMode="auto">
                <a:xfrm>
                  <a:off x="4558" y="1519"/>
                  <a:ext cx="0" cy="227"/>
                </a:xfrm>
                <a:prstGeom prst="line">
                  <a:avLst/>
                </a:prstGeom>
                <a:noFill/>
                <a:ln w="19050" cap="rnd">
                  <a:solidFill>
                    <a:srgbClr val="B2B2B2"/>
                  </a:solidFill>
                  <a:prstDash val="sysDot"/>
                  <a:round/>
                  <a:headEnd/>
                  <a:tailEnd type="triangle" w="med" len="med"/>
                </a:ln>
                <a:extLst>
                  <a:ext uri="{909E8E84-426E-40DD-AFC4-6F175D3DCCD1}">
                    <a14:hiddenFill xmlns:a14="http://schemas.microsoft.com/office/drawing/2010/main">
                      <a:noFill/>
                    </a14:hiddenFill>
                  </a:ext>
                </a:extLst>
              </p:spPr>
              <p:txBody>
                <a:bodyPr wrap="none" anchor="ctr"/>
                <a:lstStyle/>
                <a:p>
                  <a:pPr>
                    <a:defRPr/>
                  </a:pPr>
                  <a:endParaRPr lang="zh-CN" altLang="en-US" kern="0" smtClean="0">
                    <a:solidFill>
                      <a:sysClr val="windowText" lastClr="000000"/>
                    </a:solidFill>
                    <a:latin typeface="+mj-ea"/>
                    <a:ea typeface="+mj-ea"/>
                  </a:endParaRPr>
                </a:p>
              </p:txBody>
            </p:sp>
          </p:grpSp>
        </p:grpSp>
      </p:grpSp>
    </p:spTree>
    <p:extLst>
      <p:ext uri="{BB962C8B-B14F-4D97-AF65-F5344CB8AC3E}">
        <p14:creationId xmlns:p14="http://schemas.microsoft.com/office/powerpoint/2010/main" val="2718803108"/>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grpSp>
        <p:nvGrpSpPr>
          <p:cNvPr id="3" name="组合 2"/>
          <p:cNvGrpSpPr/>
          <p:nvPr/>
        </p:nvGrpSpPr>
        <p:grpSpPr>
          <a:xfrm>
            <a:off x="2175557" y="699542"/>
            <a:ext cx="4454941" cy="4423961"/>
            <a:chOff x="1829524" y="692696"/>
            <a:chExt cx="5478780" cy="5440680"/>
          </a:xfrm>
        </p:grpSpPr>
        <p:sp>
          <p:nvSpPr>
            <p:cNvPr id="4" name="Oval 17"/>
            <p:cNvSpPr/>
            <p:nvPr/>
          </p:nvSpPr>
          <p:spPr>
            <a:xfrm>
              <a:off x="3932644" y="2781094"/>
              <a:ext cx="1203442" cy="1203442"/>
            </a:xfrm>
            <a:prstGeom prst="ellipse">
              <a:avLst/>
            </a:prstGeom>
            <a:gradFill flip="none" rotWithShape="1">
              <a:gsLst>
                <a:gs pos="0">
                  <a:sysClr val="window" lastClr="FFFFFF">
                    <a:shade val="30000"/>
                    <a:satMod val="115000"/>
                  </a:sysClr>
                </a:gs>
                <a:gs pos="50000">
                  <a:sysClr val="window" lastClr="FFFFFF">
                    <a:shade val="67500"/>
                    <a:satMod val="115000"/>
                  </a:sysClr>
                </a:gs>
                <a:gs pos="100000">
                  <a:sysClr val="window" lastClr="FFFFFF">
                    <a:shade val="100000"/>
                    <a:satMod val="115000"/>
                  </a:sysClr>
                </a:gs>
              </a:gsLst>
              <a:lin ang="5400000" scaled="1"/>
              <a:tileRect/>
            </a:gradFill>
            <a:ln w="25400" cap="flat" cmpd="sng" algn="ctr">
              <a:solidFill>
                <a:sysClr val="window" lastClr="FFFFFF"/>
              </a:solidFill>
              <a:prstDash val="solid"/>
            </a:ln>
            <a:effectLst>
              <a:outerShdw blurRad="63500" sx="102000" sy="102000" algn="ctr"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5" name="Rectangle 5"/>
            <p:cNvSpPr/>
            <p:nvPr/>
          </p:nvSpPr>
          <p:spPr>
            <a:xfrm>
              <a:off x="3985984" y="3204860"/>
              <a:ext cx="1143000" cy="369332"/>
            </a:xfrm>
            <a:prstGeom prst="rect">
              <a:avLst/>
            </a:prstGeom>
            <a:ln>
              <a:noFill/>
            </a:ln>
            <a:effectLst/>
          </p:spPr>
          <p:txBody>
            <a:bodyPr wrap="square">
              <a:spAutoFit/>
            </a:bodyPr>
            <a:lstStyle/>
            <a:p>
              <a:pPr algn="ctr" fontAlgn="base">
                <a:spcBef>
                  <a:spcPct val="20000"/>
                </a:spcBef>
                <a:spcAft>
                  <a:spcPct val="0"/>
                </a:spcAft>
              </a:pPr>
              <a:r>
                <a:rPr lang="zh-CN" altLang="en-US" dirty="0">
                  <a:latin typeface="+mj-ea"/>
                  <a:cs typeface="Arial" charset="0"/>
                </a:rPr>
                <a:t>添加文本</a:t>
              </a:r>
              <a:endParaRPr lang="en-US" altLang="zh-CN" dirty="0">
                <a:latin typeface="+mj-ea"/>
                <a:cs typeface="Arial" charset="0"/>
              </a:endParaRPr>
            </a:p>
          </p:txBody>
        </p:sp>
        <p:sp>
          <p:nvSpPr>
            <p:cNvPr id="6" name="Oval 31"/>
            <p:cNvSpPr/>
            <p:nvPr/>
          </p:nvSpPr>
          <p:spPr>
            <a:xfrm>
              <a:off x="3970744" y="692696"/>
              <a:ext cx="1234440" cy="1234440"/>
            </a:xfrm>
            <a:prstGeom prst="ellipse">
              <a:avLst/>
            </a:prstGeom>
            <a:gradFill flip="none" rotWithShape="1">
              <a:gsLst>
                <a:gs pos="100000">
                  <a:srgbClr val="0070C0">
                    <a:lumMod val="60000"/>
                    <a:lumOff val="40000"/>
                    <a:shade val="30000"/>
                    <a:satMod val="115000"/>
                  </a:srgbClr>
                </a:gs>
                <a:gs pos="50000">
                  <a:srgbClr val="0070C0">
                    <a:lumMod val="60000"/>
                    <a:lumOff val="40000"/>
                    <a:shade val="67500"/>
                    <a:satMod val="115000"/>
                  </a:srgbClr>
                </a:gs>
                <a:gs pos="0">
                  <a:srgbClr val="0070C0">
                    <a:lumMod val="60000"/>
                    <a:lumOff val="40000"/>
                    <a:shade val="100000"/>
                    <a:satMod val="115000"/>
                  </a:srgbClr>
                </a:gs>
              </a:gsLst>
              <a:path path="circle">
                <a:fillToRect l="50000" t="50000" r="50000" b="50000"/>
              </a:path>
              <a:tileRect/>
            </a:gradFill>
            <a:ln w="9525" cap="flat" cmpd="sng" algn="ctr">
              <a:solidFill>
                <a:srgbClr val="0070C0">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7" name="Oval 32"/>
            <p:cNvSpPr/>
            <p:nvPr/>
          </p:nvSpPr>
          <p:spPr>
            <a:xfrm>
              <a:off x="3894544" y="4898936"/>
              <a:ext cx="1234440" cy="1234440"/>
            </a:xfrm>
            <a:prstGeom prst="ellipse">
              <a:avLst/>
            </a:prstGeom>
            <a:gradFill flip="none" rotWithShape="1">
              <a:gsLst>
                <a:gs pos="100000">
                  <a:srgbClr val="0070C0">
                    <a:lumMod val="60000"/>
                    <a:lumOff val="40000"/>
                    <a:shade val="30000"/>
                    <a:satMod val="115000"/>
                  </a:srgbClr>
                </a:gs>
                <a:gs pos="50000">
                  <a:srgbClr val="0070C0">
                    <a:lumMod val="60000"/>
                    <a:lumOff val="40000"/>
                    <a:shade val="67500"/>
                    <a:satMod val="115000"/>
                  </a:srgbClr>
                </a:gs>
                <a:gs pos="0">
                  <a:srgbClr val="0070C0">
                    <a:lumMod val="60000"/>
                    <a:lumOff val="40000"/>
                    <a:shade val="100000"/>
                    <a:satMod val="115000"/>
                  </a:srgbClr>
                </a:gs>
              </a:gsLst>
              <a:path path="circle">
                <a:fillToRect l="50000" t="50000" r="50000" b="50000"/>
              </a:path>
              <a:tileRect/>
            </a:gradFill>
            <a:ln w="9525" cap="flat" cmpd="sng" algn="ctr">
              <a:solidFill>
                <a:srgbClr val="0070C0">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8" name="Oval 33"/>
            <p:cNvSpPr/>
            <p:nvPr/>
          </p:nvSpPr>
          <p:spPr>
            <a:xfrm>
              <a:off x="1837144" y="2140496"/>
              <a:ext cx="1234440" cy="1234440"/>
            </a:xfrm>
            <a:prstGeom prst="ellipse">
              <a:avLst/>
            </a:prstGeom>
            <a:gradFill flip="none" rotWithShape="1">
              <a:gsLst>
                <a:gs pos="100000">
                  <a:srgbClr val="0070C0">
                    <a:lumMod val="60000"/>
                    <a:lumOff val="40000"/>
                    <a:shade val="30000"/>
                    <a:satMod val="115000"/>
                  </a:srgbClr>
                </a:gs>
                <a:gs pos="50000">
                  <a:srgbClr val="0070C0">
                    <a:lumMod val="60000"/>
                    <a:lumOff val="40000"/>
                    <a:shade val="67500"/>
                    <a:satMod val="115000"/>
                  </a:srgbClr>
                </a:gs>
                <a:gs pos="0">
                  <a:srgbClr val="0070C0">
                    <a:lumMod val="60000"/>
                    <a:lumOff val="40000"/>
                    <a:shade val="100000"/>
                    <a:satMod val="115000"/>
                  </a:srgbClr>
                </a:gs>
              </a:gsLst>
              <a:path path="circle">
                <a:fillToRect l="50000" t="50000" r="50000" b="50000"/>
              </a:path>
              <a:tileRect/>
            </a:gradFill>
            <a:ln w="9525" cap="flat" cmpd="sng" algn="ctr">
              <a:solidFill>
                <a:srgbClr val="0070C0">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white"/>
                </a:solidFill>
                <a:effectLst/>
                <a:uLnTx/>
                <a:uFillTx/>
                <a:latin typeface="Calibri"/>
                <a:ea typeface="+mn-ea"/>
                <a:cs typeface="+mn-cs"/>
              </a:endParaRPr>
            </a:p>
          </p:txBody>
        </p:sp>
        <p:sp>
          <p:nvSpPr>
            <p:cNvPr id="9" name="Oval 34"/>
            <p:cNvSpPr/>
            <p:nvPr/>
          </p:nvSpPr>
          <p:spPr>
            <a:xfrm>
              <a:off x="1829524" y="3466376"/>
              <a:ext cx="1234440" cy="1234440"/>
            </a:xfrm>
            <a:prstGeom prst="ellipse">
              <a:avLst/>
            </a:prstGeom>
            <a:gradFill flip="none" rotWithShape="1">
              <a:gsLst>
                <a:gs pos="100000">
                  <a:srgbClr val="0070C0">
                    <a:lumMod val="60000"/>
                    <a:lumOff val="40000"/>
                    <a:shade val="30000"/>
                    <a:satMod val="115000"/>
                  </a:srgbClr>
                </a:gs>
                <a:gs pos="50000">
                  <a:srgbClr val="0070C0">
                    <a:lumMod val="60000"/>
                    <a:lumOff val="40000"/>
                    <a:shade val="67500"/>
                    <a:satMod val="115000"/>
                  </a:srgbClr>
                </a:gs>
                <a:gs pos="0">
                  <a:srgbClr val="0070C0">
                    <a:lumMod val="60000"/>
                    <a:lumOff val="40000"/>
                    <a:shade val="100000"/>
                    <a:satMod val="115000"/>
                  </a:srgbClr>
                </a:gs>
              </a:gsLst>
              <a:path path="circle">
                <a:fillToRect l="50000" t="50000" r="50000" b="50000"/>
              </a:path>
              <a:tileRect/>
            </a:gradFill>
            <a:ln w="9525" cap="flat" cmpd="sng" algn="ctr">
              <a:solidFill>
                <a:srgbClr val="0070C0">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10" name="Oval 35"/>
            <p:cNvSpPr/>
            <p:nvPr/>
          </p:nvSpPr>
          <p:spPr>
            <a:xfrm>
              <a:off x="6028144" y="2170976"/>
              <a:ext cx="1234440" cy="1234440"/>
            </a:xfrm>
            <a:prstGeom prst="ellipse">
              <a:avLst/>
            </a:prstGeom>
            <a:gradFill flip="none" rotWithShape="1">
              <a:gsLst>
                <a:gs pos="100000">
                  <a:srgbClr val="0070C0">
                    <a:lumMod val="60000"/>
                    <a:lumOff val="40000"/>
                    <a:shade val="30000"/>
                    <a:satMod val="115000"/>
                  </a:srgbClr>
                </a:gs>
                <a:gs pos="50000">
                  <a:srgbClr val="0070C0">
                    <a:lumMod val="60000"/>
                    <a:lumOff val="40000"/>
                    <a:shade val="67500"/>
                    <a:satMod val="115000"/>
                  </a:srgbClr>
                </a:gs>
                <a:gs pos="0">
                  <a:srgbClr val="0070C0">
                    <a:lumMod val="60000"/>
                    <a:lumOff val="40000"/>
                    <a:shade val="100000"/>
                    <a:satMod val="115000"/>
                  </a:srgbClr>
                </a:gs>
              </a:gsLst>
              <a:path path="circle">
                <a:fillToRect l="50000" t="50000" r="50000" b="50000"/>
              </a:path>
              <a:tileRect/>
            </a:gradFill>
            <a:ln w="9525" cap="flat" cmpd="sng" algn="ctr">
              <a:solidFill>
                <a:srgbClr val="0070C0">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11" name="Oval 36"/>
            <p:cNvSpPr/>
            <p:nvPr/>
          </p:nvSpPr>
          <p:spPr>
            <a:xfrm>
              <a:off x="5982424" y="3466376"/>
              <a:ext cx="1234440" cy="1234440"/>
            </a:xfrm>
            <a:prstGeom prst="ellipse">
              <a:avLst/>
            </a:prstGeom>
            <a:gradFill flip="none" rotWithShape="1">
              <a:gsLst>
                <a:gs pos="100000">
                  <a:srgbClr val="0070C0">
                    <a:lumMod val="60000"/>
                    <a:lumOff val="40000"/>
                    <a:shade val="30000"/>
                    <a:satMod val="115000"/>
                  </a:srgbClr>
                </a:gs>
                <a:gs pos="50000">
                  <a:srgbClr val="0070C0">
                    <a:lumMod val="60000"/>
                    <a:lumOff val="40000"/>
                    <a:shade val="67500"/>
                    <a:satMod val="115000"/>
                  </a:srgbClr>
                </a:gs>
                <a:gs pos="0">
                  <a:srgbClr val="0070C0">
                    <a:lumMod val="60000"/>
                    <a:lumOff val="40000"/>
                    <a:shade val="100000"/>
                    <a:satMod val="115000"/>
                  </a:srgbClr>
                </a:gs>
              </a:gsLst>
              <a:path path="circle">
                <a:fillToRect l="50000" t="50000" r="50000" b="50000"/>
              </a:path>
              <a:tileRect/>
            </a:gradFill>
            <a:ln w="9525" cap="flat" cmpd="sng" algn="ctr">
              <a:solidFill>
                <a:srgbClr val="0070C0">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12" name="Oval 37"/>
            <p:cNvSpPr/>
            <p:nvPr/>
          </p:nvSpPr>
          <p:spPr>
            <a:xfrm>
              <a:off x="5266144" y="1043216"/>
              <a:ext cx="1234440" cy="1234440"/>
            </a:xfrm>
            <a:prstGeom prst="ellipse">
              <a:avLst/>
            </a:prstGeom>
            <a:gradFill flip="none" rotWithShape="1">
              <a:gsLst>
                <a:gs pos="100000">
                  <a:srgbClr val="0070C0">
                    <a:lumMod val="60000"/>
                    <a:lumOff val="40000"/>
                    <a:shade val="30000"/>
                    <a:satMod val="115000"/>
                  </a:srgbClr>
                </a:gs>
                <a:gs pos="50000">
                  <a:srgbClr val="0070C0">
                    <a:lumMod val="60000"/>
                    <a:lumOff val="40000"/>
                    <a:shade val="67500"/>
                    <a:satMod val="115000"/>
                  </a:srgbClr>
                </a:gs>
                <a:gs pos="0">
                  <a:srgbClr val="0070C0">
                    <a:lumMod val="60000"/>
                    <a:lumOff val="40000"/>
                    <a:shade val="100000"/>
                    <a:satMod val="115000"/>
                  </a:srgbClr>
                </a:gs>
              </a:gsLst>
              <a:path path="circle">
                <a:fillToRect l="50000" t="50000" r="50000" b="50000"/>
              </a:path>
              <a:tileRect/>
            </a:gradFill>
            <a:ln w="9525" cap="flat" cmpd="sng" algn="ctr">
              <a:solidFill>
                <a:srgbClr val="0070C0">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13" name="Oval 38"/>
            <p:cNvSpPr/>
            <p:nvPr/>
          </p:nvSpPr>
          <p:spPr>
            <a:xfrm>
              <a:off x="2660104" y="1043216"/>
              <a:ext cx="1234440" cy="1234440"/>
            </a:xfrm>
            <a:prstGeom prst="ellipse">
              <a:avLst/>
            </a:prstGeom>
            <a:gradFill flip="none" rotWithShape="1">
              <a:gsLst>
                <a:gs pos="100000">
                  <a:srgbClr val="0070C0">
                    <a:lumMod val="60000"/>
                    <a:lumOff val="40000"/>
                    <a:shade val="30000"/>
                    <a:satMod val="115000"/>
                  </a:srgbClr>
                </a:gs>
                <a:gs pos="50000">
                  <a:srgbClr val="0070C0">
                    <a:lumMod val="60000"/>
                    <a:lumOff val="40000"/>
                    <a:shade val="67500"/>
                    <a:satMod val="115000"/>
                  </a:srgbClr>
                </a:gs>
                <a:gs pos="0">
                  <a:srgbClr val="0070C0">
                    <a:lumMod val="60000"/>
                    <a:lumOff val="40000"/>
                    <a:shade val="100000"/>
                    <a:satMod val="115000"/>
                  </a:srgbClr>
                </a:gs>
              </a:gsLst>
              <a:path path="circle">
                <a:fillToRect l="50000" t="50000" r="50000" b="50000"/>
              </a:path>
              <a:tileRect/>
            </a:gradFill>
            <a:ln w="9525" cap="flat" cmpd="sng" algn="ctr">
              <a:solidFill>
                <a:srgbClr val="0070C0">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14" name="Oval 39"/>
            <p:cNvSpPr/>
            <p:nvPr/>
          </p:nvSpPr>
          <p:spPr>
            <a:xfrm>
              <a:off x="5159464" y="4548416"/>
              <a:ext cx="1234440" cy="1234440"/>
            </a:xfrm>
            <a:prstGeom prst="ellipse">
              <a:avLst/>
            </a:prstGeom>
            <a:gradFill flip="none" rotWithShape="1">
              <a:gsLst>
                <a:gs pos="100000">
                  <a:srgbClr val="0070C0">
                    <a:lumMod val="60000"/>
                    <a:lumOff val="40000"/>
                    <a:shade val="30000"/>
                    <a:satMod val="115000"/>
                  </a:srgbClr>
                </a:gs>
                <a:gs pos="50000">
                  <a:srgbClr val="0070C0">
                    <a:lumMod val="60000"/>
                    <a:lumOff val="40000"/>
                    <a:shade val="67500"/>
                    <a:satMod val="115000"/>
                  </a:srgbClr>
                </a:gs>
                <a:gs pos="0">
                  <a:srgbClr val="0070C0">
                    <a:lumMod val="60000"/>
                    <a:lumOff val="40000"/>
                    <a:shade val="100000"/>
                    <a:satMod val="115000"/>
                  </a:srgbClr>
                </a:gs>
              </a:gsLst>
              <a:path path="circle">
                <a:fillToRect l="50000" t="50000" r="50000" b="50000"/>
              </a:path>
              <a:tileRect/>
            </a:gradFill>
            <a:ln w="9525" cap="flat" cmpd="sng" algn="ctr">
              <a:solidFill>
                <a:srgbClr val="0070C0">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15" name="Oval 40"/>
            <p:cNvSpPr/>
            <p:nvPr/>
          </p:nvSpPr>
          <p:spPr>
            <a:xfrm>
              <a:off x="2614384" y="4548416"/>
              <a:ext cx="1234440" cy="1234440"/>
            </a:xfrm>
            <a:prstGeom prst="ellipse">
              <a:avLst/>
            </a:prstGeom>
            <a:gradFill flip="none" rotWithShape="1">
              <a:gsLst>
                <a:gs pos="100000">
                  <a:srgbClr val="0070C0">
                    <a:lumMod val="60000"/>
                    <a:lumOff val="40000"/>
                    <a:shade val="30000"/>
                    <a:satMod val="115000"/>
                  </a:srgbClr>
                </a:gs>
                <a:gs pos="50000">
                  <a:srgbClr val="0070C0">
                    <a:lumMod val="60000"/>
                    <a:lumOff val="40000"/>
                    <a:shade val="67500"/>
                    <a:satMod val="115000"/>
                  </a:srgbClr>
                </a:gs>
                <a:gs pos="0">
                  <a:srgbClr val="0070C0">
                    <a:lumMod val="60000"/>
                    <a:lumOff val="40000"/>
                    <a:shade val="100000"/>
                    <a:satMod val="115000"/>
                  </a:srgbClr>
                </a:gs>
              </a:gsLst>
              <a:path path="circle">
                <a:fillToRect l="50000" t="50000" r="50000" b="50000"/>
              </a:path>
              <a:tileRect/>
            </a:gradFill>
            <a:ln w="9525" cap="flat" cmpd="sng" algn="ctr">
              <a:solidFill>
                <a:srgbClr val="0070C0">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16" name="Rectangle 6"/>
            <p:cNvSpPr/>
            <p:nvPr/>
          </p:nvSpPr>
          <p:spPr>
            <a:xfrm>
              <a:off x="4062184" y="1012736"/>
              <a:ext cx="1066800" cy="307777"/>
            </a:xfrm>
            <a:prstGeom prst="rect">
              <a:avLst/>
            </a:prstGeom>
            <a:ln>
              <a:noFill/>
            </a:ln>
            <a:effectLst/>
          </p:spPr>
          <p:txBody>
            <a:bodyPr wrap="square">
              <a:spAutoFit/>
            </a:bodyPr>
            <a:lstStyle/>
            <a:p>
              <a:pPr algn="ctr" fontAlgn="base">
                <a:spcBef>
                  <a:spcPct val="20000"/>
                </a:spcBef>
                <a:spcAft>
                  <a:spcPct val="0"/>
                </a:spcAft>
              </a:pPr>
              <a:r>
                <a:rPr lang="zh-CN" altLang="en-US" sz="1400" dirty="0">
                  <a:latin typeface="+mj-ea"/>
                  <a:cs typeface="Arial" charset="0"/>
                </a:rPr>
                <a:t>添加文本</a:t>
              </a:r>
              <a:endParaRPr lang="en-US" altLang="zh-CN" sz="1400" dirty="0">
                <a:latin typeface="+mj-ea"/>
                <a:cs typeface="Arial" charset="0"/>
              </a:endParaRPr>
            </a:p>
          </p:txBody>
        </p:sp>
        <p:sp>
          <p:nvSpPr>
            <p:cNvPr id="17" name="Rectangle 7"/>
            <p:cNvSpPr/>
            <p:nvPr/>
          </p:nvSpPr>
          <p:spPr>
            <a:xfrm>
              <a:off x="5205184" y="1348016"/>
              <a:ext cx="1371600" cy="307777"/>
            </a:xfrm>
            <a:prstGeom prst="rect">
              <a:avLst/>
            </a:prstGeom>
            <a:ln>
              <a:noFill/>
            </a:ln>
            <a:effectLst/>
          </p:spPr>
          <p:txBody>
            <a:bodyPr wrap="square">
              <a:spAutoFit/>
            </a:bodyPr>
            <a:lstStyle/>
            <a:p>
              <a:pPr algn="ctr" fontAlgn="base">
                <a:spcBef>
                  <a:spcPct val="20000"/>
                </a:spcBef>
                <a:spcAft>
                  <a:spcPct val="0"/>
                </a:spcAft>
              </a:pPr>
              <a:r>
                <a:rPr lang="zh-CN" altLang="en-US" sz="1400" dirty="0">
                  <a:latin typeface="+mj-ea"/>
                  <a:cs typeface="Arial" charset="0"/>
                </a:rPr>
                <a:t>添加文本</a:t>
              </a:r>
              <a:endParaRPr lang="en-US" altLang="zh-CN" sz="1400" dirty="0">
                <a:latin typeface="+mj-ea"/>
                <a:cs typeface="Arial" charset="0"/>
              </a:endParaRPr>
            </a:p>
          </p:txBody>
        </p:sp>
        <p:sp>
          <p:nvSpPr>
            <p:cNvPr id="18" name="Rectangle 8"/>
            <p:cNvSpPr/>
            <p:nvPr/>
          </p:nvSpPr>
          <p:spPr>
            <a:xfrm>
              <a:off x="6081484" y="2513876"/>
              <a:ext cx="1143000" cy="307777"/>
            </a:xfrm>
            <a:prstGeom prst="rect">
              <a:avLst/>
            </a:prstGeom>
            <a:ln>
              <a:noFill/>
            </a:ln>
            <a:effectLst/>
          </p:spPr>
          <p:txBody>
            <a:bodyPr wrap="square">
              <a:spAutoFit/>
            </a:bodyPr>
            <a:lstStyle/>
            <a:p>
              <a:pPr algn="ctr" fontAlgn="base">
                <a:spcBef>
                  <a:spcPct val="20000"/>
                </a:spcBef>
                <a:spcAft>
                  <a:spcPct val="0"/>
                </a:spcAft>
              </a:pPr>
              <a:r>
                <a:rPr lang="zh-CN" altLang="en-US" sz="1400" dirty="0">
                  <a:latin typeface="+mj-ea"/>
                  <a:cs typeface="Arial" charset="0"/>
                </a:rPr>
                <a:t>添加文本</a:t>
              </a:r>
              <a:endParaRPr lang="en-US" altLang="zh-CN" sz="1400" dirty="0">
                <a:latin typeface="+mj-ea"/>
                <a:cs typeface="Arial" charset="0"/>
              </a:endParaRPr>
            </a:p>
          </p:txBody>
        </p:sp>
        <p:sp>
          <p:nvSpPr>
            <p:cNvPr id="19" name="Rectangle 9"/>
            <p:cNvSpPr/>
            <p:nvPr/>
          </p:nvSpPr>
          <p:spPr>
            <a:xfrm>
              <a:off x="5936704" y="3804216"/>
              <a:ext cx="1371600" cy="307777"/>
            </a:xfrm>
            <a:prstGeom prst="rect">
              <a:avLst/>
            </a:prstGeom>
            <a:ln>
              <a:noFill/>
            </a:ln>
            <a:effectLst/>
          </p:spPr>
          <p:txBody>
            <a:bodyPr wrap="square">
              <a:spAutoFit/>
            </a:bodyPr>
            <a:lstStyle/>
            <a:p>
              <a:pPr algn="ctr" fontAlgn="base">
                <a:spcBef>
                  <a:spcPct val="20000"/>
                </a:spcBef>
                <a:spcAft>
                  <a:spcPct val="0"/>
                </a:spcAft>
              </a:pPr>
              <a:r>
                <a:rPr lang="zh-CN" altLang="en-US" sz="1400" dirty="0">
                  <a:latin typeface="+mj-ea"/>
                  <a:cs typeface="Arial" charset="0"/>
                </a:rPr>
                <a:t>添加文本</a:t>
              </a:r>
              <a:endParaRPr lang="en-US" altLang="zh-CN" sz="1400" dirty="0">
                <a:latin typeface="+mj-ea"/>
                <a:cs typeface="Arial" charset="0"/>
              </a:endParaRPr>
            </a:p>
          </p:txBody>
        </p:sp>
        <p:sp>
          <p:nvSpPr>
            <p:cNvPr id="20" name="Rectangle 10"/>
            <p:cNvSpPr/>
            <p:nvPr/>
          </p:nvSpPr>
          <p:spPr>
            <a:xfrm>
              <a:off x="5205184" y="4863396"/>
              <a:ext cx="1143000" cy="307777"/>
            </a:xfrm>
            <a:prstGeom prst="rect">
              <a:avLst/>
            </a:prstGeom>
            <a:ln>
              <a:noFill/>
            </a:ln>
            <a:effectLst/>
          </p:spPr>
          <p:txBody>
            <a:bodyPr wrap="square">
              <a:spAutoFit/>
            </a:bodyPr>
            <a:lstStyle/>
            <a:p>
              <a:pPr algn="ctr" fontAlgn="base">
                <a:spcBef>
                  <a:spcPct val="20000"/>
                </a:spcBef>
                <a:spcAft>
                  <a:spcPct val="0"/>
                </a:spcAft>
              </a:pPr>
              <a:r>
                <a:rPr lang="zh-CN" altLang="en-US" sz="1400" dirty="0">
                  <a:latin typeface="+mj-ea"/>
                  <a:cs typeface="Arial" charset="0"/>
                </a:rPr>
                <a:t>添加文本</a:t>
              </a:r>
              <a:endParaRPr lang="en-US" altLang="zh-CN" sz="1400" dirty="0">
                <a:latin typeface="+mj-ea"/>
                <a:cs typeface="Arial" charset="0"/>
              </a:endParaRPr>
            </a:p>
          </p:txBody>
        </p:sp>
        <p:sp>
          <p:nvSpPr>
            <p:cNvPr id="21" name="Rectangle 11"/>
            <p:cNvSpPr/>
            <p:nvPr/>
          </p:nvSpPr>
          <p:spPr>
            <a:xfrm>
              <a:off x="3757384" y="5249456"/>
              <a:ext cx="1447800" cy="307777"/>
            </a:xfrm>
            <a:prstGeom prst="rect">
              <a:avLst/>
            </a:prstGeom>
            <a:ln>
              <a:noFill/>
            </a:ln>
            <a:effectLst/>
          </p:spPr>
          <p:txBody>
            <a:bodyPr wrap="square">
              <a:spAutoFit/>
            </a:bodyPr>
            <a:lstStyle/>
            <a:p>
              <a:pPr algn="ctr" fontAlgn="base">
                <a:spcBef>
                  <a:spcPct val="20000"/>
                </a:spcBef>
                <a:spcAft>
                  <a:spcPct val="0"/>
                </a:spcAft>
              </a:pPr>
              <a:r>
                <a:rPr lang="zh-CN" altLang="en-US" sz="1400" dirty="0">
                  <a:latin typeface="+mj-ea"/>
                  <a:cs typeface="Arial" charset="0"/>
                </a:rPr>
                <a:t>添加文本</a:t>
              </a:r>
              <a:endParaRPr lang="en-US" altLang="zh-CN" sz="1400" dirty="0">
                <a:latin typeface="+mj-ea"/>
                <a:cs typeface="Arial" charset="0"/>
              </a:endParaRPr>
            </a:p>
          </p:txBody>
        </p:sp>
        <p:sp>
          <p:nvSpPr>
            <p:cNvPr id="22" name="Rectangle 12"/>
            <p:cNvSpPr/>
            <p:nvPr/>
          </p:nvSpPr>
          <p:spPr>
            <a:xfrm>
              <a:off x="2660104" y="4898936"/>
              <a:ext cx="1143000" cy="307777"/>
            </a:xfrm>
            <a:prstGeom prst="rect">
              <a:avLst/>
            </a:prstGeom>
            <a:ln>
              <a:noFill/>
            </a:ln>
            <a:effectLst/>
          </p:spPr>
          <p:txBody>
            <a:bodyPr wrap="square">
              <a:spAutoFit/>
            </a:bodyPr>
            <a:lstStyle/>
            <a:p>
              <a:pPr algn="ctr" fontAlgn="base">
                <a:spcBef>
                  <a:spcPct val="20000"/>
                </a:spcBef>
                <a:spcAft>
                  <a:spcPct val="0"/>
                </a:spcAft>
              </a:pPr>
              <a:r>
                <a:rPr lang="zh-CN" altLang="en-US" sz="1400" dirty="0">
                  <a:latin typeface="+mj-ea"/>
                  <a:cs typeface="Arial" charset="0"/>
                </a:rPr>
                <a:t>添加文本</a:t>
              </a:r>
              <a:endParaRPr lang="en-US" altLang="zh-CN" sz="1400" dirty="0">
                <a:latin typeface="+mj-ea"/>
                <a:cs typeface="Arial" charset="0"/>
              </a:endParaRPr>
            </a:p>
          </p:txBody>
        </p:sp>
        <p:sp>
          <p:nvSpPr>
            <p:cNvPr id="23" name="Rectangle 14"/>
            <p:cNvSpPr/>
            <p:nvPr/>
          </p:nvSpPr>
          <p:spPr>
            <a:xfrm>
              <a:off x="1928584" y="3832136"/>
              <a:ext cx="982980" cy="307777"/>
            </a:xfrm>
            <a:prstGeom prst="rect">
              <a:avLst/>
            </a:prstGeom>
            <a:ln>
              <a:noFill/>
            </a:ln>
            <a:effectLst/>
          </p:spPr>
          <p:txBody>
            <a:bodyPr wrap="square">
              <a:spAutoFit/>
            </a:bodyPr>
            <a:lstStyle/>
            <a:p>
              <a:pPr algn="ctr" fontAlgn="base">
                <a:spcBef>
                  <a:spcPct val="20000"/>
                </a:spcBef>
                <a:spcAft>
                  <a:spcPct val="0"/>
                </a:spcAft>
              </a:pPr>
              <a:r>
                <a:rPr lang="zh-CN" altLang="en-US" sz="1400" dirty="0">
                  <a:latin typeface="+mj-ea"/>
                  <a:cs typeface="Arial" charset="0"/>
                </a:rPr>
                <a:t>添加文本</a:t>
              </a:r>
              <a:endParaRPr lang="en-US" altLang="zh-CN" sz="1400" dirty="0">
                <a:latin typeface="+mj-ea"/>
                <a:cs typeface="Arial" charset="0"/>
              </a:endParaRPr>
            </a:p>
          </p:txBody>
        </p:sp>
        <p:sp>
          <p:nvSpPr>
            <p:cNvPr id="24" name="Rectangle 15"/>
            <p:cNvSpPr/>
            <p:nvPr/>
          </p:nvSpPr>
          <p:spPr>
            <a:xfrm>
              <a:off x="2065744" y="2597696"/>
              <a:ext cx="830580" cy="523220"/>
            </a:xfrm>
            <a:prstGeom prst="rect">
              <a:avLst/>
            </a:prstGeom>
            <a:ln>
              <a:noFill/>
            </a:ln>
            <a:effectLst/>
          </p:spPr>
          <p:txBody>
            <a:bodyPr wrap="square">
              <a:spAutoFit/>
            </a:bodyPr>
            <a:lstStyle/>
            <a:p>
              <a:pPr algn="ctr" fontAlgn="base">
                <a:spcBef>
                  <a:spcPct val="20000"/>
                </a:spcBef>
                <a:spcAft>
                  <a:spcPct val="0"/>
                </a:spcAft>
              </a:pPr>
              <a:r>
                <a:rPr lang="zh-CN" altLang="en-US" sz="1400" dirty="0">
                  <a:latin typeface="+mj-ea"/>
                  <a:cs typeface="Arial" charset="0"/>
                </a:rPr>
                <a:t>添加文本</a:t>
              </a:r>
              <a:endParaRPr lang="en-US" altLang="zh-CN" sz="1400" dirty="0">
                <a:latin typeface="+mj-ea"/>
                <a:cs typeface="Arial" charset="0"/>
              </a:endParaRPr>
            </a:p>
          </p:txBody>
        </p:sp>
        <p:sp>
          <p:nvSpPr>
            <p:cNvPr id="25" name="Rectangle 16"/>
            <p:cNvSpPr/>
            <p:nvPr/>
          </p:nvSpPr>
          <p:spPr>
            <a:xfrm>
              <a:off x="2690584" y="1348016"/>
              <a:ext cx="1135380" cy="307777"/>
            </a:xfrm>
            <a:prstGeom prst="rect">
              <a:avLst/>
            </a:prstGeom>
            <a:ln>
              <a:noFill/>
            </a:ln>
            <a:effectLst/>
          </p:spPr>
          <p:txBody>
            <a:bodyPr wrap="square">
              <a:spAutoFit/>
            </a:bodyPr>
            <a:lstStyle/>
            <a:p>
              <a:pPr algn="ctr" fontAlgn="base">
                <a:spcBef>
                  <a:spcPct val="20000"/>
                </a:spcBef>
                <a:spcAft>
                  <a:spcPct val="0"/>
                </a:spcAft>
              </a:pPr>
              <a:r>
                <a:rPr lang="zh-CN" altLang="en-US" sz="1400" dirty="0">
                  <a:latin typeface="+mj-ea"/>
                  <a:cs typeface="Arial" charset="0"/>
                </a:rPr>
                <a:t>添加文本</a:t>
              </a:r>
              <a:endParaRPr lang="en-US" altLang="zh-CN" sz="1400" dirty="0">
                <a:latin typeface="+mj-ea"/>
                <a:cs typeface="Arial" charset="0"/>
              </a:endParaRPr>
            </a:p>
          </p:txBody>
        </p:sp>
        <p:cxnSp>
          <p:nvCxnSpPr>
            <p:cNvPr id="26" name="Straight Arrow Connector 42"/>
            <p:cNvCxnSpPr/>
            <p:nvPr/>
          </p:nvCxnSpPr>
          <p:spPr>
            <a:xfrm rot="5400000">
              <a:off x="4276338" y="2322582"/>
              <a:ext cx="609600" cy="1588"/>
            </a:xfrm>
            <a:prstGeom prst="straightConnector1">
              <a:avLst/>
            </a:prstGeom>
            <a:noFill/>
            <a:ln w="9525" cap="flat" cmpd="sng" algn="ctr">
              <a:solidFill>
                <a:srgbClr val="383838">
                  <a:lumMod val="50000"/>
                </a:srgbClr>
              </a:solidFill>
              <a:prstDash val="solid"/>
              <a:headEnd type="triangle" w="med" len="med"/>
              <a:tailEnd type="triangle" w="med" len="med"/>
            </a:ln>
            <a:effectLst/>
          </p:spPr>
        </p:cxnSp>
        <p:cxnSp>
          <p:nvCxnSpPr>
            <p:cNvPr id="27" name="Straight Arrow Connector 43"/>
            <p:cNvCxnSpPr/>
            <p:nvPr/>
          </p:nvCxnSpPr>
          <p:spPr>
            <a:xfrm rot="5400000">
              <a:off x="4253478" y="4433322"/>
              <a:ext cx="609600" cy="1588"/>
            </a:xfrm>
            <a:prstGeom prst="straightConnector1">
              <a:avLst/>
            </a:prstGeom>
            <a:noFill/>
            <a:ln w="9525" cap="flat" cmpd="sng" algn="ctr">
              <a:solidFill>
                <a:srgbClr val="383838">
                  <a:lumMod val="50000"/>
                </a:srgbClr>
              </a:solidFill>
              <a:prstDash val="solid"/>
              <a:headEnd type="triangle" w="med" len="med"/>
              <a:tailEnd type="triangle" w="med" len="med"/>
            </a:ln>
            <a:effectLst/>
          </p:spPr>
        </p:cxnSp>
        <p:cxnSp>
          <p:nvCxnSpPr>
            <p:cNvPr id="28" name="Straight Arrow Connector 44"/>
            <p:cNvCxnSpPr/>
            <p:nvPr/>
          </p:nvCxnSpPr>
          <p:spPr>
            <a:xfrm rot="5400000">
              <a:off x="3559264" y="4030256"/>
              <a:ext cx="541020" cy="419100"/>
            </a:xfrm>
            <a:prstGeom prst="straightConnector1">
              <a:avLst/>
            </a:prstGeom>
            <a:noFill/>
            <a:ln w="9525" cap="flat" cmpd="sng" algn="ctr">
              <a:solidFill>
                <a:srgbClr val="383838">
                  <a:lumMod val="50000"/>
                </a:srgbClr>
              </a:solidFill>
              <a:prstDash val="solid"/>
              <a:headEnd type="triangle" w="med" len="med"/>
              <a:tailEnd type="triangle" w="med" len="med"/>
            </a:ln>
            <a:effectLst/>
          </p:spPr>
        </p:cxnSp>
        <p:cxnSp>
          <p:nvCxnSpPr>
            <p:cNvPr id="29" name="Straight Arrow Connector 46"/>
            <p:cNvCxnSpPr/>
            <p:nvPr/>
          </p:nvCxnSpPr>
          <p:spPr>
            <a:xfrm rot="16200000" flipV="1">
              <a:off x="5029924" y="4030256"/>
              <a:ext cx="541020" cy="419100"/>
            </a:xfrm>
            <a:prstGeom prst="straightConnector1">
              <a:avLst/>
            </a:prstGeom>
            <a:noFill/>
            <a:ln w="9525" cap="flat" cmpd="sng" algn="ctr">
              <a:solidFill>
                <a:srgbClr val="383838">
                  <a:lumMod val="50000"/>
                </a:srgbClr>
              </a:solidFill>
              <a:prstDash val="solid"/>
              <a:headEnd type="triangle" w="med" len="med"/>
              <a:tailEnd type="triangle" w="med" len="med"/>
            </a:ln>
            <a:effectLst/>
          </p:spPr>
        </p:cxnSp>
        <p:cxnSp>
          <p:nvCxnSpPr>
            <p:cNvPr id="30" name="Straight Arrow Connector 47"/>
            <p:cNvCxnSpPr/>
            <p:nvPr/>
          </p:nvCxnSpPr>
          <p:spPr>
            <a:xfrm rot="5400000">
              <a:off x="4946104" y="2315756"/>
              <a:ext cx="541020" cy="419100"/>
            </a:xfrm>
            <a:prstGeom prst="straightConnector1">
              <a:avLst/>
            </a:prstGeom>
            <a:noFill/>
            <a:ln w="9525" cap="flat" cmpd="sng" algn="ctr">
              <a:solidFill>
                <a:srgbClr val="383838">
                  <a:lumMod val="50000"/>
                </a:srgbClr>
              </a:solidFill>
              <a:prstDash val="solid"/>
              <a:headEnd type="triangle" w="med" len="med"/>
              <a:tailEnd type="triangle" w="med" len="med"/>
            </a:ln>
            <a:effectLst/>
          </p:spPr>
        </p:cxnSp>
        <p:cxnSp>
          <p:nvCxnSpPr>
            <p:cNvPr id="31" name="Straight Arrow Connector 48"/>
            <p:cNvCxnSpPr/>
            <p:nvPr/>
          </p:nvCxnSpPr>
          <p:spPr>
            <a:xfrm rot="16200000" flipV="1">
              <a:off x="3612604" y="2277656"/>
              <a:ext cx="541020" cy="419100"/>
            </a:xfrm>
            <a:prstGeom prst="straightConnector1">
              <a:avLst/>
            </a:prstGeom>
            <a:noFill/>
            <a:ln w="9525" cap="flat" cmpd="sng" algn="ctr">
              <a:solidFill>
                <a:srgbClr val="383838">
                  <a:lumMod val="50000"/>
                </a:srgbClr>
              </a:solidFill>
              <a:prstDash val="solid"/>
              <a:headEnd type="triangle" w="med" len="med"/>
              <a:tailEnd type="triangle" w="med" len="med"/>
            </a:ln>
            <a:effectLst/>
          </p:spPr>
        </p:cxnSp>
        <p:cxnSp>
          <p:nvCxnSpPr>
            <p:cNvPr id="32" name="Straight Arrow Connector 49"/>
            <p:cNvCxnSpPr/>
            <p:nvPr/>
          </p:nvCxnSpPr>
          <p:spPr>
            <a:xfrm rot="10800000">
              <a:off x="3147784" y="2917736"/>
              <a:ext cx="685800" cy="228600"/>
            </a:xfrm>
            <a:prstGeom prst="straightConnector1">
              <a:avLst/>
            </a:prstGeom>
            <a:noFill/>
            <a:ln w="9525" cap="flat" cmpd="sng" algn="ctr">
              <a:solidFill>
                <a:srgbClr val="383838">
                  <a:lumMod val="50000"/>
                </a:srgbClr>
              </a:solidFill>
              <a:prstDash val="solid"/>
              <a:headEnd type="triangle" w="med" len="med"/>
              <a:tailEnd type="triangle" w="med" len="med"/>
            </a:ln>
            <a:effectLst/>
          </p:spPr>
        </p:cxnSp>
        <p:cxnSp>
          <p:nvCxnSpPr>
            <p:cNvPr id="33" name="Straight Arrow Connector 53"/>
            <p:cNvCxnSpPr/>
            <p:nvPr/>
          </p:nvCxnSpPr>
          <p:spPr>
            <a:xfrm rot="10800000" flipV="1">
              <a:off x="5205184" y="2917736"/>
              <a:ext cx="685800" cy="228600"/>
            </a:xfrm>
            <a:prstGeom prst="straightConnector1">
              <a:avLst/>
            </a:prstGeom>
            <a:noFill/>
            <a:ln w="9525" cap="flat" cmpd="sng" algn="ctr">
              <a:solidFill>
                <a:srgbClr val="383838">
                  <a:lumMod val="50000"/>
                </a:srgbClr>
              </a:solidFill>
              <a:prstDash val="solid"/>
              <a:headEnd type="triangle" w="med" len="med"/>
              <a:tailEnd type="triangle" w="med" len="med"/>
            </a:ln>
            <a:effectLst/>
          </p:spPr>
        </p:cxnSp>
        <p:cxnSp>
          <p:nvCxnSpPr>
            <p:cNvPr id="34" name="Straight Arrow Connector 54"/>
            <p:cNvCxnSpPr/>
            <p:nvPr/>
          </p:nvCxnSpPr>
          <p:spPr>
            <a:xfrm rot="10800000" flipV="1">
              <a:off x="3132544" y="3557816"/>
              <a:ext cx="685800" cy="228600"/>
            </a:xfrm>
            <a:prstGeom prst="straightConnector1">
              <a:avLst/>
            </a:prstGeom>
            <a:noFill/>
            <a:ln w="9525" cap="flat" cmpd="sng" algn="ctr">
              <a:solidFill>
                <a:srgbClr val="383838">
                  <a:lumMod val="50000"/>
                </a:srgbClr>
              </a:solidFill>
              <a:prstDash val="solid"/>
              <a:headEnd type="triangle" w="med" len="med"/>
              <a:tailEnd type="triangle" w="med" len="med"/>
            </a:ln>
            <a:effectLst/>
          </p:spPr>
        </p:cxnSp>
        <p:cxnSp>
          <p:nvCxnSpPr>
            <p:cNvPr id="35" name="Straight Arrow Connector 55"/>
            <p:cNvCxnSpPr/>
            <p:nvPr/>
          </p:nvCxnSpPr>
          <p:spPr>
            <a:xfrm rot="10800000">
              <a:off x="5220424" y="3534956"/>
              <a:ext cx="685800" cy="228600"/>
            </a:xfrm>
            <a:prstGeom prst="straightConnector1">
              <a:avLst/>
            </a:prstGeom>
            <a:noFill/>
            <a:ln w="9525" cap="flat" cmpd="sng" algn="ctr">
              <a:solidFill>
                <a:srgbClr val="383838">
                  <a:lumMod val="50000"/>
                </a:srgbClr>
              </a:solidFill>
              <a:prstDash val="solid"/>
              <a:headEnd type="triangle" w="med" len="med"/>
              <a:tailEnd type="triangle" w="med" len="med"/>
            </a:ln>
            <a:effectLst/>
          </p:spPr>
        </p:cxnSp>
      </p:grpSp>
    </p:spTree>
    <p:extLst>
      <p:ext uri="{BB962C8B-B14F-4D97-AF65-F5344CB8AC3E}">
        <p14:creationId xmlns:p14="http://schemas.microsoft.com/office/powerpoint/2010/main" val="4203479556"/>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ou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grpSp>
        <p:nvGrpSpPr>
          <p:cNvPr id="3" name="组合 2"/>
          <p:cNvGrpSpPr/>
          <p:nvPr/>
        </p:nvGrpSpPr>
        <p:grpSpPr>
          <a:xfrm>
            <a:off x="2253436" y="987574"/>
            <a:ext cx="4377548" cy="3720154"/>
            <a:chOff x="2253436" y="1299868"/>
            <a:chExt cx="4377548" cy="3720154"/>
          </a:xfrm>
        </p:grpSpPr>
        <p:sp>
          <p:nvSpPr>
            <p:cNvPr id="27" name="Oval 6"/>
            <p:cNvSpPr>
              <a:spLocks noChangeArrowheads="1"/>
            </p:cNvSpPr>
            <p:nvPr/>
          </p:nvSpPr>
          <p:spPr bwMode="auto">
            <a:xfrm>
              <a:off x="2263124" y="2044452"/>
              <a:ext cx="4367860" cy="2975570"/>
            </a:xfrm>
            <a:prstGeom prst="ellipse">
              <a:avLst/>
            </a:prstGeom>
            <a:gradFill flip="none" rotWithShape="1">
              <a:gsLst>
                <a:gs pos="0">
                  <a:srgbClr val="0070C0">
                    <a:lumMod val="60000"/>
                    <a:lumOff val="40000"/>
                    <a:shade val="30000"/>
                    <a:satMod val="115000"/>
                  </a:srgbClr>
                </a:gs>
                <a:gs pos="50000">
                  <a:srgbClr val="0070C0">
                    <a:lumMod val="60000"/>
                    <a:lumOff val="40000"/>
                    <a:shade val="67500"/>
                    <a:satMod val="115000"/>
                  </a:srgbClr>
                </a:gs>
                <a:gs pos="100000">
                  <a:srgbClr val="0070C0">
                    <a:lumMod val="60000"/>
                    <a:lumOff val="40000"/>
                    <a:shade val="100000"/>
                    <a:satMod val="115000"/>
                  </a:srgbClr>
                </a:gs>
              </a:gsLst>
              <a:lin ang="16200000" scaled="1"/>
              <a:tileRect/>
            </a:gra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Calibri"/>
              </a:endParaRPr>
            </a:p>
          </p:txBody>
        </p:sp>
        <p:sp>
          <p:nvSpPr>
            <p:cNvPr id="28" name="Oval 7"/>
            <p:cNvSpPr>
              <a:spLocks noChangeArrowheads="1"/>
            </p:cNvSpPr>
            <p:nvPr/>
          </p:nvSpPr>
          <p:spPr bwMode="auto">
            <a:xfrm>
              <a:off x="2253436" y="2133027"/>
              <a:ext cx="4367860" cy="1622031"/>
            </a:xfrm>
            <a:prstGeom prst="ellipse">
              <a:avLst/>
            </a:prstGeom>
            <a:gradFill flip="none" rotWithShape="1">
              <a:gsLst>
                <a:gs pos="0">
                  <a:srgbClr val="000000"/>
                </a:gs>
                <a:gs pos="50000">
                  <a:srgbClr val="4D4D4D">
                    <a:shade val="67500"/>
                    <a:satMod val="115000"/>
                  </a:srgbClr>
                </a:gs>
                <a:gs pos="100000">
                  <a:srgbClr val="4D4D4D">
                    <a:shade val="100000"/>
                    <a:satMod val="115000"/>
                  </a:srgbClr>
                </a:gs>
              </a:gsLst>
              <a:lin ang="10800000" scaled="1"/>
              <a:tileRect/>
            </a:gra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383838"/>
                </a:solidFill>
                <a:latin typeface="Calibri"/>
              </a:endParaRPr>
            </a:p>
          </p:txBody>
        </p:sp>
        <p:sp>
          <p:nvSpPr>
            <p:cNvPr id="29" name="Oval 8"/>
            <p:cNvSpPr>
              <a:spLocks noChangeArrowheads="1"/>
            </p:cNvSpPr>
            <p:nvPr/>
          </p:nvSpPr>
          <p:spPr bwMode="auto">
            <a:xfrm>
              <a:off x="2253436" y="1917126"/>
              <a:ext cx="4367860" cy="1622031"/>
            </a:xfrm>
            <a:prstGeom prst="ellipse">
              <a:avLst/>
            </a:prstGeo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lin ang="0" scaled="1"/>
              <a:tileRect/>
            </a:gra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Calibri"/>
              </a:endParaRPr>
            </a:p>
          </p:txBody>
        </p:sp>
        <p:sp>
          <p:nvSpPr>
            <p:cNvPr id="30" name="Oval 9"/>
            <p:cNvSpPr>
              <a:spLocks noChangeArrowheads="1"/>
            </p:cNvSpPr>
            <p:nvPr/>
          </p:nvSpPr>
          <p:spPr bwMode="auto">
            <a:xfrm>
              <a:off x="2253436" y="1917126"/>
              <a:ext cx="4367860" cy="1367378"/>
            </a:xfrm>
            <a:prstGeom prst="ellipse">
              <a:avLst/>
            </a:prstGeom>
            <a:gradFill flip="none" rotWithShape="1">
              <a:gsLst>
                <a:gs pos="0">
                  <a:sysClr val="window" lastClr="FFFFFF">
                    <a:lumMod val="75000"/>
                    <a:shade val="30000"/>
                    <a:satMod val="115000"/>
                  </a:sysClr>
                </a:gs>
                <a:gs pos="50000">
                  <a:sysClr val="window" lastClr="FFFFFF">
                    <a:lumMod val="75000"/>
                    <a:shade val="67500"/>
                    <a:satMod val="115000"/>
                  </a:sysClr>
                </a:gs>
                <a:gs pos="100000">
                  <a:sysClr val="window" lastClr="FFFFFF">
                    <a:lumMod val="75000"/>
                    <a:shade val="100000"/>
                    <a:satMod val="115000"/>
                  </a:sysClr>
                </a:gs>
              </a:gsLst>
              <a:lin ang="2700000" scaled="1"/>
              <a:tileRect/>
            </a:gradFill>
            <a:ln w="9525">
              <a:noFill/>
              <a:round/>
              <a:headEnd/>
              <a:tailEnd/>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Calibri"/>
              </a:endParaRPr>
            </a:p>
          </p:txBody>
        </p:sp>
        <p:grpSp>
          <p:nvGrpSpPr>
            <p:cNvPr id="31" name="Group 32"/>
            <p:cNvGrpSpPr/>
            <p:nvPr/>
          </p:nvGrpSpPr>
          <p:grpSpPr>
            <a:xfrm>
              <a:off x="2253436" y="2977259"/>
              <a:ext cx="4367860" cy="1258044"/>
              <a:chOff x="2054225" y="4210050"/>
              <a:chExt cx="5010150" cy="1443038"/>
            </a:xfrm>
            <a:gradFill flip="none" rotWithShape="1">
              <a:gsLst>
                <a:gs pos="0">
                  <a:sysClr val="window" lastClr="FFFFFF">
                    <a:lumMod val="85000"/>
                    <a:shade val="30000"/>
                    <a:satMod val="115000"/>
                  </a:sysClr>
                </a:gs>
                <a:gs pos="50000">
                  <a:sysClr val="window" lastClr="FFFFFF"/>
                </a:gs>
                <a:gs pos="100000">
                  <a:sysClr val="window" lastClr="FFFFFF">
                    <a:lumMod val="65000"/>
                  </a:sysClr>
                </a:gs>
              </a:gsLst>
              <a:lin ang="0" scaled="1"/>
              <a:tileRect/>
            </a:gradFill>
            <a:effectLst>
              <a:outerShdw blurRad="50800" dist="38100" dir="5400000" algn="t" rotWithShape="0">
                <a:prstClr val="black">
                  <a:alpha val="40000"/>
                </a:prstClr>
              </a:outerShdw>
            </a:effectLst>
          </p:grpSpPr>
          <p:sp>
            <p:nvSpPr>
              <p:cNvPr id="55" name="Freeform 10"/>
              <p:cNvSpPr>
                <a:spLocks/>
              </p:cNvSpPr>
              <p:nvPr/>
            </p:nvSpPr>
            <p:spPr bwMode="auto">
              <a:xfrm>
                <a:off x="2792413" y="4892675"/>
                <a:ext cx="446088" cy="622300"/>
              </a:xfrm>
              <a:custGeom>
                <a:avLst/>
                <a:gdLst/>
                <a:ahLst/>
                <a:cxnLst>
                  <a:cxn ang="0">
                    <a:pos x="114" y="14"/>
                  </a:cxn>
                  <a:cxn ang="0">
                    <a:pos x="61" y="0"/>
                  </a:cxn>
                  <a:cxn ang="0">
                    <a:pos x="0" y="70"/>
                  </a:cxn>
                  <a:cxn ang="0">
                    <a:pos x="74" y="154"/>
                  </a:cxn>
                  <a:cxn ang="0">
                    <a:pos x="119" y="166"/>
                  </a:cxn>
                  <a:cxn ang="0">
                    <a:pos x="50" y="87"/>
                  </a:cxn>
                  <a:cxn ang="0">
                    <a:pos x="114" y="14"/>
                  </a:cxn>
                </a:cxnLst>
                <a:rect l="0" t="0" r="r" b="b"/>
                <a:pathLst>
                  <a:path w="119" h="166">
                    <a:moveTo>
                      <a:pt x="114" y="14"/>
                    </a:moveTo>
                    <a:cubicBezTo>
                      <a:pt x="96" y="10"/>
                      <a:pt x="78" y="5"/>
                      <a:pt x="61" y="0"/>
                    </a:cubicBezTo>
                    <a:cubicBezTo>
                      <a:pt x="0" y="70"/>
                      <a:pt x="0" y="70"/>
                      <a:pt x="0" y="70"/>
                    </a:cubicBezTo>
                    <a:cubicBezTo>
                      <a:pt x="74" y="154"/>
                      <a:pt x="74" y="154"/>
                      <a:pt x="74" y="154"/>
                    </a:cubicBezTo>
                    <a:cubicBezTo>
                      <a:pt x="89" y="158"/>
                      <a:pt x="104" y="162"/>
                      <a:pt x="119" y="166"/>
                    </a:cubicBezTo>
                    <a:cubicBezTo>
                      <a:pt x="50" y="87"/>
                      <a:pt x="50" y="87"/>
                      <a:pt x="50" y="87"/>
                    </a:cubicBezTo>
                    <a:lnTo>
                      <a:pt x="114" y="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Calibri"/>
                </a:endParaRPr>
              </a:p>
            </p:txBody>
          </p:sp>
          <p:sp>
            <p:nvSpPr>
              <p:cNvPr id="56" name="Freeform 11"/>
              <p:cNvSpPr>
                <a:spLocks/>
              </p:cNvSpPr>
              <p:nvPr/>
            </p:nvSpPr>
            <p:spPr bwMode="auto">
              <a:xfrm>
                <a:off x="5534025" y="4956175"/>
                <a:ext cx="547688" cy="622300"/>
              </a:xfrm>
              <a:custGeom>
                <a:avLst/>
                <a:gdLst/>
                <a:ahLst/>
                <a:cxnLst>
                  <a:cxn ang="0">
                    <a:pos x="86" y="0"/>
                  </a:cxn>
                  <a:cxn ang="0">
                    <a:pos x="12" y="14"/>
                  </a:cxn>
                  <a:cxn ang="0">
                    <a:pos x="73" y="83"/>
                  </a:cxn>
                  <a:cxn ang="0">
                    <a:pos x="0" y="166"/>
                  </a:cxn>
                  <a:cxn ang="0">
                    <a:pos x="72" y="153"/>
                  </a:cxn>
                  <a:cxn ang="0">
                    <a:pos x="146" y="69"/>
                  </a:cxn>
                  <a:cxn ang="0">
                    <a:pos x="86" y="0"/>
                  </a:cxn>
                </a:cxnLst>
                <a:rect l="0" t="0" r="r" b="b"/>
                <a:pathLst>
                  <a:path w="146" h="166">
                    <a:moveTo>
                      <a:pt x="86" y="0"/>
                    </a:moveTo>
                    <a:cubicBezTo>
                      <a:pt x="62" y="5"/>
                      <a:pt x="37" y="10"/>
                      <a:pt x="12" y="14"/>
                    </a:cubicBezTo>
                    <a:cubicBezTo>
                      <a:pt x="73" y="83"/>
                      <a:pt x="73" y="83"/>
                      <a:pt x="73" y="83"/>
                    </a:cubicBezTo>
                    <a:cubicBezTo>
                      <a:pt x="0" y="166"/>
                      <a:pt x="0" y="166"/>
                      <a:pt x="0" y="166"/>
                    </a:cubicBezTo>
                    <a:cubicBezTo>
                      <a:pt x="25" y="162"/>
                      <a:pt x="49" y="158"/>
                      <a:pt x="72" y="153"/>
                    </a:cubicBezTo>
                    <a:cubicBezTo>
                      <a:pt x="146" y="69"/>
                      <a:pt x="146" y="69"/>
                      <a:pt x="146" y="69"/>
                    </a:cubicBezTo>
                    <a:lnTo>
                      <a:pt x="86"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Calibri"/>
                </a:endParaRPr>
              </a:p>
            </p:txBody>
          </p:sp>
          <p:sp>
            <p:nvSpPr>
              <p:cNvPr id="57" name="Freeform 12"/>
              <p:cNvSpPr>
                <a:spLocks/>
              </p:cNvSpPr>
              <p:nvPr/>
            </p:nvSpPr>
            <p:spPr bwMode="auto">
              <a:xfrm>
                <a:off x="5927725" y="4879975"/>
                <a:ext cx="442913" cy="619125"/>
              </a:xfrm>
              <a:custGeom>
                <a:avLst/>
                <a:gdLst/>
                <a:ahLst/>
                <a:cxnLst>
                  <a:cxn ang="0">
                    <a:pos x="57" y="0"/>
                  </a:cxn>
                  <a:cxn ang="0">
                    <a:pos x="3" y="15"/>
                  </a:cxn>
                  <a:cxn ang="0">
                    <a:pos x="68" y="89"/>
                  </a:cxn>
                  <a:cxn ang="0">
                    <a:pos x="0" y="165"/>
                  </a:cxn>
                  <a:cxn ang="0">
                    <a:pos x="45" y="154"/>
                  </a:cxn>
                  <a:cxn ang="0">
                    <a:pos x="118" y="70"/>
                  </a:cxn>
                  <a:cxn ang="0">
                    <a:pos x="57" y="0"/>
                  </a:cxn>
                </a:cxnLst>
                <a:rect l="0" t="0" r="r" b="b"/>
                <a:pathLst>
                  <a:path w="118" h="165">
                    <a:moveTo>
                      <a:pt x="57" y="0"/>
                    </a:moveTo>
                    <a:cubicBezTo>
                      <a:pt x="39" y="5"/>
                      <a:pt x="21" y="10"/>
                      <a:pt x="3" y="15"/>
                    </a:cubicBezTo>
                    <a:cubicBezTo>
                      <a:pt x="68" y="89"/>
                      <a:pt x="68" y="89"/>
                      <a:pt x="68" y="89"/>
                    </a:cubicBezTo>
                    <a:cubicBezTo>
                      <a:pt x="0" y="165"/>
                      <a:pt x="0" y="165"/>
                      <a:pt x="0" y="165"/>
                    </a:cubicBezTo>
                    <a:cubicBezTo>
                      <a:pt x="15" y="162"/>
                      <a:pt x="30" y="158"/>
                      <a:pt x="45" y="154"/>
                    </a:cubicBezTo>
                    <a:cubicBezTo>
                      <a:pt x="118" y="70"/>
                      <a:pt x="118" y="70"/>
                      <a:pt x="118" y="70"/>
                    </a:cubicBezTo>
                    <a:lnTo>
                      <a:pt x="57"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Calibri"/>
                </a:endParaRPr>
              </a:p>
            </p:txBody>
          </p:sp>
          <p:sp>
            <p:nvSpPr>
              <p:cNvPr id="58" name="Freeform 13"/>
              <p:cNvSpPr>
                <a:spLocks/>
              </p:cNvSpPr>
              <p:nvPr/>
            </p:nvSpPr>
            <p:spPr bwMode="auto">
              <a:xfrm>
                <a:off x="3081338" y="4962525"/>
                <a:ext cx="528638" cy="619125"/>
              </a:xfrm>
              <a:custGeom>
                <a:avLst/>
                <a:gdLst/>
                <a:ahLst/>
                <a:cxnLst>
                  <a:cxn ang="0">
                    <a:pos x="138" y="15"/>
                  </a:cxn>
                  <a:cxn ang="0">
                    <a:pos x="59" y="0"/>
                  </a:cxn>
                  <a:cxn ang="0">
                    <a:pos x="0" y="68"/>
                  </a:cxn>
                  <a:cxn ang="0">
                    <a:pos x="75" y="154"/>
                  </a:cxn>
                  <a:cxn ang="0">
                    <a:pos x="141" y="165"/>
                  </a:cxn>
                  <a:cxn ang="0">
                    <a:pos x="73" y="88"/>
                  </a:cxn>
                  <a:cxn ang="0">
                    <a:pos x="138" y="15"/>
                  </a:cxn>
                </a:cxnLst>
                <a:rect l="0" t="0" r="r" b="b"/>
                <a:pathLst>
                  <a:path w="141" h="165">
                    <a:moveTo>
                      <a:pt x="138" y="15"/>
                    </a:moveTo>
                    <a:cubicBezTo>
                      <a:pt x="111" y="11"/>
                      <a:pt x="85" y="6"/>
                      <a:pt x="59" y="0"/>
                    </a:cubicBezTo>
                    <a:cubicBezTo>
                      <a:pt x="0" y="68"/>
                      <a:pt x="0" y="68"/>
                      <a:pt x="0" y="68"/>
                    </a:cubicBezTo>
                    <a:cubicBezTo>
                      <a:pt x="75" y="154"/>
                      <a:pt x="75" y="154"/>
                      <a:pt x="75" y="154"/>
                    </a:cubicBezTo>
                    <a:cubicBezTo>
                      <a:pt x="97" y="158"/>
                      <a:pt x="119" y="162"/>
                      <a:pt x="141" y="165"/>
                    </a:cubicBezTo>
                    <a:cubicBezTo>
                      <a:pt x="73" y="88"/>
                      <a:pt x="73" y="88"/>
                      <a:pt x="73" y="88"/>
                    </a:cubicBezTo>
                    <a:lnTo>
                      <a:pt x="138" y="1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Calibri"/>
                </a:endParaRPr>
              </a:p>
            </p:txBody>
          </p:sp>
          <p:sp>
            <p:nvSpPr>
              <p:cNvPr id="59" name="Freeform 14"/>
              <p:cNvSpPr>
                <a:spLocks/>
              </p:cNvSpPr>
              <p:nvPr/>
            </p:nvSpPr>
            <p:spPr bwMode="auto">
              <a:xfrm>
                <a:off x="3455988" y="5022850"/>
                <a:ext cx="2251075" cy="630238"/>
              </a:xfrm>
              <a:custGeom>
                <a:avLst/>
                <a:gdLst/>
                <a:ahLst/>
                <a:cxnLst>
                  <a:cxn ang="0">
                    <a:pos x="542" y="0"/>
                  </a:cxn>
                  <a:cxn ang="0">
                    <a:pos x="294" y="18"/>
                  </a:cxn>
                  <a:cxn ang="0">
                    <a:pos x="61" y="2"/>
                  </a:cxn>
                  <a:cxn ang="0">
                    <a:pos x="0" y="72"/>
                  </a:cxn>
                  <a:cxn ang="0">
                    <a:pos x="72" y="154"/>
                  </a:cxn>
                  <a:cxn ang="0">
                    <a:pos x="294" y="168"/>
                  </a:cxn>
                  <a:cxn ang="0">
                    <a:pos x="523" y="153"/>
                  </a:cxn>
                  <a:cxn ang="0">
                    <a:pos x="600" y="65"/>
                  </a:cxn>
                  <a:cxn ang="0">
                    <a:pos x="542" y="0"/>
                  </a:cxn>
                </a:cxnLst>
                <a:rect l="0" t="0" r="r" b="b"/>
                <a:pathLst>
                  <a:path w="600" h="168">
                    <a:moveTo>
                      <a:pt x="542" y="0"/>
                    </a:moveTo>
                    <a:cubicBezTo>
                      <a:pt x="466" y="11"/>
                      <a:pt x="382" y="18"/>
                      <a:pt x="294" y="18"/>
                    </a:cubicBezTo>
                    <a:cubicBezTo>
                      <a:pt x="212" y="18"/>
                      <a:pt x="134" y="12"/>
                      <a:pt x="61" y="2"/>
                    </a:cubicBezTo>
                    <a:cubicBezTo>
                      <a:pt x="0" y="72"/>
                      <a:pt x="0" y="72"/>
                      <a:pt x="0" y="72"/>
                    </a:cubicBezTo>
                    <a:cubicBezTo>
                      <a:pt x="72" y="154"/>
                      <a:pt x="72" y="154"/>
                      <a:pt x="72" y="154"/>
                    </a:cubicBezTo>
                    <a:cubicBezTo>
                      <a:pt x="141" y="163"/>
                      <a:pt x="216" y="168"/>
                      <a:pt x="294" y="168"/>
                    </a:cubicBezTo>
                    <a:cubicBezTo>
                      <a:pt x="375" y="168"/>
                      <a:pt x="452" y="162"/>
                      <a:pt x="523" y="153"/>
                    </a:cubicBezTo>
                    <a:cubicBezTo>
                      <a:pt x="600" y="65"/>
                      <a:pt x="600" y="65"/>
                      <a:pt x="600" y="65"/>
                    </a:cubicBezTo>
                    <a:lnTo>
                      <a:pt x="54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Calibri"/>
                </a:endParaRPr>
              </a:p>
            </p:txBody>
          </p:sp>
          <p:sp>
            <p:nvSpPr>
              <p:cNvPr id="60" name="Freeform 15"/>
              <p:cNvSpPr>
                <a:spLocks/>
              </p:cNvSpPr>
              <p:nvPr/>
            </p:nvSpPr>
            <p:spPr bwMode="auto">
              <a:xfrm>
                <a:off x="6219825" y="4232275"/>
                <a:ext cx="844550" cy="1181100"/>
              </a:xfrm>
              <a:custGeom>
                <a:avLst/>
                <a:gdLst/>
                <a:ahLst/>
                <a:cxnLst>
                  <a:cxn ang="0">
                    <a:pos x="225" y="131"/>
                  </a:cxn>
                  <a:cxn ang="0">
                    <a:pos x="223" y="0"/>
                  </a:cxn>
                  <a:cxn ang="0">
                    <a:pos x="194" y="56"/>
                  </a:cxn>
                  <a:cxn ang="0">
                    <a:pos x="0" y="167"/>
                  </a:cxn>
                  <a:cxn ang="0">
                    <a:pos x="67" y="243"/>
                  </a:cxn>
                  <a:cxn ang="0">
                    <a:pos x="3" y="315"/>
                  </a:cxn>
                  <a:cxn ang="0">
                    <a:pos x="225" y="131"/>
                  </a:cxn>
                </a:cxnLst>
                <a:rect l="0" t="0" r="r" b="b"/>
                <a:pathLst>
                  <a:path w="225" h="315">
                    <a:moveTo>
                      <a:pt x="225" y="131"/>
                    </a:moveTo>
                    <a:cubicBezTo>
                      <a:pt x="225" y="124"/>
                      <a:pt x="223" y="0"/>
                      <a:pt x="223" y="0"/>
                    </a:cubicBezTo>
                    <a:cubicBezTo>
                      <a:pt x="219" y="19"/>
                      <a:pt x="209" y="38"/>
                      <a:pt x="194" y="56"/>
                    </a:cubicBezTo>
                    <a:cubicBezTo>
                      <a:pt x="157" y="99"/>
                      <a:pt x="89" y="137"/>
                      <a:pt x="0" y="167"/>
                    </a:cubicBezTo>
                    <a:cubicBezTo>
                      <a:pt x="67" y="243"/>
                      <a:pt x="67" y="243"/>
                      <a:pt x="67" y="243"/>
                    </a:cubicBezTo>
                    <a:cubicBezTo>
                      <a:pt x="3" y="315"/>
                      <a:pt x="3" y="315"/>
                      <a:pt x="3" y="315"/>
                    </a:cubicBezTo>
                    <a:cubicBezTo>
                      <a:pt x="140" y="270"/>
                      <a:pt x="225" y="204"/>
                      <a:pt x="225" y="13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Calibri"/>
                </a:endParaRPr>
              </a:p>
            </p:txBody>
          </p:sp>
          <p:sp>
            <p:nvSpPr>
              <p:cNvPr id="61" name="Freeform 16"/>
              <p:cNvSpPr>
                <a:spLocks/>
              </p:cNvSpPr>
              <p:nvPr/>
            </p:nvSpPr>
            <p:spPr bwMode="auto">
              <a:xfrm>
                <a:off x="2054225" y="4210050"/>
                <a:ext cx="889000" cy="1217613"/>
              </a:xfrm>
              <a:custGeom>
                <a:avLst/>
                <a:gdLst/>
                <a:ahLst/>
                <a:cxnLst>
                  <a:cxn ang="0">
                    <a:pos x="237" y="176"/>
                  </a:cxn>
                  <a:cxn ang="0">
                    <a:pos x="31" y="62"/>
                  </a:cxn>
                  <a:cxn ang="0">
                    <a:pos x="1" y="0"/>
                  </a:cxn>
                  <a:cxn ang="0">
                    <a:pos x="0" y="137"/>
                  </a:cxn>
                  <a:cxn ang="0">
                    <a:pos x="235" y="325"/>
                  </a:cxn>
                  <a:cxn ang="0">
                    <a:pos x="170" y="252"/>
                  </a:cxn>
                  <a:cxn ang="0">
                    <a:pos x="237" y="176"/>
                  </a:cxn>
                </a:cxnLst>
                <a:rect l="0" t="0" r="r" b="b"/>
                <a:pathLst>
                  <a:path w="237" h="325">
                    <a:moveTo>
                      <a:pt x="237" y="176"/>
                    </a:moveTo>
                    <a:cubicBezTo>
                      <a:pt x="142" y="146"/>
                      <a:pt x="70" y="107"/>
                      <a:pt x="31" y="62"/>
                    </a:cubicBezTo>
                    <a:cubicBezTo>
                      <a:pt x="15" y="42"/>
                      <a:pt x="4" y="22"/>
                      <a:pt x="1" y="0"/>
                    </a:cubicBezTo>
                    <a:cubicBezTo>
                      <a:pt x="1" y="0"/>
                      <a:pt x="0" y="132"/>
                      <a:pt x="0" y="137"/>
                    </a:cubicBezTo>
                    <a:cubicBezTo>
                      <a:pt x="0" y="212"/>
                      <a:pt x="91" y="280"/>
                      <a:pt x="235" y="325"/>
                    </a:cubicBezTo>
                    <a:cubicBezTo>
                      <a:pt x="170" y="252"/>
                      <a:pt x="170" y="252"/>
                      <a:pt x="170" y="252"/>
                    </a:cubicBezTo>
                    <a:lnTo>
                      <a:pt x="237" y="17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Calibri"/>
                </a:endParaRPr>
              </a:p>
            </p:txBody>
          </p:sp>
        </p:grpSp>
        <p:sp>
          <p:nvSpPr>
            <p:cNvPr id="32" name="Freeform 18"/>
            <p:cNvSpPr>
              <a:spLocks/>
            </p:cNvSpPr>
            <p:nvPr/>
          </p:nvSpPr>
          <p:spPr bwMode="auto">
            <a:xfrm>
              <a:off x="2985565" y="2286650"/>
              <a:ext cx="2975570" cy="1000622"/>
            </a:xfrm>
            <a:custGeom>
              <a:avLst/>
              <a:gdLst/>
              <a:ahLst/>
              <a:cxnLst>
                <a:cxn ang="0">
                  <a:pos x="0" y="253"/>
                </a:cxn>
                <a:cxn ang="0">
                  <a:pos x="443" y="306"/>
                </a:cxn>
                <a:cxn ang="0">
                  <a:pos x="910" y="246"/>
                </a:cxn>
                <a:cxn ang="0">
                  <a:pos x="435" y="0"/>
                </a:cxn>
                <a:cxn ang="0">
                  <a:pos x="0" y="253"/>
                </a:cxn>
              </a:cxnLst>
              <a:rect l="0" t="0" r="r" b="b"/>
              <a:pathLst>
                <a:path w="910" h="306">
                  <a:moveTo>
                    <a:pt x="0" y="253"/>
                  </a:moveTo>
                  <a:cubicBezTo>
                    <a:pt x="118" y="286"/>
                    <a:pt x="273" y="306"/>
                    <a:pt x="443" y="306"/>
                  </a:cubicBezTo>
                  <a:cubicBezTo>
                    <a:pt x="625" y="306"/>
                    <a:pt x="790" y="283"/>
                    <a:pt x="910" y="246"/>
                  </a:cubicBezTo>
                  <a:cubicBezTo>
                    <a:pt x="435" y="0"/>
                    <a:pt x="435" y="0"/>
                    <a:pt x="435" y="0"/>
                  </a:cubicBezTo>
                  <a:lnTo>
                    <a:pt x="0" y="253"/>
                  </a:lnTo>
                  <a:close/>
                </a:path>
              </a:pathLst>
            </a:custGeom>
            <a:gradFill flip="none" rotWithShape="1">
              <a:gsLst>
                <a:gs pos="0">
                  <a:sysClr val="window" lastClr="FFFFFF">
                    <a:shade val="30000"/>
                    <a:satMod val="115000"/>
                  </a:sysClr>
                </a:gs>
                <a:gs pos="50000">
                  <a:sysClr val="window" lastClr="FFFFFF">
                    <a:shade val="67500"/>
                    <a:satMod val="115000"/>
                  </a:sysClr>
                </a:gs>
                <a:gs pos="100000">
                  <a:sysClr val="window" lastClr="FFFFFF">
                    <a:shade val="100000"/>
                    <a:satMod val="115000"/>
                  </a:sysClr>
                </a:gs>
              </a:gsLst>
              <a:lin ang="5400000" scaled="1"/>
              <a:tileRect/>
            </a:gra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Calibri"/>
              </a:endParaRPr>
            </a:p>
          </p:txBody>
        </p:sp>
        <p:sp>
          <p:nvSpPr>
            <p:cNvPr id="33" name="Freeform 19"/>
            <p:cNvSpPr>
              <a:spLocks/>
            </p:cNvSpPr>
            <p:nvPr/>
          </p:nvSpPr>
          <p:spPr bwMode="auto">
            <a:xfrm>
              <a:off x="3125347" y="1400899"/>
              <a:ext cx="2675245" cy="1372914"/>
            </a:xfrm>
            <a:custGeom>
              <a:avLst/>
              <a:gdLst/>
              <a:ahLst/>
              <a:cxnLst>
                <a:cxn ang="0">
                  <a:pos x="818" y="361"/>
                </a:cxn>
                <a:cxn ang="0">
                  <a:pos x="409" y="0"/>
                </a:cxn>
                <a:cxn ang="0">
                  <a:pos x="0" y="363"/>
                </a:cxn>
                <a:cxn ang="0">
                  <a:pos x="405" y="420"/>
                </a:cxn>
                <a:cxn ang="0">
                  <a:pos x="818" y="361"/>
                </a:cxn>
              </a:cxnLst>
              <a:rect l="0" t="0" r="r" b="b"/>
              <a:pathLst>
                <a:path w="818" h="420">
                  <a:moveTo>
                    <a:pt x="818" y="361"/>
                  </a:moveTo>
                  <a:cubicBezTo>
                    <a:pt x="793" y="158"/>
                    <a:pt x="620" y="0"/>
                    <a:pt x="409" y="0"/>
                  </a:cubicBezTo>
                  <a:cubicBezTo>
                    <a:pt x="198" y="0"/>
                    <a:pt x="24" y="159"/>
                    <a:pt x="0" y="363"/>
                  </a:cubicBezTo>
                  <a:cubicBezTo>
                    <a:pt x="110" y="399"/>
                    <a:pt x="253" y="420"/>
                    <a:pt x="405" y="420"/>
                  </a:cubicBezTo>
                  <a:cubicBezTo>
                    <a:pt x="561" y="420"/>
                    <a:pt x="707" y="400"/>
                    <a:pt x="818" y="361"/>
                  </a:cubicBezTo>
                  <a:close/>
                </a:path>
              </a:pathLst>
            </a:custGeom>
            <a:solidFill>
              <a:srgbClr val="333333"/>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383838"/>
                </a:solidFill>
                <a:latin typeface="Calibri"/>
              </a:endParaRPr>
            </a:p>
          </p:txBody>
        </p:sp>
        <p:sp>
          <p:nvSpPr>
            <p:cNvPr id="34" name="Freeform 20"/>
            <p:cNvSpPr>
              <a:spLocks/>
            </p:cNvSpPr>
            <p:nvPr/>
          </p:nvSpPr>
          <p:spPr bwMode="auto">
            <a:xfrm>
              <a:off x="4463662" y="1403667"/>
              <a:ext cx="780568" cy="1374298"/>
            </a:xfrm>
            <a:custGeom>
              <a:avLst/>
              <a:gdLst/>
              <a:ahLst/>
              <a:cxnLst>
                <a:cxn ang="0">
                  <a:pos x="50" y="7"/>
                </a:cxn>
                <a:cxn ang="0">
                  <a:pos x="44" y="3"/>
                </a:cxn>
                <a:cxn ang="0">
                  <a:pos x="0" y="0"/>
                </a:cxn>
                <a:cxn ang="0">
                  <a:pos x="0" y="0"/>
                </a:cxn>
                <a:cxn ang="0">
                  <a:pos x="0" y="420"/>
                </a:cxn>
                <a:cxn ang="0">
                  <a:pos x="239" y="403"/>
                </a:cxn>
                <a:cxn ang="0">
                  <a:pos x="50" y="7"/>
                </a:cxn>
              </a:cxnLst>
              <a:rect l="0" t="0" r="r" b="b"/>
              <a:pathLst>
                <a:path w="239" h="420">
                  <a:moveTo>
                    <a:pt x="50" y="7"/>
                  </a:moveTo>
                  <a:cubicBezTo>
                    <a:pt x="48" y="5"/>
                    <a:pt x="46" y="4"/>
                    <a:pt x="44" y="3"/>
                  </a:cubicBezTo>
                  <a:cubicBezTo>
                    <a:pt x="30" y="1"/>
                    <a:pt x="15" y="0"/>
                    <a:pt x="0" y="0"/>
                  </a:cubicBezTo>
                  <a:cubicBezTo>
                    <a:pt x="0" y="0"/>
                    <a:pt x="0" y="0"/>
                    <a:pt x="0" y="0"/>
                  </a:cubicBezTo>
                  <a:cubicBezTo>
                    <a:pt x="0" y="420"/>
                    <a:pt x="0" y="420"/>
                    <a:pt x="0" y="420"/>
                  </a:cubicBezTo>
                  <a:cubicBezTo>
                    <a:pt x="84" y="420"/>
                    <a:pt x="165" y="414"/>
                    <a:pt x="239" y="403"/>
                  </a:cubicBezTo>
                  <a:cubicBezTo>
                    <a:pt x="211" y="157"/>
                    <a:pt x="103" y="47"/>
                    <a:pt x="50" y="7"/>
                  </a:cubicBezTo>
                  <a:close/>
                </a:path>
              </a:pathLst>
            </a:custGeom>
            <a:gradFill flip="none" rotWithShape="1">
              <a:gsLst>
                <a:gs pos="0">
                  <a:srgbClr val="0070C0">
                    <a:lumMod val="60000"/>
                    <a:lumOff val="40000"/>
                    <a:shade val="30000"/>
                    <a:satMod val="115000"/>
                  </a:srgbClr>
                </a:gs>
                <a:gs pos="50000">
                  <a:srgbClr val="0070C0">
                    <a:lumMod val="60000"/>
                    <a:lumOff val="40000"/>
                    <a:shade val="67500"/>
                    <a:satMod val="115000"/>
                  </a:srgbClr>
                </a:gs>
                <a:gs pos="100000">
                  <a:srgbClr val="0070C0">
                    <a:lumMod val="60000"/>
                    <a:lumOff val="40000"/>
                    <a:shade val="100000"/>
                    <a:satMod val="115000"/>
                  </a:srgbClr>
                </a:gs>
              </a:gsLst>
              <a:lin ang="5400000" scaled="1"/>
              <a:tileRect/>
            </a:gradFill>
            <a:ln w="9525">
              <a:noFill/>
              <a:round/>
              <a:headEnd/>
              <a:tailEnd/>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Calibri"/>
              </a:endParaRPr>
            </a:p>
          </p:txBody>
        </p:sp>
        <p:sp>
          <p:nvSpPr>
            <p:cNvPr id="35" name="Freeform 21"/>
            <p:cNvSpPr>
              <a:spLocks/>
            </p:cNvSpPr>
            <p:nvPr/>
          </p:nvSpPr>
          <p:spPr bwMode="auto">
            <a:xfrm>
              <a:off x="3688630" y="1403667"/>
              <a:ext cx="761192" cy="1374298"/>
            </a:xfrm>
            <a:custGeom>
              <a:avLst/>
              <a:gdLst/>
              <a:ahLst/>
              <a:cxnLst>
                <a:cxn ang="0">
                  <a:pos x="195" y="2"/>
                </a:cxn>
                <a:cxn ang="0">
                  <a:pos x="189" y="7"/>
                </a:cxn>
                <a:cxn ang="0">
                  <a:pos x="119" y="77"/>
                </a:cxn>
                <a:cxn ang="0">
                  <a:pos x="0" y="403"/>
                </a:cxn>
                <a:cxn ang="0">
                  <a:pos x="233" y="420"/>
                </a:cxn>
                <a:cxn ang="0">
                  <a:pos x="233" y="0"/>
                </a:cxn>
                <a:cxn ang="0">
                  <a:pos x="195" y="2"/>
                </a:cxn>
              </a:cxnLst>
              <a:rect l="0" t="0" r="r" b="b"/>
              <a:pathLst>
                <a:path w="233" h="420">
                  <a:moveTo>
                    <a:pt x="195" y="2"/>
                  </a:moveTo>
                  <a:cubicBezTo>
                    <a:pt x="193" y="4"/>
                    <a:pt x="191" y="5"/>
                    <a:pt x="189" y="7"/>
                  </a:cubicBezTo>
                  <a:cubicBezTo>
                    <a:pt x="170" y="21"/>
                    <a:pt x="145" y="43"/>
                    <a:pt x="119" y="77"/>
                  </a:cubicBezTo>
                  <a:cubicBezTo>
                    <a:pt x="70" y="140"/>
                    <a:pt x="18" y="243"/>
                    <a:pt x="0" y="403"/>
                  </a:cubicBezTo>
                  <a:cubicBezTo>
                    <a:pt x="72" y="414"/>
                    <a:pt x="151" y="420"/>
                    <a:pt x="233" y="420"/>
                  </a:cubicBezTo>
                  <a:cubicBezTo>
                    <a:pt x="233" y="0"/>
                    <a:pt x="233" y="0"/>
                    <a:pt x="233" y="0"/>
                  </a:cubicBezTo>
                  <a:cubicBezTo>
                    <a:pt x="220" y="1"/>
                    <a:pt x="207" y="1"/>
                    <a:pt x="195" y="2"/>
                  </a:cubicBezTo>
                  <a:close/>
                </a:path>
              </a:pathLst>
            </a:custGeom>
            <a:gradFill flip="none" rotWithShape="1">
              <a:gsLst>
                <a:gs pos="0">
                  <a:srgbClr val="0070C0">
                    <a:lumMod val="60000"/>
                    <a:lumOff val="40000"/>
                    <a:shade val="30000"/>
                    <a:satMod val="115000"/>
                  </a:srgbClr>
                </a:gs>
                <a:gs pos="50000">
                  <a:srgbClr val="0070C0">
                    <a:lumMod val="60000"/>
                    <a:lumOff val="40000"/>
                    <a:shade val="67500"/>
                    <a:satMod val="115000"/>
                  </a:srgbClr>
                </a:gs>
                <a:gs pos="100000">
                  <a:srgbClr val="0070C0">
                    <a:lumMod val="60000"/>
                    <a:lumOff val="40000"/>
                    <a:shade val="100000"/>
                    <a:satMod val="115000"/>
                  </a:srgbClr>
                </a:gs>
              </a:gsLst>
              <a:lin ang="5400000" scaled="1"/>
              <a:tileRect/>
            </a:gradFill>
            <a:ln w="9525">
              <a:noFill/>
              <a:round/>
              <a:headEnd/>
              <a:tailEnd/>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Calibri"/>
              </a:endParaRPr>
            </a:p>
          </p:txBody>
        </p:sp>
        <p:sp>
          <p:nvSpPr>
            <p:cNvPr id="36" name="Freeform 22"/>
            <p:cNvSpPr>
              <a:spLocks/>
            </p:cNvSpPr>
            <p:nvPr/>
          </p:nvSpPr>
          <p:spPr bwMode="auto">
            <a:xfrm>
              <a:off x="4632508" y="1417507"/>
              <a:ext cx="1168084" cy="1300947"/>
            </a:xfrm>
            <a:custGeom>
              <a:avLst/>
              <a:gdLst/>
              <a:ahLst/>
              <a:cxnLst>
                <a:cxn ang="0">
                  <a:pos x="191" y="398"/>
                </a:cxn>
                <a:cxn ang="0">
                  <a:pos x="357" y="358"/>
                </a:cxn>
                <a:cxn ang="0">
                  <a:pos x="0" y="0"/>
                </a:cxn>
                <a:cxn ang="0">
                  <a:pos x="191" y="398"/>
                </a:cxn>
              </a:cxnLst>
              <a:rect l="0" t="0" r="r" b="b"/>
              <a:pathLst>
                <a:path w="357" h="398">
                  <a:moveTo>
                    <a:pt x="191" y="398"/>
                  </a:moveTo>
                  <a:cubicBezTo>
                    <a:pt x="252" y="388"/>
                    <a:pt x="308" y="375"/>
                    <a:pt x="357" y="358"/>
                  </a:cubicBezTo>
                  <a:cubicBezTo>
                    <a:pt x="334" y="171"/>
                    <a:pt x="186" y="23"/>
                    <a:pt x="0" y="0"/>
                  </a:cubicBezTo>
                  <a:cubicBezTo>
                    <a:pt x="54" y="40"/>
                    <a:pt x="163" y="151"/>
                    <a:pt x="191" y="398"/>
                  </a:cubicBezTo>
                  <a:close/>
                </a:path>
              </a:pathLst>
            </a:custGeom>
            <a:gradFill flip="none" rotWithShape="1">
              <a:gsLst>
                <a:gs pos="0">
                  <a:srgbClr val="0070C0">
                    <a:lumMod val="60000"/>
                    <a:lumOff val="40000"/>
                    <a:shade val="30000"/>
                    <a:satMod val="115000"/>
                  </a:srgbClr>
                </a:gs>
                <a:gs pos="50000">
                  <a:srgbClr val="0070C0">
                    <a:lumMod val="60000"/>
                    <a:lumOff val="40000"/>
                    <a:shade val="67500"/>
                    <a:satMod val="115000"/>
                  </a:srgbClr>
                </a:gs>
                <a:gs pos="100000">
                  <a:srgbClr val="0070C0">
                    <a:lumMod val="60000"/>
                    <a:lumOff val="40000"/>
                    <a:shade val="100000"/>
                    <a:satMod val="115000"/>
                  </a:srgbClr>
                </a:gs>
              </a:gsLst>
              <a:lin ang="5400000" scaled="1"/>
              <a:tileRect/>
            </a:gradFill>
            <a:ln w="9525">
              <a:noFill/>
              <a:round/>
              <a:headEnd/>
              <a:tailEnd/>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Calibri"/>
              </a:endParaRPr>
            </a:p>
          </p:txBody>
        </p:sp>
        <p:sp>
          <p:nvSpPr>
            <p:cNvPr id="37" name="Freeform 23"/>
            <p:cNvSpPr>
              <a:spLocks/>
            </p:cNvSpPr>
            <p:nvPr/>
          </p:nvSpPr>
          <p:spPr bwMode="auto">
            <a:xfrm>
              <a:off x="3125347" y="1413355"/>
              <a:ext cx="1175005" cy="1305099"/>
            </a:xfrm>
            <a:custGeom>
              <a:avLst/>
              <a:gdLst/>
              <a:ahLst/>
              <a:cxnLst>
                <a:cxn ang="0">
                  <a:pos x="359" y="0"/>
                </a:cxn>
                <a:cxn ang="0">
                  <a:pos x="0" y="360"/>
                </a:cxn>
                <a:cxn ang="0">
                  <a:pos x="168" y="399"/>
                </a:cxn>
                <a:cxn ang="0">
                  <a:pos x="359" y="0"/>
                </a:cxn>
              </a:cxnLst>
              <a:rect l="0" t="0" r="r" b="b"/>
              <a:pathLst>
                <a:path w="359" h="399">
                  <a:moveTo>
                    <a:pt x="359" y="0"/>
                  </a:moveTo>
                  <a:cubicBezTo>
                    <a:pt x="171" y="23"/>
                    <a:pt x="22" y="172"/>
                    <a:pt x="0" y="360"/>
                  </a:cubicBezTo>
                  <a:cubicBezTo>
                    <a:pt x="50" y="377"/>
                    <a:pt x="107" y="390"/>
                    <a:pt x="168" y="399"/>
                  </a:cubicBezTo>
                  <a:cubicBezTo>
                    <a:pt x="196" y="152"/>
                    <a:pt x="305" y="41"/>
                    <a:pt x="359" y="0"/>
                  </a:cubicBezTo>
                  <a:close/>
                </a:path>
              </a:pathLst>
            </a:custGeom>
            <a:gradFill flip="none" rotWithShape="1">
              <a:gsLst>
                <a:gs pos="0">
                  <a:srgbClr val="0070C0">
                    <a:lumMod val="60000"/>
                    <a:lumOff val="40000"/>
                    <a:shade val="30000"/>
                    <a:satMod val="115000"/>
                  </a:srgbClr>
                </a:gs>
                <a:gs pos="50000">
                  <a:srgbClr val="0070C0">
                    <a:lumMod val="60000"/>
                    <a:lumOff val="40000"/>
                    <a:shade val="67500"/>
                    <a:satMod val="115000"/>
                  </a:srgbClr>
                </a:gs>
                <a:gs pos="100000">
                  <a:srgbClr val="0070C0">
                    <a:lumMod val="60000"/>
                    <a:lumOff val="40000"/>
                    <a:shade val="100000"/>
                    <a:satMod val="115000"/>
                  </a:srgbClr>
                </a:gs>
              </a:gsLst>
              <a:lin ang="5400000" scaled="1"/>
              <a:tileRect/>
            </a:gradFill>
            <a:ln w="9525">
              <a:noFill/>
              <a:round/>
              <a:headEnd/>
              <a:tailEnd/>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Calibri"/>
              </a:endParaRPr>
            </a:p>
          </p:txBody>
        </p:sp>
        <p:sp>
          <p:nvSpPr>
            <p:cNvPr id="38" name="Freeform 24"/>
            <p:cNvSpPr>
              <a:spLocks/>
            </p:cNvSpPr>
            <p:nvPr/>
          </p:nvSpPr>
          <p:spPr bwMode="auto">
            <a:xfrm>
              <a:off x="4525941" y="1362148"/>
              <a:ext cx="1384" cy="1384"/>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rgbClr val="383838"/>
                </a:solidFill>
                <a:latin typeface="Calibri"/>
              </a:endParaRPr>
            </a:p>
          </p:txBody>
        </p:sp>
        <p:sp>
          <p:nvSpPr>
            <p:cNvPr id="39" name="Oval 25"/>
            <p:cNvSpPr>
              <a:spLocks noChangeArrowheads="1"/>
            </p:cNvSpPr>
            <p:nvPr/>
          </p:nvSpPr>
          <p:spPr bwMode="auto">
            <a:xfrm>
              <a:off x="3966811" y="1309556"/>
              <a:ext cx="986782" cy="257421"/>
            </a:xfrm>
            <a:prstGeom prst="ellipse">
              <a:avLst/>
            </a:prstGeom>
            <a:gradFill flip="none" rotWithShape="1">
              <a:gsLst>
                <a:gs pos="0">
                  <a:srgbClr val="0070C0">
                    <a:lumMod val="60000"/>
                    <a:lumOff val="40000"/>
                    <a:shade val="30000"/>
                    <a:satMod val="115000"/>
                  </a:srgbClr>
                </a:gs>
                <a:gs pos="50000">
                  <a:srgbClr val="0070C0">
                    <a:lumMod val="60000"/>
                    <a:lumOff val="40000"/>
                    <a:shade val="67500"/>
                    <a:satMod val="115000"/>
                  </a:srgbClr>
                </a:gs>
                <a:gs pos="100000">
                  <a:srgbClr val="0070C0">
                    <a:lumMod val="60000"/>
                    <a:lumOff val="40000"/>
                    <a:shade val="100000"/>
                    <a:satMod val="115000"/>
                  </a:srgbClr>
                </a:gs>
              </a:gsLst>
              <a:lin ang="5400000" scaled="1"/>
              <a:tileRect/>
            </a:gradFill>
            <a:ln w="9525">
              <a:noFill/>
              <a:round/>
              <a:headEnd/>
              <a:tailEnd/>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Calibri"/>
              </a:endParaRPr>
            </a:p>
          </p:txBody>
        </p:sp>
        <p:sp>
          <p:nvSpPr>
            <p:cNvPr id="41" name="Rectangle 33"/>
            <p:cNvSpPr/>
            <p:nvPr/>
          </p:nvSpPr>
          <p:spPr>
            <a:xfrm>
              <a:off x="3983418" y="1299868"/>
              <a:ext cx="930039" cy="268321"/>
            </a:xfrm>
            <a:prstGeom prst="rect">
              <a:avLst/>
            </a:prstGeom>
            <a:ln>
              <a:noFill/>
            </a:ln>
            <a:effectLst/>
          </p:spPr>
          <p:txBody>
            <a:bodyPr wrap="square">
              <a:spAutoFit/>
            </a:bodyPr>
            <a:lstStyle/>
            <a:p>
              <a:pPr algn="ctr"/>
              <a:r>
                <a:rPr lang="zh-CN" altLang="en-US" sz="1400" dirty="0">
                  <a:solidFill>
                    <a:prstClr val="white"/>
                  </a:solidFill>
                  <a:latin typeface="Calibri"/>
                  <a:cs typeface="Arial" pitchFamily="34" charset="0"/>
                </a:rPr>
                <a:t>添加文本</a:t>
              </a:r>
            </a:p>
          </p:txBody>
        </p:sp>
        <p:sp>
          <p:nvSpPr>
            <p:cNvPr id="42" name="Rectangle 34"/>
            <p:cNvSpPr/>
            <p:nvPr/>
          </p:nvSpPr>
          <p:spPr>
            <a:xfrm>
              <a:off x="3119811" y="2296338"/>
              <a:ext cx="664313" cy="402481"/>
            </a:xfrm>
            <a:prstGeom prst="rect">
              <a:avLst/>
            </a:prstGeom>
            <a:ln>
              <a:noFill/>
            </a:ln>
            <a:effectLst/>
          </p:spPr>
          <p:txBody>
            <a:bodyPr wrap="square">
              <a:spAutoFit/>
            </a:bodyPr>
            <a:lstStyle/>
            <a:p>
              <a:pPr algn="ctr"/>
              <a:r>
                <a:rPr lang="zh-CN" altLang="en-US" sz="1200" dirty="0">
                  <a:solidFill>
                    <a:prstClr val="white"/>
                  </a:solidFill>
                  <a:latin typeface="Calibri"/>
                  <a:cs typeface="Arial" pitchFamily="34" charset="0"/>
                </a:rPr>
                <a:t>添加文本</a:t>
              </a:r>
            </a:p>
          </p:txBody>
        </p:sp>
        <p:sp>
          <p:nvSpPr>
            <p:cNvPr id="43" name="Rectangle 35"/>
            <p:cNvSpPr/>
            <p:nvPr/>
          </p:nvSpPr>
          <p:spPr>
            <a:xfrm>
              <a:off x="3651262" y="2163475"/>
              <a:ext cx="930039" cy="241488"/>
            </a:xfrm>
            <a:prstGeom prst="rect">
              <a:avLst/>
            </a:prstGeom>
            <a:ln>
              <a:noFill/>
            </a:ln>
            <a:effectLst/>
          </p:spPr>
          <p:txBody>
            <a:bodyPr wrap="square">
              <a:spAutoFit/>
            </a:bodyPr>
            <a:lstStyle/>
            <a:p>
              <a:pPr algn="ctr"/>
              <a:r>
                <a:rPr lang="zh-CN" altLang="en-US" sz="1200" dirty="0">
                  <a:solidFill>
                    <a:prstClr val="white"/>
                  </a:solidFill>
                  <a:latin typeface="Calibri"/>
                  <a:cs typeface="Arial" pitchFamily="34" charset="0"/>
                </a:rPr>
                <a:t>添加文本</a:t>
              </a:r>
            </a:p>
          </p:txBody>
        </p:sp>
        <p:sp>
          <p:nvSpPr>
            <p:cNvPr id="44" name="Rectangle 36"/>
            <p:cNvSpPr/>
            <p:nvPr/>
          </p:nvSpPr>
          <p:spPr>
            <a:xfrm>
              <a:off x="4355434" y="2159582"/>
              <a:ext cx="890180" cy="241488"/>
            </a:xfrm>
            <a:prstGeom prst="rect">
              <a:avLst/>
            </a:prstGeom>
            <a:ln>
              <a:noFill/>
            </a:ln>
            <a:effectLst/>
          </p:spPr>
          <p:txBody>
            <a:bodyPr wrap="square">
              <a:spAutoFit/>
            </a:bodyPr>
            <a:lstStyle/>
            <a:p>
              <a:pPr algn="ctr"/>
              <a:r>
                <a:rPr lang="zh-CN" altLang="en-US" sz="1200" dirty="0">
                  <a:solidFill>
                    <a:prstClr val="white"/>
                  </a:solidFill>
                  <a:latin typeface="Calibri"/>
                  <a:cs typeface="Arial" pitchFamily="34" charset="0"/>
                </a:rPr>
                <a:t>添加文本</a:t>
              </a:r>
            </a:p>
          </p:txBody>
        </p:sp>
        <p:sp>
          <p:nvSpPr>
            <p:cNvPr id="45" name="Rectangle 37"/>
            <p:cNvSpPr/>
            <p:nvPr/>
          </p:nvSpPr>
          <p:spPr>
            <a:xfrm>
              <a:off x="5046320" y="2065022"/>
              <a:ext cx="797176" cy="241488"/>
            </a:xfrm>
            <a:prstGeom prst="rect">
              <a:avLst/>
            </a:prstGeom>
            <a:ln>
              <a:noFill/>
            </a:ln>
            <a:effectLst/>
          </p:spPr>
          <p:txBody>
            <a:bodyPr wrap="square">
              <a:spAutoFit/>
            </a:bodyPr>
            <a:lstStyle/>
            <a:p>
              <a:pPr algn="ctr"/>
              <a:r>
                <a:rPr lang="zh-CN" altLang="en-US" sz="1200" dirty="0">
                  <a:solidFill>
                    <a:prstClr val="white"/>
                  </a:solidFill>
                  <a:latin typeface="Calibri"/>
                  <a:cs typeface="Arial" pitchFamily="34" charset="0"/>
                </a:rPr>
                <a:t>添加文本</a:t>
              </a:r>
            </a:p>
          </p:txBody>
        </p:sp>
        <p:sp>
          <p:nvSpPr>
            <p:cNvPr id="46" name="Rectangle 38"/>
            <p:cNvSpPr/>
            <p:nvPr/>
          </p:nvSpPr>
          <p:spPr>
            <a:xfrm>
              <a:off x="3983418" y="2864793"/>
              <a:ext cx="1062901" cy="295152"/>
            </a:xfrm>
            <a:prstGeom prst="rect">
              <a:avLst/>
            </a:prstGeom>
            <a:ln>
              <a:noFill/>
            </a:ln>
            <a:effectLst/>
          </p:spPr>
          <p:txBody>
            <a:bodyPr wrap="square">
              <a:spAutoFit/>
            </a:bodyPr>
            <a:lstStyle/>
            <a:p>
              <a:pPr algn="ctr"/>
              <a:r>
                <a:rPr lang="zh-CN" altLang="en-US" sz="1600" dirty="0">
                  <a:latin typeface="+mj-ea"/>
                  <a:cs typeface="Arial" charset="0"/>
                </a:rPr>
                <a:t>添加文本</a:t>
              </a:r>
              <a:endParaRPr lang="en-US" altLang="zh-CN" sz="1600" dirty="0">
                <a:solidFill>
                  <a:srgbClr val="00B0F0"/>
                </a:solidFill>
                <a:latin typeface="Calibri"/>
              </a:endParaRPr>
            </a:p>
          </p:txBody>
        </p:sp>
        <p:sp>
          <p:nvSpPr>
            <p:cNvPr id="47" name="Rectangle 39"/>
            <p:cNvSpPr/>
            <p:nvPr/>
          </p:nvSpPr>
          <p:spPr>
            <a:xfrm>
              <a:off x="2322635" y="2599068"/>
              <a:ext cx="1062901" cy="295152"/>
            </a:xfrm>
            <a:prstGeom prst="rect">
              <a:avLst/>
            </a:prstGeom>
            <a:ln>
              <a:noFill/>
            </a:ln>
            <a:effectLst/>
          </p:spPr>
          <p:txBody>
            <a:bodyPr wrap="square">
              <a:spAutoFit/>
            </a:bodyPr>
            <a:lstStyle/>
            <a:p>
              <a:pPr algn="ctr"/>
              <a:r>
                <a:rPr lang="zh-CN" altLang="en-US" sz="1600" dirty="0">
                  <a:latin typeface="+mj-ea"/>
                  <a:cs typeface="Arial" charset="0"/>
                </a:rPr>
                <a:t>添加文本</a:t>
              </a:r>
              <a:endParaRPr lang="en-US" altLang="zh-CN" sz="1600" dirty="0">
                <a:solidFill>
                  <a:srgbClr val="00B0F0"/>
                </a:solidFill>
                <a:latin typeface="Calibri"/>
              </a:endParaRPr>
            </a:p>
          </p:txBody>
        </p:sp>
        <p:sp>
          <p:nvSpPr>
            <p:cNvPr id="48" name="Rectangle 40"/>
            <p:cNvSpPr/>
            <p:nvPr/>
          </p:nvSpPr>
          <p:spPr>
            <a:xfrm>
              <a:off x="5644202" y="2599068"/>
              <a:ext cx="823748" cy="509808"/>
            </a:xfrm>
            <a:prstGeom prst="rect">
              <a:avLst/>
            </a:prstGeom>
            <a:ln>
              <a:noFill/>
            </a:ln>
            <a:effectLst/>
          </p:spPr>
          <p:txBody>
            <a:bodyPr wrap="square">
              <a:spAutoFit/>
            </a:bodyPr>
            <a:lstStyle/>
            <a:p>
              <a:pPr algn="ctr"/>
              <a:r>
                <a:rPr lang="zh-CN" altLang="en-US" sz="1600" dirty="0">
                  <a:latin typeface="+mj-ea"/>
                  <a:cs typeface="Arial" charset="0"/>
                </a:rPr>
                <a:t>添加文本</a:t>
              </a:r>
              <a:endParaRPr lang="en-US" altLang="zh-CN" sz="1600" dirty="0">
                <a:solidFill>
                  <a:srgbClr val="00B0F0"/>
                </a:solidFill>
                <a:latin typeface="Calibri"/>
              </a:endParaRPr>
            </a:p>
          </p:txBody>
        </p:sp>
        <p:sp>
          <p:nvSpPr>
            <p:cNvPr id="49" name="Rectangle 41"/>
            <p:cNvSpPr/>
            <p:nvPr/>
          </p:nvSpPr>
          <p:spPr>
            <a:xfrm>
              <a:off x="4049850" y="3292808"/>
              <a:ext cx="930039" cy="241488"/>
            </a:xfrm>
            <a:prstGeom prst="rect">
              <a:avLst/>
            </a:prstGeom>
            <a:ln>
              <a:noFill/>
            </a:ln>
            <a:effectLst/>
          </p:spPr>
          <p:txBody>
            <a:bodyPr wrap="square">
              <a:spAutoFit/>
            </a:bodyPr>
            <a:lstStyle/>
            <a:p>
              <a:pPr algn="ctr"/>
              <a:r>
                <a:rPr lang="zh-CN" altLang="en-US" sz="1200" dirty="0">
                  <a:latin typeface="+mj-ea"/>
                  <a:cs typeface="Arial" charset="0"/>
                </a:rPr>
                <a:t>添加文本</a:t>
              </a:r>
              <a:endParaRPr lang="en-US" altLang="zh-CN" sz="1200" dirty="0">
                <a:solidFill>
                  <a:srgbClr val="00B0F0"/>
                </a:solidFill>
                <a:latin typeface="Calibri"/>
              </a:endParaRPr>
            </a:p>
          </p:txBody>
        </p:sp>
        <p:sp>
          <p:nvSpPr>
            <p:cNvPr id="50" name="Rectangle 42"/>
            <p:cNvSpPr/>
            <p:nvPr/>
          </p:nvSpPr>
          <p:spPr>
            <a:xfrm>
              <a:off x="3717693" y="3757827"/>
              <a:ext cx="1461489" cy="241488"/>
            </a:xfrm>
            <a:prstGeom prst="rect">
              <a:avLst/>
            </a:prstGeom>
            <a:ln>
              <a:noFill/>
            </a:ln>
            <a:effectLst/>
          </p:spPr>
          <p:txBody>
            <a:bodyPr wrap="square">
              <a:spAutoFit/>
            </a:bodyPr>
            <a:lstStyle/>
            <a:p>
              <a:pPr algn="ctr"/>
              <a:r>
                <a:rPr lang="zh-CN" altLang="en-US" sz="1200" dirty="0">
                  <a:latin typeface="+mj-ea"/>
                  <a:cs typeface="Arial" charset="0"/>
                </a:rPr>
                <a:t>添加文本</a:t>
              </a:r>
              <a:endParaRPr lang="en-US" altLang="zh-CN" sz="1200" dirty="0">
                <a:solidFill>
                  <a:srgbClr val="00B0F0"/>
                </a:solidFill>
                <a:latin typeface="Calibri"/>
              </a:endParaRPr>
            </a:p>
          </p:txBody>
        </p:sp>
      </p:grpSp>
    </p:spTree>
    <p:extLst>
      <p:ext uri="{BB962C8B-B14F-4D97-AF65-F5344CB8AC3E}">
        <p14:creationId xmlns:p14="http://schemas.microsoft.com/office/powerpoint/2010/main" val="4278651787"/>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4000" b="-4000"/>
          </a:stretch>
        </a:blipFill>
        <a:effectLst/>
      </p:bgPr>
    </p:bg>
    <p:spTree>
      <p:nvGrpSpPr>
        <p:cNvPr id="1" name=""/>
        <p:cNvGrpSpPr/>
        <p:nvPr/>
      </p:nvGrpSpPr>
      <p:grpSpPr>
        <a:xfrm>
          <a:off x="0" y="0"/>
          <a:ext cx="0" cy="0"/>
          <a:chOff x="0" y="0"/>
          <a:chExt cx="0" cy="0"/>
        </a:xfrm>
      </p:grpSpPr>
      <p:sp>
        <p:nvSpPr>
          <p:cNvPr id="22" name="矩形 21"/>
          <p:cNvSpPr/>
          <p:nvPr/>
        </p:nvSpPr>
        <p:spPr>
          <a:xfrm>
            <a:off x="129276" y="638420"/>
            <a:ext cx="8892480" cy="4392488"/>
          </a:xfrm>
          <a:prstGeom prst="rect">
            <a:avLst/>
          </a:prstGeom>
          <a:solidFill>
            <a:schemeClr val="bg1">
              <a:alpha val="70000"/>
            </a:schemeClr>
          </a:solidFill>
          <a:ln>
            <a:noFill/>
          </a:ln>
          <a:effectLst>
            <a:softEdge rad="31750"/>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innerShdw blurRad="63500" dist="50800" dir="5400000">
                  <a:prstClr val="black">
                    <a:alpha val="50000"/>
                  </a:prstClr>
                </a:innerShdw>
              </a:effectLst>
            </a:endParaRPr>
          </a:p>
        </p:txBody>
      </p:sp>
      <p:grpSp>
        <p:nvGrpSpPr>
          <p:cNvPr id="4" name="组合 3"/>
          <p:cNvGrpSpPr/>
          <p:nvPr/>
        </p:nvGrpSpPr>
        <p:grpSpPr>
          <a:xfrm>
            <a:off x="2217253" y="1219796"/>
            <a:ext cx="5595107" cy="559866"/>
            <a:chOff x="3203847" y="1257430"/>
            <a:chExt cx="4123616" cy="412624"/>
          </a:xfrm>
          <a:solidFill>
            <a:schemeClr val="accent1"/>
          </a:solidFill>
        </p:grpSpPr>
        <p:sp>
          <p:nvSpPr>
            <p:cNvPr id="5" name="圆角矩形 4"/>
            <p:cNvSpPr/>
            <p:nvPr/>
          </p:nvSpPr>
          <p:spPr>
            <a:xfrm>
              <a:off x="3203847" y="1257430"/>
              <a:ext cx="4123616" cy="412624"/>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 name="矩形 5"/>
            <p:cNvSpPr/>
            <p:nvPr/>
          </p:nvSpPr>
          <p:spPr>
            <a:xfrm>
              <a:off x="4112076" y="1326728"/>
              <a:ext cx="1847977" cy="294883"/>
            </a:xfrm>
            <a:prstGeom prst="rect">
              <a:avLst/>
            </a:prstGeom>
            <a:noFill/>
            <a:ln>
              <a:noFill/>
            </a:ln>
          </p:spPr>
          <p:txBody>
            <a:bodyPr wrap="none">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单击填加文本或标题</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2217254" y="2102907"/>
            <a:ext cx="5595106" cy="559866"/>
            <a:chOff x="3203848" y="1942038"/>
            <a:chExt cx="4123615" cy="412624"/>
          </a:xfrm>
          <a:solidFill>
            <a:schemeClr val="accent1"/>
          </a:solidFill>
        </p:grpSpPr>
        <p:sp>
          <p:nvSpPr>
            <p:cNvPr id="8" name="圆角矩形 7"/>
            <p:cNvSpPr/>
            <p:nvPr/>
          </p:nvSpPr>
          <p:spPr>
            <a:xfrm>
              <a:off x="3203848" y="1942038"/>
              <a:ext cx="4123615" cy="412624"/>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9" name="矩形 8"/>
            <p:cNvSpPr/>
            <p:nvPr/>
          </p:nvSpPr>
          <p:spPr>
            <a:xfrm>
              <a:off x="4119059" y="2012303"/>
              <a:ext cx="1847977" cy="294883"/>
            </a:xfrm>
            <a:prstGeom prst="rect">
              <a:avLst/>
            </a:prstGeom>
            <a:noFill/>
          </p:spPr>
          <p:txBody>
            <a:bodyPr wrap="none">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单击填加文本或标题</a:t>
              </a:r>
            </a:p>
          </p:txBody>
        </p:sp>
      </p:grpSp>
      <p:grpSp>
        <p:nvGrpSpPr>
          <p:cNvPr id="10" name="组合 9"/>
          <p:cNvGrpSpPr/>
          <p:nvPr/>
        </p:nvGrpSpPr>
        <p:grpSpPr>
          <a:xfrm>
            <a:off x="2217254" y="3812084"/>
            <a:ext cx="5595106" cy="559866"/>
            <a:chOff x="3203848" y="3311254"/>
            <a:chExt cx="4123615" cy="412624"/>
          </a:xfrm>
          <a:solidFill>
            <a:schemeClr val="accent1"/>
          </a:solidFill>
        </p:grpSpPr>
        <p:sp>
          <p:nvSpPr>
            <p:cNvPr id="11" name="圆角矩形 10"/>
            <p:cNvSpPr/>
            <p:nvPr/>
          </p:nvSpPr>
          <p:spPr>
            <a:xfrm>
              <a:off x="3203848" y="3311254"/>
              <a:ext cx="4123615" cy="412624"/>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2" name="矩形 11"/>
            <p:cNvSpPr/>
            <p:nvPr/>
          </p:nvSpPr>
          <p:spPr>
            <a:xfrm>
              <a:off x="4112076" y="3381519"/>
              <a:ext cx="1847977" cy="294883"/>
            </a:xfrm>
            <a:prstGeom prst="rect">
              <a:avLst/>
            </a:prstGeom>
            <a:noFill/>
          </p:spPr>
          <p:txBody>
            <a:bodyPr wrap="none">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单击填加文本或标题</a:t>
              </a:r>
            </a:p>
          </p:txBody>
        </p:sp>
      </p:grpSp>
      <p:grpSp>
        <p:nvGrpSpPr>
          <p:cNvPr id="13" name="组合 12"/>
          <p:cNvGrpSpPr/>
          <p:nvPr/>
        </p:nvGrpSpPr>
        <p:grpSpPr>
          <a:xfrm>
            <a:off x="2217254" y="2947988"/>
            <a:ext cx="5595106" cy="559866"/>
            <a:chOff x="3203848" y="2626646"/>
            <a:chExt cx="4123615" cy="412624"/>
          </a:xfrm>
          <a:solidFill>
            <a:schemeClr val="accent1"/>
          </a:solidFill>
        </p:grpSpPr>
        <p:sp>
          <p:nvSpPr>
            <p:cNvPr id="14" name="圆角矩形 13"/>
            <p:cNvSpPr/>
            <p:nvPr/>
          </p:nvSpPr>
          <p:spPr>
            <a:xfrm>
              <a:off x="3203848" y="2626646"/>
              <a:ext cx="4123615" cy="412624"/>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5" name="矩形 14"/>
            <p:cNvSpPr/>
            <p:nvPr/>
          </p:nvSpPr>
          <p:spPr>
            <a:xfrm>
              <a:off x="4119059" y="2696911"/>
              <a:ext cx="1847977" cy="294883"/>
            </a:xfrm>
            <a:prstGeom prst="rect">
              <a:avLst/>
            </a:prstGeom>
            <a:noFill/>
          </p:spPr>
          <p:txBody>
            <a:bodyPr wrap="none">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单击填加文本或标题</a:t>
              </a:r>
            </a:p>
          </p:txBody>
        </p:sp>
      </p:grpSp>
      <p:sp>
        <p:nvSpPr>
          <p:cNvPr id="16" name="圆角矩形 10"/>
          <p:cNvSpPr/>
          <p:nvPr/>
        </p:nvSpPr>
        <p:spPr>
          <a:xfrm>
            <a:off x="1547665" y="1219796"/>
            <a:ext cx="1031891" cy="559866"/>
          </a:xfrm>
          <a:custGeom>
            <a:avLst/>
            <a:gdLst/>
            <a:ahLst/>
            <a:cxnLst/>
            <a:rect l="l" t="t" r="r" b="b"/>
            <a:pathLst>
              <a:path w="760508" h="412624">
                <a:moveTo>
                  <a:pt x="68772" y="0"/>
                </a:moveTo>
                <a:lnTo>
                  <a:pt x="322746" y="0"/>
                </a:lnTo>
                <a:lnTo>
                  <a:pt x="397990" y="0"/>
                </a:lnTo>
                <a:lnTo>
                  <a:pt x="554196" y="0"/>
                </a:lnTo>
                <a:lnTo>
                  <a:pt x="760508" y="206312"/>
                </a:lnTo>
                <a:lnTo>
                  <a:pt x="554196" y="412624"/>
                </a:lnTo>
                <a:lnTo>
                  <a:pt x="397990" y="412624"/>
                </a:lnTo>
                <a:lnTo>
                  <a:pt x="322746" y="412624"/>
                </a:lnTo>
                <a:lnTo>
                  <a:pt x="68772" y="412624"/>
                </a:lnTo>
                <a:cubicBezTo>
                  <a:pt x="30790" y="412624"/>
                  <a:pt x="0" y="381834"/>
                  <a:pt x="0" y="343852"/>
                </a:cubicBezTo>
                <a:lnTo>
                  <a:pt x="0" y="68772"/>
                </a:lnTo>
                <a:cubicBezTo>
                  <a:pt x="0" y="30790"/>
                  <a:pt x="30790" y="0"/>
                  <a:pt x="68772" y="0"/>
                </a:cubicBezTo>
                <a:close/>
              </a:path>
            </a:pathLst>
          </a:cu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16200000" scaled="1"/>
            <a:tileRect/>
          </a:gra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latin typeface="微软雅黑" panose="020B0503020204020204" pitchFamily="34" charset="-122"/>
                <a:ea typeface="微软雅黑" panose="020B0503020204020204" pitchFamily="34" charset="-122"/>
              </a:rPr>
              <a:t>1.</a:t>
            </a:r>
            <a:endParaRPr lang="zh-CN" altLang="en-US" sz="2000" b="1" dirty="0">
              <a:latin typeface="微软雅黑" panose="020B0503020204020204" pitchFamily="34" charset="-122"/>
              <a:ea typeface="微软雅黑" panose="020B0503020204020204" pitchFamily="34" charset="-122"/>
            </a:endParaRPr>
          </a:p>
        </p:txBody>
      </p:sp>
      <p:sp>
        <p:nvSpPr>
          <p:cNvPr id="17" name="圆角矩形 10"/>
          <p:cNvSpPr/>
          <p:nvPr/>
        </p:nvSpPr>
        <p:spPr>
          <a:xfrm>
            <a:off x="1547665" y="2102907"/>
            <a:ext cx="1031891" cy="559866"/>
          </a:xfrm>
          <a:custGeom>
            <a:avLst/>
            <a:gdLst/>
            <a:ahLst/>
            <a:cxnLst/>
            <a:rect l="l" t="t" r="r" b="b"/>
            <a:pathLst>
              <a:path w="760508" h="412624">
                <a:moveTo>
                  <a:pt x="68772" y="0"/>
                </a:moveTo>
                <a:lnTo>
                  <a:pt x="322746" y="0"/>
                </a:lnTo>
                <a:lnTo>
                  <a:pt x="397990" y="0"/>
                </a:lnTo>
                <a:lnTo>
                  <a:pt x="554196" y="0"/>
                </a:lnTo>
                <a:lnTo>
                  <a:pt x="760508" y="206312"/>
                </a:lnTo>
                <a:lnTo>
                  <a:pt x="554196" y="412624"/>
                </a:lnTo>
                <a:lnTo>
                  <a:pt x="397990" y="412624"/>
                </a:lnTo>
                <a:lnTo>
                  <a:pt x="322746" y="412624"/>
                </a:lnTo>
                <a:lnTo>
                  <a:pt x="68772" y="412624"/>
                </a:lnTo>
                <a:cubicBezTo>
                  <a:pt x="30790" y="412624"/>
                  <a:pt x="0" y="381834"/>
                  <a:pt x="0" y="343852"/>
                </a:cubicBezTo>
                <a:lnTo>
                  <a:pt x="0" y="68772"/>
                </a:lnTo>
                <a:cubicBezTo>
                  <a:pt x="0" y="30790"/>
                  <a:pt x="30790" y="0"/>
                  <a:pt x="68772" y="0"/>
                </a:cubicBezTo>
                <a:close/>
              </a:path>
            </a:pathLst>
          </a:cu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16200000" scaled="1"/>
            <a:tileRect/>
          </a:gra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微软雅黑" panose="020B0503020204020204" pitchFamily="34" charset="-122"/>
                <a:ea typeface="微软雅黑" panose="020B0503020204020204" pitchFamily="34" charset="-122"/>
              </a:rPr>
              <a:t>2.</a:t>
            </a:r>
            <a:endParaRPr lang="zh-CN" altLang="en-US" sz="2000" b="1" dirty="0">
              <a:latin typeface="微软雅黑" panose="020B0503020204020204" pitchFamily="34" charset="-122"/>
              <a:ea typeface="微软雅黑" panose="020B0503020204020204" pitchFamily="34" charset="-122"/>
            </a:endParaRPr>
          </a:p>
        </p:txBody>
      </p:sp>
      <p:sp>
        <p:nvSpPr>
          <p:cNvPr id="18" name="圆角矩形 10"/>
          <p:cNvSpPr/>
          <p:nvPr/>
        </p:nvSpPr>
        <p:spPr>
          <a:xfrm>
            <a:off x="1547665" y="3812084"/>
            <a:ext cx="1031891" cy="559866"/>
          </a:xfrm>
          <a:custGeom>
            <a:avLst/>
            <a:gdLst/>
            <a:ahLst/>
            <a:cxnLst/>
            <a:rect l="l" t="t" r="r" b="b"/>
            <a:pathLst>
              <a:path w="760508" h="412624">
                <a:moveTo>
                  <a:pt x="68772" y="0"/>
                </a:moveTo>
                <a:lnTo>
                  <a:pt x="322746" y="0"/>
                </a:lnTo>
                <a:lnTo>
                  <a:pt x="397990" y="0"/>
                </a:lnTo>
                <a:lnTo>
                  <a:pt x="554196" y="0"/>
                </a:lnTo>
                <a:lnTo>
                  <a:pt x="760508" y="206312"/>
                </a:lnTo>
                <a:lnTo>
                  <a:pt x="554196" y="412624"/>
                </a:lnTo>
                <a:lnTo>
                  <a:pt x="397990" y="412624"/>
                </a:lnTo>
                <a:lnTo>
                  <a:pt x="322746" y="412624"/>
                </a:lnTo>
                <a:lnTo>
                  <a:pt x="68772" y="412624"/>
                </a:lnTo>
                <a:cubicBezTo>
                  <a:pt x="30790" y="412624"/>
                  <a:pt x="0" y="381834"/>
                  <a:pt x="0" y="343852"/>
                </a:cubicBezTo>
                <a:lnTo>
                  <a:pt x="0" y="68772"/>
                </a:lnTo>
                <a:cubicBezTo>
                  <a:pt x="0" y="30790"/>
                  <a:pt x="30790" y="0"/>
                  <a:pt x="68772" y="0"/>
                </a:cubicBezTo>
                <a:close/>
              </a:path>
            </a:pathLst>
          </a:cu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16200000" scaled="1"/>
            <a:tileRect/>
          </a:gra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微软雅黑" panose="020B0503020204020204" pitchFamily="34" charset="-122"/>
                <a:ea typeface="微软雅黑" panose="020B0503020204020204" pitchFamily="34" charset="-122"/>
              </a:rPr>
              <a:t>4.</a:t>
            </a:r>
            <a:endParaRPr lang="zh-CN" altLang="en-US" sz="2000" b="1" dirty="0">
              <a:latin typeface="微软雅黑" panose="020B0503020204020204" pitchFamily="34" charset="-122"/>
              <a:ea typeface="微软雅黑" panose="020B0503020204020204" pitchFamily="34" charset="-122"/>
            </a:endParaRPr>
          </a:p>
        </p:txBody>
      </p:sp>
      <p:sp>
        <p:nvSpPr>
          <p:cNvPr id="19" name="圆角矩形 10"/>
          <p:cNvSpPr/>
          <p:nvPr/>
        </p:nvSpPr>
        <p:spPr>
          <a:xfrm>
            <a:off x="1547665" y="2947988"/>
            <a:ext cx="1031891" cy="559866"/>
          </a:xfrm>
          <a:custGeom>
            <a:avLst/>
            <a:gdLst/>
            <a:ahLst/>
            <a:cxnLst/>
            <a:rect l="l" t="t" r="r" b="b"/>
            <a:pathLst>
              <a:path w="760508" h="412624">
                <a:moveTo>
                  <a:pt x="68772" y="0"/>
                </a:moveTo>
                <a:lnTo>
                  <a:pt x="322746" y="0"/>
                </a:lnTo>
                <a:lnTo>
                  <a:pt x="397990" y="0"/>
                </a:lnTo>
                <a:lnTo>
                  <a:pt x="554196" y="0"/>
                </a:lnTo>
                <a:lnTo>
                  <a:pt x="760508" y="206312"/>
                </a:lnTo>
                <a:lnTo>
                  <a:pt x="554196" y="412624"/>
                </a:lnTo>
                <a:lnTo>
                  <a:pt x="397990" y="412624"/>
                </a:lnTo>
                <a:lnTo>
                  <a:pt x="322746" y="412624"/>
                </a:lnTo>
                <a:lnTo>
                  <a:pt x="68772" y="412624"/>
                </a:lnTo>
                <a:cubicBezTo>
                  <a:pt x="30790" y="412624"/>
                  <a:pt x="0" y="381834"/>
                  <a:pt x="0" y="343852"/>
                </a:cubicBezTo>
                <a:lnTo>
                  <a:pt x="0" y="68772"/>
                </a:lnTo>
                <a:cubicBezTo>
                  <a:pt x="0" y="30790"/>
                  <a:pt x="30790" y="0"/>
                  <a:pt x="68772" y="0"/>
                </a:cubicBezTo>
                <a:close/>
              </a:path>
            </a:pathLst>
          </a:cu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16200000" scaled="1"/>
            <a:tileRect/>
          </a:gra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latin typeface="微软雅黑" panose="020B0503020204020204" pitchFamily="34" charset="-122"/>
                <a:ea typeface="微软雅黑" panose="020B0503020204020204" pitchFamily="34" charset="-122"/>
              </a:rPr>
              <a:t>3.</a:t>
            </a:r>
            <a:endParaRPr lang="zh-CN" altLang="en-US" sz="2000" b="1" dirty="0">
              <a:latin typeface="微软雅黑" panose="020B0503020204020204" pitchFamily="34" charset="-122"/>
              <a:ea typeface="微软雅黑" panose="020B0503020204020204" pitchFamily="34" charset="-122"/>
            </a:endParaRPr>
          </a:p>
        </p:txBody>
      </p:sp>
      <p:sp>
        <p:nvSpPr>
          <p:cNvPr id="20" name="五边形 19"/>
          <p:cNvSpPr/>
          <p:nvPr/>
        </p:nvSpPr>
        <p:spPr>
          <a:xfrm>
            <a:off x="0" y="255874"/>
            <a:ext cx="1403648" cy="360040"/>
          </a:xfrm>
          <a:prstGeom prst="homePlat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标题 1"/>
          <p:cNvSpPr txBox="1">
            <a:spLocks/>
          </p:cNvSpPr>
          <p:nvPr/>
        </p:nvSpPr>
        <p:spPr>
          <a:xfrm>
            <a:off x="230832" y="219870"/>
            <a:ext cx="1080443" cy="432048"/>
          </a:xfrm>
          <a:prstGeom prst="rect">
            <a:avLst/>
          </a:prstGeom>
        </p:spPr>
        <p:txBody>
          <a:bodyPr/>
          <a:lstStyle>
            <a:lvl1pPr algn="l" defTabSz="914400" rtl="0" eaLnBrk="1" latinLnBrk="0" hangingPunct="1">
              <a:spcBef>
                <a:spcPct val="0"/>
              </a:spcBef>
              <a:buNone/>
              <a:defRPr sz="2800" kern="1200">
                <a:solidFill>
                  <a:schemeClr val="tx1"/>
                </a:solidFill>
                <a:latin typeface="微软雅黑" pitchFamily="34" charset="-122"/>
                <a:ea typeface="微软雅黑" pitchFamily="34" charset="-122"/>
                <a:cs typeface="+mj-cs"/>
              </a:defRPr>
            </a:lvl1pPr>
          </a:lstStyle>
          <a:p>
            <a:r>
              <a:rPr lang="zh-CN" altLang="en-US" sz="2000" dirty="0" smtClean="0">
                <a:solidFill>
                  <a:schemeClr val="bg1"/>
                </a:solidFill>
              </a:rPr>
              <a:t>目录页</a:t>
            </a:r>
            <a:endParaRPr lang="zh-CN" altLang="en-US" sz="2000" dirty="0">
              <a:solidFill>
                <a:schemeClr val="bg1"/>
              </a:solidFill>
            </a:endParaRPr>
          </a:p>
        </p:txBody>
      </p:sp>
    </p:spTree>
    <p:extLst>
      <p:ext uri="{BB962C8B-B14F-4D97-AF65-F5344CB8AC3E}">
        <p14:creationId xmlns:p14="http://schemas.microsoft.com/office/powerpoint/2010/main" val="321537107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fill="hold"/>
                                        <p:tgtEl>
                                          <p:spTgt spid="21"/>
                                        </p:tgtEl>
                                        <p:attrNameLst>
                                          <p:attrName>ppt_x</p:attrName>
                                        </p:attrNameLst>
                                      </p:cBhvr>
                                      <p:tavLst>
                                        <p:tav tm="0">
                                          <p:val>
                                            <p:strVal val="0-#ppt_w/2"/>
                                          </p:val>
                                        </p:tav>
                                        <p:tav tm="100000">
                                          <p:val>
                                            <p:strVal val="#ppt_x"/>
                                          </p:val>
                                        </p:tav>
                                      </p:tavLst>
                                    </p:anim>
                                    <p:anim calcmode="lin" valueType="num">
                                      <p:cBhvr additive="base">
                                        <p:cTn id="14" dur="500" fill="hold"/>
                                        <p:tgtEl>
                                          <p:spTgt spid="21"/>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2" presetClass="entr" presetSubtype="8"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500" fill="hold"/>
                                        <p:tgtEl>
                                          <p:spTgt spid="16"/>
                                        </p:tgtEl>
                                        <p:attrNameLst>
                                          <p:attrName>ppt_x</p:attrName>
                                        </p:attrNameLst>
                                      </p:cBhvr>
                                      <p:tavLst>
                                        <p:tav tm="0">
                                          <p:val>
                                            <p:strVal val="0-#ppt_w/2"/>
                                          </p:val>
                                        </p:tav>
                                        <p:tav tm="100000">
                                          <p:val>
                                            <p:strVal val="#ppt_x"/>
                                          </p:val>
                                        </p:tav>
                                      </p:tavLst>
                                    </p:anim>
                                    <p:anim calcmode="lin" valueType="num">
                                      <p:cBhvr additive="base">
                                        <p:cTn id="19" dur="500" fill="hold"/>
                                        <p:tgtEl>
                                          <p:spTgt spid="16"/>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20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0-#ppt_w/2"/>
                                          </p:val>
                                        </p:tav>
                                        <p:tav tm="100000">
                                          <p:val>
                                            <p:strVal val="#ppt_x"/>
                                          </p:val>
                                        </p:tav>
                                      </p:tavLst>
                                    </p:anim>
                                    <p:anim calcmode="lin" valueType="num">
                                      <p:cBhvr additive="base">
                                        <p:cTn id="23" dur="500" fill="hold"/>
                                        <p:tgtEl>
                                          <p:spTgt spid="4"/>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20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fill="hold"/>
                                        <p:tgtEl>
                                          <p:spTgt spid="17"/>
                                        </p:tgtEl>
                                        <p:attrNameLst>
                                          <p:attrName>ppt_x</p:attrName>
                                        </p:attrNameLst>
                                      </p:cBhvr>
                                      <p:tavLst>
                                        <p:tav tm="0">
                                          <p:val>
                                            <p:strVal val="0-#ppt_w/2"/>
                                          </p:val>
                                        </p:tav>
                                        <p:tav tm="100000">
                                          <p:val>
                                            <p:strVal val="#ppt_x"/>
                                          </p:val>
                                        </p:tav>
                                      </p:tavLst>
                                    </p:anim>
                                    <p:anim calcmode="lin" valueType="num">
                                      <p:cBhvr additive="base">
                                        <p:cTn id="27" dur="500" fill="hold"/>
                                        <p:tgtEl>
                                          <p:spTgt spid="17"/>
                                        </p:tgtEl>
                                        <p:attrNameLst>
                                          <p:attrName>ppt_y</p:attrName>
                                        </p:attrNameLst>
                                      </p:cBhvr>
                                      <p:tavLst>
                                        <p:tav tm="0">
                                          <p:val>
                                            <p:strVal val="#ppt_y"/>
                                          </p:val>
                                        </p:tav>
                                        <p:tav tm="100000">
                                          <p:val>
                                            <p:strVal val="#ppt_y"/>
                                          </p:val>
                                        </p:tav>
                                      </p:tavLst>
                                    </p:anim>
                                  </p:childTnLst>
                                </p:cTn>
                              </p:par>
                              <p:par>
                                <p:cTn id="28" presetID="2" presetClass="entr" presetSubtype="8" fill="hold" nodeType="withEffect">
                                  <p:stCondLst>
                                    <p:cond delay="50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fill="hold"/>
                                        <p:tgtEl>
                                          <p:spTgt spid="7"/>
                                        </p:tgtEl>
                                        <p:attrNameLst>
                                          <p:attrName>ppt_x</p:attrName>
                                        </p:attrNameLst>
                                      </p:cBhvr>
                                      <p:tavLst>
                                        <p:tav tm="0">
                                          <p:val>
                                            <p:strVal val="0-#ppt_w/2"/>
                                          </p:val>
                                        </p:tav>
                                        <p:tav tm="100000">
                                          <p:val>
                                            <p:strVal val="#ppt_x"/>
                                          </p:val>
                                        </p:tav>
                                      </p:tavLst>
                                    </p:anim>
                                    <p:anim calcmode="lin" valueType="num">
                                      <p:cBhvr additive="base">
                                        <p:cTn id="31" dur="500" fill="hold"/>
                                        <p:tgtEl>
                                          <p:spTgt spid="7"/>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500"/>
                                  </p:stCondLst>
                                  <p:childTnLst>
                                    <p:set>
                                      <p:cBhvr>
                                        <p:cTn id="33" dur="1" fill="hold">
                                          <p:stCondLst>
                                            <p:cond delay="0"/>
                                          </p:stCondLst>
                                        </p:cTn>
                                        <p:tgtEl>
                                          <p:spTgt spid="19"/>
                                        </p:tgtEl>
                                        <p:attrNameLst>
                                          <p:attrName>style.visibility</p:attrName>
                                        </p:attrNameLst>
                                      </p:cBhvr>
                                      <p:to>
                                        <p:strVal val="visible"/>
                                      </p:to>
                                    </p:set>
                                    <p:anim calcmode="lin" valueType="num">
                                      <p:cBhvr additive="base">
                                        <p:cTn id="34" dur="500" fill="hold"/>
                                        <p:tgtEl>
                                          <p:spTgt spid="19"/>
                                        </p:tgtEl>
                                        <p:attrNameLst>
                                          <p:attrName>ppt_x</p:attrName>
                                        </p:attrNameLst>
                                      </p:cBhvr>
                                      <p:tavLst>
                                        <p:tav tm="0">
                                          <p:val>
                                            <p:strVal val="0-#ppt_w/2"/>
                                          </p:val>
                                        </p:tav>
                                        <p:tav tm="100000">
                                          <p:val>
                                            <p:strVal val="#ppt_x"/>
                                          </p:val>
                                        </p:tav>
                                      </p:tavLst>
                                    </p:anim>
                                    <p:anim calcmode="lin" valueType="num">
                                      <p:cBhvr additive="base">
                                        <p:cTn id="35" dur="500" fill="hold"/>
                                        <p:tgtEl>
                                          <p:spTgt spid="19"/>
                                        </p:tgtEl>
                                        <p:attrNameLst>
                                          <p:attrName>ppt_y</p:attrName>
                                        </p:attrNameLst>
                                      </p:cBhvr>
                                      <p:tavLst>
                                        <p:tav tm="0">
                                          <p:val>
                                            <p:strVal val="#ppt_y"/>
                                          </p:val>
                                        </p:tav>
                                        <p:tav tm="100000">
                                          <p:val>
                                            <p:strVal val="#ppt_y"/>
                                          </p:val>
                                        </p:tav>
                                      </p:tavLst>
                                    </p:anim>
                                  </p:childTnLst>
                                </p:cTn>
                              </p:par>
                              <p:par>
                                <p:cTn id="36" presetID="2" presetClass="entr" presetSubtype="8" fill="hold" nodeType="withEffect">
                                  <p:stCondLst>
                                    <p:cond delay="80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500" fill="hold"/>
                                        <p:tgtEl>
                                          <p:spTgt spid="13"/>
                                        </p:tgtEl>
                                        <p:attrNameLst>
                                          <p:attrName>ppt_x</p:attrName>
                                        </p:attrNameLst>
                                      </p:cBhvr>
                                      <p:tavLst>
                                        <p:tav tm="0">
                                          <p:val>
                                            <p:strVal val="0-#ppt_w/2"/>
                                          </p:val>
                                        </p:tav>
                                        <p:tav tm="100000">
                                          <p:val>
                                            <p:strVal val="#ppt_x"/>
                                          </p:val>
                                        </p:tav>
                                      </p:tavLst>
                                    </p:anim>
                                    <p:anim calcmode="lin" valueType="num">
                                      <p:cBhvr additive="base">
                                        <p:cTn id="39" dur="500" fill="hold"/>
                                        <p:tgtEl>
                                          <p:spTgt spid="13"/>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800"/>
                                  </p:stCondLst>
                                  <p:childTnLst>
                                    <p:set>
                                      <p:cBhvr>
                                        <p:cTn id="41" dur="1" fill="hold">
                                          <p:stCondLst>
                                            <p:cond delay="0"/>
                                          </p:stCondLst>
                                        </p:cTn>
                                        <p:tgtEl>
                                          <p:spTgt spid="18"/>
                                        </p:tgtEl>
                                        <p:attrNameLst>
                                          <p:attrName>style.visibility</p:attrName>
                                        </p:attrNameLst>
                                      </p:cBhvr>
                                      <p:to>
                                        <p:strVal val="visible"/>
                                      </p:to>
                                    </p:set>
                                    <p:anim calcmode="lin" valueType="num">
                                      <p:cBhvr additive="base">
                                        <p:cTn id="42" dur="500" fill="hold"/>
                                        <p:tgtEl>
                                          <p:spTgt spid="18"/>
                                        </p:tgtEl>
                                        <p:attrNameLst>
                                          <p:attrName>ppt_x</p:attrName>
                                        </p:attrNameLst>
                                      </p:cBhvr>
                                      <p:tavLst>
                                        <p:tav tm="0">
                                          <p:val>
                                            <p:strVal val="0-#ppt_w/2"/>
                                          </p:val>
                                        </p:tav>
                                        <p:tav tm="100000">
                                          <p:val>
                                            <p:strVal val="#ppt_x"/>
                                          </p:val>
                                        </p:tav>
                                      </p:tavLst>
                                    </p:anim>
                                    <p:anim calcmode="lin" valueType="num">
                                      <p:cBhvr additive="base">
                                        <p:cTn id="43" dur="500" fill="hold"/>
                                        <p:tgtEl>
                                          <p:spTgt spid="18"/>
                                        </p:tgtEl>
                                        <p:attrNameLst>
                                          <p:attrName>ppt_y</p:attrName>
                                        </p:attrNameLst>
                                      </p:cBhvr>
                                      <p:tavLst>
                                        <p:tav tm="0">
                                          <p:val>
                                            <p:strVal val="#ppt_y"/>
                                          </p:val>
                                        </p:tav>
                                        <p:tav tm="100000">
                                          <p:val>
                                            <p:strVal val="#ppt_y"/>
                                          </p:val>
                                        </p:tav>
                                      </p:tavLst>
                                    </p:anim>
                                  </p:childTnLst>
                                </p:cTn>
                              </p:par>
                              <p:par>
                                <p:cTn id="44" presetID="2" presetClass="entr" presetSubtype="8" fill="hold" nodeType="withEffect">
                                  <p:stCondLst>
                                    <p:cond delay="1100"/>
                                  </p:stCondLst>
                                  <p:childTnLst>
                                    <p:set>
                                      <p:cBhvr>
                                        <p:cTn id="45" dur="1" fill="hold">
                                          <p:stCondLst>
                                            <p:cond delay="0"/>
                                          </p:stCondLst>
                                        </p:cTn>
                                        <p:tgtEl>
                                          <p:spTgt spid="10"/>
                                        </p:tgtEl>
                                        <p:attrNameLst>
                                          <p:attrName>style.visibility</p:attrName>
                                        </p:attrNameLst>
                                      </p:cBhvr>
                                      <p:to>
                                        <p:strVal val="visible"/>
                                      </p:to>
                                    </p:set>
                                    <p:anim calcmode="lin" valueType="num">
                                      <p:cBhvr additive="base">
                                        <p:cTn id="46" dur="500" fill="hold"/>
                                        <p:tgtEl>
                                          <p:spTgt spid="10"/>
                                        </p:tgtEl>
                                        <p:attrNameLst>
                                          <p:attrName>ppt_x</p:attrName>
                                        </p:attrNameLst>
                                      </p:cBhvr>
                                      <p:tavLst>
                                        <p:tav tm="0">
                                          <p:val>
                                            <p:strVal val="0-#ppt_w/2"/>
                                          </p:val>
                                        </p:tav>
                                        <p:tav tm="100000">
                                          <p:val>
                                            <p:strVal val="#ppt_x"/>
                                          </p:val>
                                        </p:tav>
                                      </p:tavLst>
                                    </p:anim>
                                    <p:anim calcmode="lin" valueType="num">
                                      <p:cBhvr additive="base">
                                        <p:cTn id="47"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 presetClass="exit" presetSubtype="8" fill="hold" grpId="1" nodeType="clickEffect">
                                  <p:stCondLst>
                                    <p:cond delay="0"/>
                                  </p:stCondLst>
                                  <p:childTnLst>
                                    <p:anim calcmode="lin" valueType="num">
                                      <p:cBhvr additive="base">
                                        <p:cTn id="51" dur="500"/>
                                        <p:tgtEl>
                                          <p:spTgt spid="21"/>
                                        </p:tgtEl>
                                        <p:attrNameLst>
                                          <p:attrName>ppt_x</p:attrName>
                                        </p:attrNameLst>
                                      </p:cBhvr>
                                      <p:tavLst>
                                        <p:tav tm="0">
                                          <p:val>
                                            <p:strVal val="ppt_x"/>
                                          </p:val>
                                        </p:tav>
                                        <p:tav tm="100000">
                                          <p:val>
                                            <p:strVal val="0-ppt_w/2"/>
                                          </p:val>
                                        </p:tav>
                                      </p:tavLst>
                                    </p:anim>
                                    <p:anim calcmode="lin" valueType="num">
                                      <p:cBhvr additive="base">
                                        <p:cTn id="52" dur="500"/>
                                        <p:tgtEl>
                                          <p:spTgt spid="21"/>
                                        </p:tgtEl>
                                        <p:attrNameLst>
                                          <p:attrName>ppt_y</p:attrName>
                                        </p:attrNameLst>
                                      </p:cBhvr>
                                      <p:tavLst>
                                        <p:tav tm="0">
                                          <p:val>
                                            <p:strVal val="ppt_y"/>
                                          </p:val>
                                        </p:tav>
                                        <p:tav tm="100000">
                                          <p:val>
                                            <p:strVal val="ppt_y"/>
                                          </p:val>
                                        </p:tav>
                                      </p:tavLst>
                                    </p:anim>
                                    <p:set>
                                      <p:cBhvr>
                                        <p:cTn id="53" dur="1" fill="hold">
                                          <p:stCondLst>
                                            <p:cond delay="499"/>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0" grpId="0" animBg="1"/>
      <p:bldP spid="21" grpId="0"/>
      <p:bldP spid="21"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grpSp>
        <p:nvGrpSpPr>
          <p:cNvPr id="3" name="Group 52"/>
          <p:cNvGrpSpPr/>
          <p:nvPr/>
        </p:nvGrpSpPr>
        <p:grpSpPr>
          <a:xfrm>
            <a:off x="2902379" y="829880"/>
            <a:ext cx="3422221" cy="3542070"/>
            <a:chOff x="2436812" y="2263775"/>
            <a:chExt cx="2234725" cy="2312988"/>
          </a:xfrm>
          <a:effectLst>
            <a:outerShdw blurRad="152400" dir="5400000" sx="90000" sy="-19000" rotWithShape="0">
              <a:prstClr val="black">
                <a:alpha val="15000"/>
              </a:prstClr>
            </a:outerShdw>
          </a:effectLst>
        </p:grpSpPr>
        <p:sp>
          <p:nvSpPr>
            <p:cNvPr id="4" name="Oval 4103"/>
            <p:cNvSpPr>
              <a:spLocks noChangeArrowheads="1"/>
            </p:cNvSpPr>
            <p:nvPr/>
          </p:nvSpPr>
          <p:spPr bwMode="auto">
            <a:xfrm>
              <a:off x="2743200" y="2590800"/>
              <a:ext cx="1697038" cy="1662113"/>
            </a:xfrm>
            <a:prstGeom prst="ellipse">
              <a:avLst/>
            </a:prstGeom>
            <a:gradFill flip="none" rotWithShape="1">
              <a:gsLst>
                <a:gs pos="69000">
                  <a:srgbClr val="0070C0">
                    <a:shade val="30000"/>
                    <a:satMod val="115000"/>
                  </a:srgbClr>
                </a:gs>
                <a:gs pos="33000">
                  <a:srgbClr val="0070C0">
                    <a:shade val="67500"/>
                    <a:satMod val="115000"/>
                  </a:srgbClr>
                </a:gs>
                <a:gs pos="11000">
                  <a:srgbClr val="0070C0">
                    <a:shade val="100000"/>
                    <a:satMod val="115000"/>
                  </a:srgbClr>
                </a:gs>
              </a:gsLst>
              <a:path path="circle">
                <a:fillToRect l="50000" t="50000" r="50000" b="50000"/>
              </a:path>
              <a:tileRect/>
            </a:gra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383838"/>
                </a:solidFill>
                <a:effectLst/>
                <a:uLnTx/>
                <a:uFillTx/>
                <a:latin typeface="Calibri"/>
              </a:endParaRPr>
            </a:p>
          </p:txBody>
        </p:sp>
        <p:sp>
          <p:nvSpPr>
            <p:cNvPr id="5" name="Freeform 4104"/>
            <p:cNvSpPr>
              <a:spLocks/>
            </p:cNvSpPr>
            <p:nvPr/>
          </p:nvSpPr>
          <p:spPr bwMode="auto">
            <a:xfrm>
              <a:off x="4413250" y="4216400"/>
              <a:ext cx="17463" cy="19050"/>
            </a:xfrm>
            <a:custGeom>
              <a:avLst/>
              <a:gdLst/>
              <a:ahLst/>
              <a:cxnLst>
                <a:cxn ang="0">
                  <a:pos x="6" y="0"/>
                </a:cxn>
                <a:cxn ang="0">
                  <a:pos x="0" y="6"/>
                </a:cxn>
                <a:cxn ang="0">
                  <a:pos x="2" y="4"/>
                </a:cxn>
                <a:cxn ang="0">
                  <a:pos x="6" y="0"/>
                </a:cxn>
              </a:cxnLst>
              <a:rect l="0" t="0" r="r" b="b"/>
              <a:pathLst>
                <a:path w="6" h="6">
                  <a:moveTo>
                    <a:pt x="6" y="0"/>
                  </a:moveTo>
                  <a:cubicBezTo>
                    <a:pt x="4" y="2"/>
                    <a:pt x="2" y="4"/>
                    <a:pt x="0" y="6"/>
                  </a:cubicBezTo>
                  <a:cubicBezTo>
                    <a:pt x="1" y="5"/>
                    <a:pt x="2" y="5"/>
                    <a:pt x="2" y="4"/>
                  </a:cubicBezTo>
                  <a:cubicBezTo>
                    <a:pt x="4" y="3"/>
                    <a:pt x="5" y="1"/>
                    <a:pt x="6" y="0"/>
                  </a:cubicBezTo>
                  <a:close/>
                </a:path>
              </a:pathLst>
            </a:custGeom>
            <a:solidFill>
              <a:srgbClr val="D1D3D4"/>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383838"/>
                </a:solidFill>
                <a:effectLst/>
                <a:uLnTx/>
                <a:uFillTx/>
                <a:latin typeface="Calibri"/>
              </a:endParaRPr>
            </a:p>
          </p:txBody>
        </p:sp>
        <p:sp>
          <p:nvSpPr>
            <p:cNvPr id="6" name="Freeform 4105"/>
            <p:cNvSpPr>
              <a:spLocks/>
            </p:cNvSpPr>
            <p:nvPr/>
          </p:nvSpPr>
          <p:spPr bwMode="auto">
            <a:xfrm>
              <a:off x="2436812" y="2263775"/>
              <a:ext cx="1976438" cy="2312988"/>
            </a:xfrm>
            <a:custGeom>
              <a:avLst/>
              <a:gdLst/>
              <a:ahLst/>
              <a:cxnLst>
                <a:cxn ang="0">
                  <a:pos x="518" y="640"/>
                </a:cxn>
                <a:cxn ang="0">
                  <a:pos x="489" y="652"/>
                </a:cxn>
                <a:cxn ang="0">
                  <a:pos x="405" y="669"/>
                </a:cxn>
                <a:cxn ang="0">
                  <a:pos x="390" y="670"/>
                </a:cxn>
                <a:cxn ang="0">
                  <a:pos x="388" y="669"/>
                </a:cxn>
                <a:cxn ang="0">
                  <a:pos x="305" y="657"/>
                </a:cxn>
                <a:cxn ang="0">
                  <a:pos x="104" y="390"/>
                </a:cxn>
                <a:cxn ang="0">
                  <a:pos x="138" y="257"/>
                </a:cxn>
                <a:cxn ang="0">
                  <a:pos x="191" y="189"/>
                </a:cxn>
                <a:cxn ang="0">
                  <a:pos x="200" y="181"/>
                </a:cxn>
                <a:cxn ang="0">
                  <a:pos x="273" y="134"/>
                </a:cxn>
                <a:cxn ang="0">
                  <a:pos x="305" y="122"/>
                </a:cxn>
                <a:cxn ang="0">
                  <a:pos x="384" y="0"/>
                </a:cxn>
                <a:cxn ang="0">
                  <a:pos x="128" y="101"/>
                </a:cxn>
                <a:cxn ang="0">
                  <a:pos x="111" y="118"/>
                </a:cxn>
                <a:cxn ang="0">
                  <a:pos x="0" y="390"/>
                </a:cxn>
                <a:cxn ang="0">
                  <a:pos x="390" y="779"/>
                </a:cxn>
                <a:cxn ang="0">
                  <a:pos x="391" y="779"/>
                </a:cxn>
                <a:cxn ang="0">
                  <a:pos x="404" y="779"/>
                </a:cxn>
                <a:cxn ang="0">
                  <a:pos x="666" y="664"/>
                </a:cxn>
                <a:cxn ang="0">
                  <a:pos x="518" y="640"/>
                </a:cxn>
              </a:cxnLst>
              <a:rect l="0" t="0" r="r" b="b"/>
              <a:pathLst>
                <a:path w="666" h="779">
                  <a:moveTo>
                    <a:pt x="518" y="640"/>
                  </a:moveTo>
                  <a:cubicBezTo>
                    <a:pt x="509" y="644"/>
                    <a:pt x="499" y="649"/>
                    <a:pt x="489" y="652"/>
                  </a:cubicBezTo>
                  <a:cubicBezTo>
                    <a:pt x="462" y="662"/>
                    <a:pt x="435" y="668"/>
                    <a:pt x="405" y="669"/>
                  </a:cubicBezTo>
                  <a:cubicBezTo>
                    <a:pt x="400" y="669"/>
                    <a:pt x="395" y="670"/>
                    <a:pt x="390" y="670"/>
                  </a:cubicBezTo>
                  <a:cubicBezTo>
                    <a:pt x="389" y="670"/>
                    <a:pt x="389" y="669"/>
                    <a:pt x="388" y="669"/>
                  </a:cubicBezTo>
                  <a:cubicBezTo>
                    <a:pt x="359" y="669"/>
                    <a:pt x="332" y="665"/>
                    <a:pt x="305" y="657"/>
                  </a:cubicBezTo>
                  <a:cubicBezTo>
                    <a:pt x="189" y="622"/>
                    <a:pt x="104" y="515"/>
                    <a:pt x="104" y="390"/>
                  </a:cubicBezTo>
                  <a:cubicBezTo>
                    <a:pt x="104" y="342"/>
                    <a:pt x="116" y="296"/>
                    <a:pt x="138" y="257"/>
                  </a:cubicBezTo>
                  <a:cubicBezTo>
                    <a:pt x="152" y="231"/>
                    <a:pt x="170" y="209"/>
                    <a:pt x="191" y="189"/>
                  </a:cubicBezTo>
                  <a:cubicBezTo>
                    <a:pt x="194" y="186"/>
                    <a:pt x="197" y="183"/>
                    <a:pt x="200" y="181"/>
                  </a:cubicBezTo>
                  <a:cubicBezTo>
                    <a:pt x="222" y="162"/>
                    <a:pt x="246" y="146"/>
                    <a:pt x="273" y="134"/>
                  </a:cubicBezTo>
                  <a:cubicBezTo>
                    <a:pt x="284" y="130"/>
                    <a:pt x="294" y="126"/>
                    <a:pt x="305" y="122"/>
                  </a:cubicBezTo>
                  <a:cubicBezTo>
                    <a:pt x="325" y="55"/>
                    <a:pt x="353" y="10"/>
                    <a:pt x="384" y="0"/>
                  </a:cubicBezTo>
                  <a:cubicBezTo>
                    <a:pt x="286" y="2"/>
                    <a:pt x="196" y="40"/>
                    <a:pt x="128" y="101"/>
                  </a:cubicBezTo>
                  <a:cubicBezTo>
                    <a:pt x="122" y="107"/>
                    <a:pt x="116" y="112"/>
                    <a:pt x="111" y="118"/>
                  </a:cubicBezTo>
                  <a:cubicBezTo>
                    <a:pt x="42" y="189"/>
                    <a:pt x="0" y="284"/>
                    <a:pt x="0" y="390"/>
                  </a:cubicBezTo>
                  <a:cubicBezTo>
                    <a:pt x="0" y="605"/>
                    <a:pt x="175" y="779"/>
                    <a:pt x="390" y="779"/>
                  </a:cubicBezTo>
                  <a:cubicBezTo>
                    <a:pt x="391" y="779"/>
                    <a:pt x="391" y="779"/>
                    <a:pt x="391" y="779"/>
                  </a:cubicBezTo>
                  <a:cubicBezTo>
                    <a:pt x="395" y="779"/>
                    <a:pt x="399" y="779"/>
                    <a:pt x="404" y="779"/>
                  </a:cubicBezTo>
                  <a:cubicBezTo>
                    <a:pt x="506" y="775"/>
                    <a:pt x="599" y="732"/>
                    <a:pt x="666" y="664"/>
                  </a:cubicBezTo>
                  <a:cubicBezTo>
                    <a:pt x="640" y="687"/>
                    <a:pt x="585" y="676"/>
                    <a:pt x="518" y="640"/>
                  </a:cubicBezTo>
                  <a:close/>
                </a:path>
              </a:pathLst>
            </a:custGeom>
            <a:gradFill flip="none" rotWithShape="1">
              <a:gsLst>
                <a:gs pos="81000">
                  <a:srgbClr val="0070C0">
                    <a:shade val="30000"/>
                    <a:satMod val="115000"/>
                  </a:srgbClr>
                </a:gs>
                <a:gs pos="56000">
                  <a:srgbClr val="0070C0">
                    <a:shade val="67500"/>
                    <a:satMod val="115000"/>
                  </a:srgbClr>
                </a:gs>
                <a:gs pos="42000">
                  <a:srgbClr val="0070C0">
                    <a:shade val="100000"/>
                    <a:satMod val="115000"/>
                  </a:srgbClr>
                </a:gs>
              </a:gsLst>
              <a:path path="circle">
                <a:fillToRect l="50000" t="50000" r="50000" b="50000"/>
              </a:path>
              <a:tileRect/>
            </a:gra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383838"/>
                </a:solidFill>
                <a:effectLst/>
                <a:uLnTx/>
                <a:uFillTx/>
                <a:latin typeface="Calibri"/>
              </a:endParaRPr>
            </a:p>
          </p:txBody>
        </p:sp>
        <p:sp>
          <p:nvSpPr>
            <p:cNvPr id="7" name="Oval 502"/>
            <p:cNvSpPr>
              <a:spLocks noChangeArrowheads="1"/>
            </p:cNvSpPr>
            <p:nvPr/>
          </p:nvSpPr>
          <p:spPr bwMode="auto">
            <a:xfrm rot="18784822">
              <a:off x="2511181" y="2261400"/>
              <a:ext cx="2133685" cy="2187026"/>
            </a:xfrm>
            <a:prstGeom prst="ellipse">
              <a:avLst/>
            </a:prstGeom>
            <a:gradFill flip="none" rotWithShape="1">
              <a:gsLst>
                <a:gs pos="6000">
                  <a:sysClr val="window" lastClr="FFFFFF">
                    <a:alpha val="68000"/>
                  </a:sysClr>
                </a:gs>
                <a:gs pos="59000">
                  <a:sysClr val="window" lastClr="FFFFFF">
                    <a:alpha val="0"/>
                  </a:sysClr>
                </a:gs>
              </a:gsLst>
              <a:lin ang="2700000" scaled="1"/>
              <a:tileRect/>
            </a:gra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383838"/>
                </a:solidFill>
                <a:effectLst/>
                <a:uLnTx/>
                <a:uFillTx/>
                <a:latin typeface="Calibri"/>
              </a:endParaRPr>
            </a:p>
          </p:txBody>
        </p:sp>
        <p:sp>
          <p:nvSpPr>
            <p:cNvPr id="8" name="Freeform 4106"/>
            <p:cNvSpPr>
              <a:spLocks/>
            </p:cNvSpPr>
            <p:nvPr/>
          </p:nvSpPr>
          <p:spPr bwMode="auto">
            <a:xfrm>
              <a:off x="3244850" y="3502025"/>
              <a:ext cx="1246188" cy="801688"/>
            </a:xfrm>
            <a:custGeom>
              <a:avLst/>
              <a:gdLst/>
              <a:ahLst/>
              <a:cxnLst>
                <a:cxn ang="0">
                  <a:pos x="375" y="95"/>
                </a:cxn>
                <a:cxn ang="0">
                  <a:pos x="330" y="161"/>
                </a:cxn>
                <a:cxn ang="0">
                  <a:pos x="313" y="177"/>
                </a:cxn>
                <a:cxn ang="0">
                  <a:pos x="235" y="150"/>
                </a:cxn>
                <a:cxn ang="0">
                  <a:pos x="184" y="116"/>
                </a:cxn>
                <a:cxn ang="0">
                  <a:pos x="74" y="19"/>
                </a:cxn>
                <a:cxn ang="0">
                  <a:pos x="55" y="0"/>
                </a:cxn>
                <a:cxn ang="0">
                  <a:pos x="0" y="23"/>
                </a:cxn>
                <a:cxn ang="0">
                  <a:pos x="32" y="57"/>
                </a:cxn>
                <a:cxn ang="0">
                  <a:pos x="60" y="84"/>
                </a:cxn>
                <a:cxn ang="0">
                  <a:pos x="172" y="176"/>
                </a:cxn>
                <a:cxn ang="0">
                  <a:pos x="223" y="210"/>
                </a:cxn>
                <a:cxn ang="0">
                  <a:pos x="246" y="223"/>
                </a:cxn>
                <a:cxn ang="0">
                  <a:pos x="394" y="247"/>
                </a:cxn>
                <a:cxn ang="0">
                  <a:pos x="400" y="241"/>
                </a:cxn>
                <a:cxn ang="0">
                  <a:pos x="375" y="95"/>
                </a:cxn>
              </a:cxnLst>
              <a:rect l="0" t="0" r="r" b="b"/>
              <a:pathLst>
                <a:path w="420" h="270">
                  <a:moveTo>
                    <a:pt x="375" y="95"/>
                  </a:moveTo>
                  <a:cubicBezTo>
                    <a:pt x="363" y="119"/>
                    <a:pt x="348" y="141"/>
                    <a:pt x="330" y="161"/>
                  </a:cubicBezTo>
                  <a:cubicBezTo>
                    <a:pt x="324" y="166"/>
                    <a:pt x="319" y="172"/>
                    <a:pt x="313" y="177"/>
                  </a:cubicBezTo>
                  <a:cubicBezTo>
                    <a:pt x="296" y="180"/>
                    <a:pt x="269" y="170"/>
                    <a:pt x="235" y="150"/>
                  </a:cubicBezTo>
                  <a:cubicBezTo>
                    <a:pt x="220" y="141"/>
                    <a:pt x="202" y="129"/>
                    <a:pt x="184" y="116"/>
                  </a:cubicBezTo>
                  <a:cubicBezTo>
                    <a:pt x="150" y="90"/>
                    <a:pt x="112" y="57"/>
                    <a:pt x="74" y="19"/>
                  </a:cubicBezTo>
                  <a:cubicBezTo>
                    <a:pt x="67" y="12"/>
                    <a:pt x="61" y="6"/>
                    <a:pt x="55" y="0"/>
                  </a:cubicBezTo>
                  <a:cubicBezTo>
                    <a:pt x="0" y="23"/>
                    <a:pt x="0" y="23"/>
                    <a:pt x="0" y="23"/>
                  </a:cubicBezTo>
                  <a:cubicBezTo>
                    <a:pt x="11" y="34"/>
                    <a:pt x="21" y="45"/>
                    <a:pt x="32" y="57"/>
                  </a:cubicBezTo>
                  <a:cubicBezTo>
                    <a:pt x="42" y="66"/>
                    <a:pt x="51" y="75"/>
                    <a:pt x="60" y="84"/>
                  </a:cubicBezTo>
                  <a:cubicBezTo>
                    <a:pt x="98" y="119"/>
                    <a:pt x="136" y="151"/>
                    <a:pt x="172" y="176"/>
                  </a:cubicBezTo>
                  <a:cubicBezTo>
                    <a:pt x="190" y="189"/>
                    <a:pt x="207" y="200"/>
                    <a:pt x="223" y="210"/>
                  </a:cubicBezTo>
                  <a:cubicBezTo>
                    <a:pt x="231" y="214"/>
                    <a:pt x="239" y="219"/>
                    <a:pt x="246" y="223"/>
                  </a:cubicBezTo>
                  <a:cubicBezTo>
                    <a:pt x="313" y="259"/>
                    <a:pt x="368" y="270"/>
                    <a:pt x="394" y="247"/>
                  </a:cubicBezTo>
                  <a:cubicBezTo>
                    <a:pt x="396" y="245"/>
                    <a:pt x="398" y="243"/>
                    <a:pt x="400" y="241"/>
                  </a:cubicBezTo>
                  <a:cubicBezTo>
                    <a:pt x="420" y="214"/>
                    <a:pt x="409" y="161"/>
                    <a:pt x="375" y="95"/>
                  </a:cubicBezTo>
                  <a:close/>
                </a:path>
              </a:pathLst>
            </a:custGeom>
            <a:gradFill flip="none" rotWithShape="1">
              <a:gsLst>
                <a:gs pos="39000">
                  <a:sysClr val="window" lastClr="FFFFFF">
                    <a:lumMod val="95000"/>
                    <a:alpha val="53000"/>
                  </a:sysClr>
                </a:gs>
                <a:gs pos="58000">
                  <a:srgbClr val="00B0F0">
                    <a:alpha val="59000"/>
                  </a:srgbClr>
                </a:gs>
                <a:gs pos="0">
                  <a:sysClr val="window" lastClr="FFFFFF"/>
                </a:gs>
              </a:gsLst>
              <a:lin ang="1800000" scaled="0"/>
              <a:tileRect/>
            </a:gra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383838"/>
                </a:solidFill>
                <a:effectLst/>
                <a:uLnTx/>
                <a:uFillTx/>
                <a:latin typeface="Calibri"/>
              </a:endParaRPr>
            </a:p>
          </p:txBody>
        </p:sp>
        <p:sp>
          <p:nvSpPr>
            <p:cNvPr id="9" name="Freeform 4107"/>
            <p:cNvSpPr>
              <a:spLocks/>
            </p:cNvSpPr>
            <p:nvPr/>
          </p:nvSpPr>
          <p:spPr bwMode="auto">
            <a:xfrm>
              <a:off x="3241675" y="2263775"/>
              <a:ext cx="646113" cy="1306513"/>
            </a:xfrm>
            <a:custGeom>
              <a:avLst/>
              <a:gdLst/>
              <a:ahLst/>
              <a:cxnLst>
                <a:cxn ang="0">
                  <a:pos x="139" y="1"/>
                </a:cxn>
                <a:cxn ang="0">
                  <a:pos x="119" y="0"/>
                </a:cxn>
                <a:cxn ang="0">
                  <a:pos x="113" y="0"/>
                </a:cxn>
                <a:cxn ang="0">
                  <a:pos x="34" y="122"/>
                </a:cxn>
                <a:cxn ang="0">
                  <a:pos x="27" y="148"/>
                </a:cxn>
                <a:cxn ang="0">
                  <a:pos x="15" y="208"/>
                </a:cxn>
                <a:cxn ang="0">
                  <a:pos x="1" y="354"/>
                </a:cxn>
                <a:cxn ang="0">
                  <a:pos x="0" y="389"/>
                </a:cxn>
                <a:cxn ang="0">
                  <a:pos x="1" y="440"/>
                </a:cxn>
                <a:cxn ang="0">
                  <a:pos x="56" y="417"/>
                </a:cxn>
                <a:cxn ang="0">
                  <a:pos x="56" y="390"/>
                </a:cxn>
                <a:cxn ang="0">
                  <a:pos x="66" y="243"/>
                </a:cxn>
                <a:cxn ang="0">
                  <a:pos x="78" y="183"/>
                </a:cxn>
                <a:cxn ang="0">
                  <a:pos x="120" y="110"/>
                </a:cxn>
                <a:cxn ang="0">
                  <a:pos x="131" y="110"/>
                </a:cxn>
                <a:cxn ang="0">
                  <a:pos x="218" y="127"/>
                </a:cxn>
                <a:cxn ang="0">
                  <a:pos x="139" y="1"/>
                </a:cxn>
              </a:cxnLst>
              <a:rect l="0" t="0" r="r" b="b"/>
              <a:pathLst>
                <a:path w="218" h="440">
                  <a:moveTo>
                    <a:pt x="139" y="1"/>
                  </a:moveTo>
                  <a:cubicBezTo>
                    <a:pt x="132" y="0"/>
                    <a:pt x="125" y="0"/>
                    <a:pt x="119" y="0"/>
                  </a:cubicBezTo>
                  <a:cubicBezTo>
                    <a:pt x="117" y="0"/>
                    <a:pt x="115" y="0"/>
                    <a:pt x="113" y="0"/>
                  </a:cubicBezTo>
                  <a:cubicBezTo>
                    <a:pt x="82" y="10"/>
                    <a:pt x="54" y="55"/>
                    <a:pt x="34" y="122"/>
                  </a:cubicBezTo>
                  <a:cubicBezTo>
                    <a:pt x="32" y="131"/>
                    <a:pt x="29" y="139"/>
                    <a:pt x="27" y="148"/>
                  </a:cubicBezTo>
                  <a:cubicBezTo>
                    <a:pt x="22" y="167"/>
                    <a:pt x="18" y="187"/>
                    <a:pt x="15" y="208"/>
                  </a:cubicBezTo>
                  <a:cubicBezTo>
                    <a:pt x="7" y="252"/>
                    <a:pt x="2" y="301"/>
                    <a:pt x="1" y="354"/>
                  </a:cubicBezTo>
                  <a:cubicBezTo>
                    <a:pt x="1" y="365"/>
                    <a:pt x="0" y="377"/>
                    <a:pt x="0" y="389"/>
                  </a:cubicBezTo>
                  <a:cubicBezTo>
                    <a:pt x="0" y="406"/>
                    <a:pt x="1" y="423"/>
                    <a:pt x="1" y="440"/>
                  </a:cubicBezTo>
                  <a:cubicBezTo>
                    <a:pt x="56" y="417"/>
                    <a:pt x="56" y="417"/>
                    <a:pt x="56" y="417"/>
                  </a:cubicBezTo>
                  <a:cubicBezTo>
                    <a:pt x="56" y="408"/>
                    <a:pt x="56" y="399"/>
                    <a:pt x="56" y="390"/>
                  </a:cubicBezTo>
                  <a:cubicBezTo>
                    <a:pt x="56" y="336"/>
                    <a:pt x="60" y="286"/>
                    <a:pt x="66" y="243"/>
                  </a:cubicBezTo>
                  <a:cubicBezTo>
                    <a:pt x="69" y="221"/>
                    <a:pt x="74" y="201"/>
                    <a:pt x="78" y="183"/>
                  </a:cubicBezTo>
                  <a:cubicBezTo>
                    <a:pt x="90" y="141"/>
                    <a:pt x="104" y="114"/>
                    <a:pt x="120" y="110"/>
                  </a:cubicBezTo>
                  <a:cubicBezTo>
                    <a:pt x="124" y="110"/>
                    <a:pt x="128" y="110"/>
                    <a:pt x="131" y="110"/>
                  </a:cubicBezTo>
                  <a:cubicBezTo>
                    <a:pt x="162" y="111"/>
                    <a:pt x="191" y="117"/>
                    <a:pt x="218" y="127"/>
                  </a:cubicBezTo>
                  <a:cubicBezTo>
                    <a:pt x="198" y="58"/>
                    <a:pt x="170" y="11"/>
                    <a:pt x="139" y="1"/>
                  </a:cubicBezTo>
                  <a:close/>
                </a:path>
              </a:pathLst>
            </a:custGeom>
            <a:gradFill>
              <a:gsLst>
                <a:gs pos="95000">
                  <a:sysClr val="window" lastClr="FFFFFF">
                    <a:lumMod val="75000"/>
                  </a:sysClr>
                </a:gs>
                <a:gs pos="0">
                  <a:srgbClr val="00B0F0">
                    <a:alpha val="48000"/>
                  </a:srgbClr>
                </a:gs>
              </a:gsLst>
              <a:lin ang="7800000" scaled="0"/>
            </a:gra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383838"/>
                </a:solidFill>
                <a:effectLst/>
                <a:uLnTx/>
                <a:uFillTx/>
                <a:latin typeface="Calibri"/>
              </a:endParaRPr>
            </a:p>
          </p:txBody>
        </p:sp>
      </p:grpSp>
      <p:sp>
        <p:nvSpPr>
          <p:cNvPr id="10" name="Rectangle 11"/>
          <p:cNvSpPr/>
          <p:nvPr/>
        </p:nvSpPr>
        <p:spPr>
          <a:xfrm flipH="1">
            <a:off x="958326" y="3042581"/>
            <a:ext cx="1695450" cy="307777"/>
          </a:xfrm>
          <a:prstGeom prst="rect">
            <a:avLst/>
          </a:prstGeom>
          <a:noFill/>
          <a:ln>
            <a:noFill/>
          </a:ln>
          <a:effectLst/>
        </p:spPr>
        <p:txBody>
          <a:bodyPr wrap="square">
            <a:spAutoFit/>
          </a:bodyPr>
          <a:lstStyle/>
          <a:p>
            <a:pPr algn="ctr"/>
            <a:r>
              <a:rPr lang="zh-CN" altLang="en-US" sz="1400" dirty="0">
                <a:latin typeface="+mj-ea"/>
                <a:cs typeface="Arial" charset="0"/>
              </a:rPr>
              <a:t>单击此处添加文本</a:t>
            </a:r>
            <a:endParaRPr lang="en-US" sz="1400" dirty="0">
              <a:solidFill>
                <a:srgbClr val="00B0F0"/>
              </a:solidFill>
              <a:latin typeface="Calibri"/>
            </a:endParaRPr>
          </a:p>
        </p:txBody>
      </p:sp>
      <p:sp>
        <p:nvSpPr>
          <p:cNvPr id="11" name="Rectangle 12"/>
          <p:cNvSpPr/>
          <p:nvPr/>
        </p:nvSpPr>
        <p:spPr>
          <a:xfrm>
            <a:off x="1083568" y="3426746"/>
            <a:ext cx="3200400" cy="600164"/>
          </a:xfrm>
          <a:prstGeom prst="rect">
            <a:avLst/>
          </a:prstGeom>
        </p:spPr>
        <p:txBody>
          <a:bodyPr wrap="square">
            <a:spAutoFit/>
          </a:bodyPr>
          <a:lstStyle/>
          <a:p>
            <a:pPr algn="just">
              <a:defRPr/>
            </a:pPr>
            <a:r>
              <a:rPr lang="zh-CN" altLang="en-US" sz="1100" dirty="0">
                <a:latin typeface="+mj-ea"/>
                <a:cs typeface="Arial" charset="0"/>
              </a:rPr>
              <a:t>单击此处添加</a:t>
            </a:r>
            <a:r>
              <a:rPr lang="zh-CN" altLang="en-US" sz="1100" dirty="0" smtClean="0">
                <a:latin typeface="+mj-ea"/>
                <a:cs typeface="Arial" charset="0"/>
              </a:rPr>
              <a:t>文本</a:t>
            </a:r>
            <a:endParaRPr lang="en-US" altLang="zh-CN" sz="1100" dirty="0" smtClean="0">
              <a:latin typeface="+mj-ea"/>
              <a:cs typeface="Arial" charset="0"/>
            </a:endParaRPr>
          </a:p>
          <a:p>
            <a:pPr algn="just">
              <a:defRPr/>
            </a:pPr>
            <a:r>
              <a:rPr lang="zh-CN" altLang="en-US" sz="1100" dirty="0" smtClean="0">
                <a:latin typeface="+mj-ea"/>
                <a:cs typeface="Arial" charset="0"/>
              </a:rPr>
              <a:t>单击</a:t>
            </a:r>
            <a:r>
              <a:rPr lang="zh-CN" altLang="en-US" sz="1100" dirty="0">
                <a:latin typeface="+mj-ea"/>
                <a:cs typeface="Arial" charset="0"/>
              </a:rPr>
              <a:t>此处添加</a:t>
            </a:r>
            <a:r>
              <a:rPr lang="zh-CN" altLang="en-US" sz="1100" dirty="0" smtClean="0">
                <a:latin typeface="+mj-ea"/>
                <a:cs typeface="Arial" charset="0"/>
              </a:rPr>
              <a:t>文本</a:t>
            </a:r>
            <a:endParaRPr lang="en-US" altLang="zh-CN" sz="1100" dirty="0" smtClean="0">
              <a:latin typeface="+mj-ea"/>
              <a:cs typeface="Arial" charset="0"/>
            </a:endParaRPr>
          </a:p>
          <a:p>
            <a:pPr algn="just">
              <a:defRPr/>
            </a:pPr>
            <a:r>
              <a:rPr lang="zh-CN" altLang="en-US" sz="1100" dirty="0">
                <a:latin typeface="+mj-ea"/>
                <a:cs typeface="Arial" charset="0"/>
              </a:rPr>
              <a:t>单击此处添加文本</a:t>
            </a:r>
            <a:endParaRPr lang="en-US" altLang="ko-KR" sz="1100" kern="0" dirty="0" smtClean="0">
              <a:solidFill>
                <a:srgbClr val="383838"/>
              </a:solidFill>
              <a:latin typeface="Calibri"/>
              <a:cs typeface="Arial" pitchFamily="34" charset="0"/>
            </a:endParaRPr>
          </a:p>
        </p:txBody>
      </p:sp>
      <p:sp>
        <p:nvSpPr>
          <p:cNvPr id="12" name="Rectangle 14"/>
          <p:cNvSpPr/>
          <p:nvPr/>
        </p:nvSpPr>
        <p:spPr>
          <a:xfrm flipH="1">
            <a:off x="6358926" y="3196470"/>
            <a:ext cx="1695450" cy="307777"/>
          </a:xfrm>
          <a:prstGeom prst="rect">
            <a:avLst/>
          </a:prstGeom>
          <a:noFill/>
          <a:ln>
            <a:noFill/>
          </a:ln>
          <a:effectLst/>
        </p:spPr>
        <p:txBody>
          <a:bodyPr wrap="square">
            <a:spAutoFit/>
          </a:bodyPr>
          <a:lstStyle/>
          <a:p>
            <a:pPr algn="ctr"/>
            <a:r>
              <a:rPr lang="zh-CN" altLang="en-US" sz="1400" dirty="0">
                <a:latin typeface="+mj-ea"/>
                <a:cs typeface="Arial" charset="0"/>
              </a:rPr>
              <a:t>单击此处添加文本</a:t>
            </a:r>
            <a:endParaRPr lang="en-US" sz="1400" dirty="0">
              <a:solidFill>
                <a:srgbClr val="383838"/>
              </a:solidFill>
              <a:latin typeface="Calibri"/>
            </a:endParaRPr>
          </a:p>
        </p:txBody>
      </p:sp>
      <p:sp>
        <p:nvSpPr>
          <p:cNvPr id="13" name="Rectangle 15"/>
          <p:cNvSpPr/>
          <p:nvPr/>
        </p:nvSpPr>
        <p:spPr>
          <a:xfrm>
            <a:off x="6484168" y="3577470"/>
            <a:ext cx="3200400" cy="600164"/>
          </a:xfrm>
          <a:prstGeom prst="rect">
            <a:avLst/>
          </a:prstGeom>
        </p:spPr>
        <p:txBody>
          <a:bodyPr wrap="square">
            <a:spAutoFit/>
          </a:bodyPr>
          <a:lstStyle/>
          <a:p>
            <a:pPr algn="just">
              <a:defRPr/>
            </a:pPr>
            <a:r>
              <a:rPr lang="zh-CN" altLang="en-US" sz="1100" dirty="0">
                <a:latin typeface="+mj-ea"/>
                <a:cs typeface="Arial" charset="0"/>
              </a:rPr>
              <a:t>单击此处添加</a:t>
            </a:r>
            <a:r>
              <a:rPr lang="zh-CN" altLang="en-US" sz="1100" dirty="0" smtClean="0">
                <a:latin typeface="+mj-ea"/>
                <a:cs typeface="Arial" charset="0"/>
              </a:rPr>
              <a:t>文本</a:t>
            </a:r>
            <a:endParaRPr lang="en-US" altLang="zh-CN" sz="1100" dirty="0" smtClean="0">
              <a:latin typeface="+mj-ea"/>
              <a:cs typeface="Arial" charset="0"/>
            </a:endParaRPr>
          </a:p>
          <a:p>
            <a:pPr algn="just">
              <a:defRPr/>
            </a:pPr>
            <a:r>
              <a:rPr lang="zh-CN" altLang="en-US" sz="1100" dirty="0">
                <a:latin typeface="+mj-ea"/>
                <a:cs typeface="Arial" charset="0"/>
              </a:rPr>
              <a:t>单击此处添加</a:t>
            </a:r>
            <a:r>
              <a:rPr lang="zh-CN" altLang="en-US" sz="1100" dirty="0" smtClean="0">
                <a:latin typeface="+mj-ea"/>
                <a:cs typeface="Arial" charset="0"/>
              </a:rPr>
              <a:t>文本</a:t>
            </a:r>
            <a:endParaRPr lang="en-US" altLang="zh-CN" sz="1100" dirty="0" smtClean="0">
              <a:latin typeface="+mj-ea"/>
              <a:cs typeface="Arial" charset="0"/>
            </a:endParaRPr>
          </a:p>
          <a:p>
            <a:pPr algn="just">
              <a:defRPr/>
            </a:pPr>
            <a:r>
              <a:rPr lang="zh-CN" altLang="en-US" sz="1100" dirty="0">
                <a:latin typeface="+mj-ea"/>
                <a:cs typeface="Arial" charset="0"/>
              </a:rPr>
              <a:t>单击此处添加文本</a:t>
            </a:r>
            <a:endParaRPr lang="en-US" altLang="ko-KR" sz="1100" kern="0" dirty="0" smtClean="0">
              <a:solidFill>
                <a:srgbClr val="383838"/>
              </a:solidFill>
              <a:latin typeface="Calibri"/>
              <a:cs typeface="Arial" pitchFamily="34" charset="0"/>
            </a:endParaRPr>
          </a:p>
        </p:txBody>
      </p:sp>
    </p:spTree>
    <p:extLst>
      <p:ext uri="{BB962C8B-B14F-4D97-AF65-F5344CB8AC3E}">
        <p14:creationId xmlns:p14="http://schemas.microsoft.com/office/powerpoint/2010/main" val="3835781754"/>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1000"/>
                                        <p:tgtEl>
                                          <p:spTgt spid="12"/>
                                        </p:tgtEl>
                                      </p:cBhvr>
                                    </p:animEffect>
                                    <p:anim calcmode="lin" valueType="num">
                                      <p:cBhvr>
                                        <p:cTn id="23" dur="1000" fill="hold"/>
                                        <p:tgtEl>
                                          <p:spTgt spid="12"/>
                                        </p:tgtEl>
                                        <p:attrNameLst>
                                          <p:attrName>ppt_x</p:attrName>
                                        </p:attrNameLst>
                                      </p:cBhvr>
                                      <p:tavLst>
                                        <p:tav tm="0">
                                          <p:val>
                                            <p:strVal val="#ppt_x"/>
                                          </p:val>
                                        </p:tav>
                                        <p:tav tm="100000">
                                          <p:val>
                                            <p:strVal val="#ppt_x"/>
                                          </p:val>
                                        </p:tav>
                                      </p:tavLst>
                                    </p:anim>
                                    <p:anim calcmode="lin" valueType="num">
                                      <p:cBhvr>
                                        <p:cTn id="24" dur="1000" fill="hold"/>
                                        <p:tgtEl>
                                          <p:spTgt spid="12"/>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1000"/>
                                        <p:tgtEl>
                                          <p:spTgt spid="13"/>
                                        </p:tgtEl>
                                      </p:cBhvr>
                                    </p:animEffect>
                                    <p:anim calcmode="lin" valueType="num">
                                      <p:cBhvr>
                                        <p:cTn id="28" dur="1000" fill="hold"/>
                                        <p:tgtEl>
                                          <p:spTgt spid="13"/>
                                        </p:tgtEl>
                                        <p:attrNameLst>
                                          <p:attrName>ppt_x</p:attrName>
                                        </p:attrNameLst>
                                      </p:cBhvr>
                                      <p:tavLst>
                                        <p:tav tm="0">
                                          <p:val>
                                            <p:strVal val="#ppt_x"/>
                                          </p:val>
                                        </p:tav>
                                        <p:tav tm="100000">
                                          <p:val>
                                            <p:strVal val="#ppt_x"/>
                                          </p:val>
                                        </p:tav>
                                      </p:tavLst>
                                    </p:anim>
                                    <p:anim calcmode="lin" valueType="num">
                                      <p:cBhvr>
                                        <p:cTn id="2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sp>
        <p:nvSpPr>
          <p:cNvPr id="4" name="Circular Arrow 15"/>
          <p:cNvSpPr/>
          <p:nvPr/>
        </p:nvSpPr>
        <p:spPr>
          <a:xfrm rot="14758286">
            <a:off x="2220187" y="733204"/>
            <a:ext cx="4172708" cy="4172708"/>
          </a:xfrm>
          <a:prstGeom prst="circularArrow">
            <a:avLst>
              <a:gd name="adj1" fmla="val 9107"/>
              <a:gd name="adj2" fmla="val 511911"/>
              <a:gd name="adj3" fmla="val 20882017"/>
              <a:gd name="adj4" fmla="val 3110565"/>
              <a:gd name="adj5" fmla="val 10780"/>
            </a:avLst>
          </a:prstGeom>
          <a:solidFill>
            <a:srgbClr val="383838">
              <a:lumMod val="5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Calibri"/>
              <a:ea typeface="+mn-ea"/>
              <a:cs typeface="+mn-cs"/>
            </a:endParaRPr>
          </a:p>
        </p:txBody>
      </p:sp>
      <p:grpSp>
        <p:nvGrpSpPr>
          <p:cNvPr id="25" name="组合 24"/>
          <p:cNvGrpSpPr/>
          <p:nvPr/>
        </p:nvGrpSpPr>
        <p:grpSpPr>
          <a:xfrm>
            <a:off x="2091743" y="782134"/>
            <a:ext cx="4342616" cy="3947883"/>
            <a:chOff x="2091743" y="782134"/>
            <a:chExt cx="4342616" cy="3947883"/>
          </a:xfrm>
        </p:grpSpPr>
        <p:sp>
          <p:nvSpPr>
            <p:cNvPr id="5" name="Rounded Rectangle 14"/>
            <p:cNvSpPr/>
            <p:nvPr/>
          </p:nvSpPr>
          <p:spPr>
            <a:xfrm>
              <a:off x="2103976" y="1528330"/>
              <a:ext cx="1455694" cy="449325"/>
            </a:xfrm>
            <a:prstGeom prst="roundRect">
              <a:avLst/>
            </a:prstGeom>
            <a:solidFill>
              <a:srgbClr val="0070C0"/>
            </a:solidFill>
            <a:ln w="9525" cap="flat" cmpd="sng" algn="ctr">
              <a:solidFill>
                <a:srgbClr val="0070C0">
                  <a:lumMod val="75000"/>
                </a:srgbClr>
              </a:solid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6" name="Rounded Rectangle 16"/>
            <p:cNvSpPr/>
            <p:nvPr/>
          </p:nvSpPr>
          <p:spPr>
            <a:xfrm>
              <a:off x="4978665" y="1528330"/>
              <a:ext cx="1455694" cy="449325"/>
            </a:xfrm>
            <a:prstGeom prst="roundRect">
              <a:avLst/>
            </a:prstGeom>
            <a:solidFill>
              <a:srgbClr val="0070C0"/>
            </a:solidFill>
            <a:ln w="9525" cap="flat" cmpd="sng" algn="ctr">
              <a:solidFill>
                <a:srgbClr val="0070C0">
                  <a:lumMod val="75000"/>
                </a:srgbClr>
              </a:solid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7" name="Rounded Rectangle 17"/>
            <p:cNvSpPr/>
            <p:nvPr/>
          </p:nvSpPr>
          <p:spPr>
            <a:xfrm>
              <a:off x="2103976" y="2262293"/>
              <a:ext cx="1455694" cy="449325"/>
            </a:xfrm>
            <a:prstGeom prst="roundRect">
              <a:avLst/>
            </a:prstGeom>
            <a:solidFill>
              <a:srgbClr val="0070C0"/>
            </a:solidFill>
            <a:ln w="9525" cap="flat" cmpd="sng" algn="ctr">
              <a:solidFill>
                <a:srgbClr val="0070C0">
                  <a:lumMod val="75000"/>
                </a:srgbClr>
              </a:solid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8" name="Rounded Rectangle 18"/>
            <p:cNvSpPr/>
            <p:nvPr/>
          </p:nvSpPr>
          <p:spPr>
            <a:xfrm>
              <a:off x="4978665" y="2262293"/>
              <a:ext cx="1455694" cy="449325"/>
            </a:xfrm>
            <a:prstGeom prst="roundRect">
              <a:avLst/>
            </a:prstGeom>
            <a:solidFill>
              <a:srgbClr val="0070C0"/>
            </a:solidFill>
            <a:ln w="9525" cap="flat" cmpd="sng" algn="ctr">
              <a:solidFill>
                <a:srgbClr val="0070C0">
                  <a:lumMod val="75000"/>
                </a:srgbClr>
              </a:solid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9" name="Rounded Rectangle 19"/>
            <p:cNvSpPr/>
            <p:nvPr/>
          </p:nvSpPr>
          <p:spPr>
            <a:xfrm>
              <a:off x="2103976" y="2975077"/>
              <a:ext cx="1455694" cy="449325"/>
            </a:xfrm>
            <a:prstGeom prst="roundRect">
              <a:avLst/>
            </a:prstGeom>
            <a:solidFill>
              <a:srgbClr val="0070C0"/>
            </a:solidFill>
            <a:ln w="9525" cap="flat" cmpd="sng" algn="ctr">
              <a:solidFill>
                <a:srgbClr val="0070C0">
                  <a:lumMod val="75000"/>
                </a:srgbClr>
              </a:solid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10" name="Rounded Rectangle 20"/>
            <p:cNvSpPr/>
            <p:nvPr/>
          </p:nvSpPr>
          <p:spPr>
            <a:xfrm>
              <a:off x="4978665" y="2975077"/>
              <a:ext cx="1455694" cy="449325"/>
            </a:xfrm>
            <a:prstGeom prst="roundRect">
              <a:avLst/>
            </a:prstGeom>
            <a:solidFill>
              <a:srgbClr val="0070C0"/>
            </a:solidFill>
            <a:ln w="9525" cap="flat" cmpd="sng" algn="ctr">
              <a:solidFill>
                <a:srgbClr val="0070C0">
                  <a:lumMod val="75000"/>
                </a:srgbClr>
              </a:solid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11" name="Rounded Rectangle 21"/>
            <p:cNvSpPr/>
            <p:nvPr/>
          </p:nvSpPr>
          <p:spPr>
            <a:xfrm>
              <a:off x="2103976" y="3647877"/>
              <a:ext cx="1455694" cy="449325"/>
            </a:xfrm>
            <a:prstGeom prst="roundRect">
              <a:avLst/>
            </a:prstGeom>
            <a:solidFill>
              <a:srgbClr val="0070C0"/>
            </a:solidFill>
            <a:ln w="9525" cap="flat" cmpd="sng" algn="ctr">
              <a:solidFill>
                <a:srgbClr val="0070C0">
                  <a:lumMod val="75000"/>
                </a:srgbClr>
              </a:solid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12" name="Rounded Rectangle 22"/>
            <p:cNvSpPr/>
            <p:nvPr/>
          </p:nvSpPr>
          <p:spPr>
            <a:xfrm>
              <a:off x="4978665" y="3647877"/>
              <a:ext cx="1455694" cy="449325"/>
            </a:xfrm>
            <a:prstGeom prst="roundRect">
              <a:avLst/>
            </a:prstGeom>
            <a:solidFill>
              <a:srgbClr val="0070C0"/>
            </a:solidFill>
            <a:ln w="9525" cap="flat" cmpd="sng" algn="ctr">
              <a:solidFill>
                <a:srgbClr val="0070C0">
                  <a:lumMod val="75000"/>
                </a:srgbClr>
              </a:solid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13" name="Rounded Rectangle 23"/>
            <p:cNvSpPr/>
            <p:nvPr/>
          </p:nvSpPr>
          <p:spPr>
            <a:xfrm>
              <a:off x="3571902" y="4280692"/>
              <a:ext cx="1455694" cy="449325"/>
            </a:xfrm>
            <a:prstGeom prst="roundRect">
              <a:avLst/>
            </a:prstGeom>
            <a:solidFill>
              <a:srgbClr val="0070C0"/>
            </a:solidFill>
            <a:ln w="9525" cap="flat" cmpd="sng" algn="ctr">
              <a:solidFill>
                <a:srgbClr val="0070C0">
                  <a:lumMod val="75000"/>
                </a:srgbClr>
              </a:solid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14" name="Rounded Rectangle 24"/>
            <p:cNvSpPr/>
            <p:nvPr/>
          </p:nvSpPr>
          <p:spPr>
            <a:xfrm>
              <a:off x="3571902" y="782134"/>
              <a:ext cx="1455694" cy="449325"/>
            </a:xfrm>
            <a:prstGeom prst="roundRect">
              <a:avLst/>
            </a:prstGeom>
            <a:solidFill>
              <a:srgbClr val="0070C0"/>
            </a:solidFill>
            <a:ln w="9525" cap="flat" cmpd="sng" algn="ctr">
              <a:solidFill>
                <a:srgbClr val="0070C0">
                  <a:lumMod val="75000"/>
                </a:srgbClr>
              </a:solid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15" name="Rectangle 3"/>
            <p:cNvSpPr/>
            <p:nvPr/>
          </p:nvSpPr>
          <p:spPr>
            <a:xfrm>
              <a:off x="3755393" y="855530"/>
              <a:ext cx="1082596" cy="271748"/>
            </a:xfrm>
            <a:prstGeom prst="rect">
              <a:avLst/>
            </a:prstGeom>
          </p:spPr>
          <p:txBody>
            <a:bodyPr wrap="square">
              <a:spAutoFit/>
            </a:bodyPr>
            <a:lstStyle/>
            <a:p>
              <a:pPr algn="ctr"/>
              <a:r>
                <a:rPr lang="zh-CN" altLang="en-US" sz="1600" dirty="0" smtClean="0">
                  <a:solidFill>
                    <a:prstClr val="white"/>
                  </a:solidFill>
                  <a:latin typeface="Calibri"/>
                  <a:cs typeface="Arial" pitchFamily="34" charset="0"/>
                </a:rPr>
                <a:t>添加</a:t>
              </a:r>
              <a:r>
                <a:rPr lang="zh-CN" altLang="en-US" sz="1600" dirty="0">
                  <a:solidFill>
                    <a:prstClr val="white"/>
                  </a:solidFill>
                  <a:latin typeface="Calibri"/>
                  <a:cs typeface="Arial" pitchFamily="34" charset="0"/>
                </a:rPr>
                <a:t>文本</a:t>
              </a:r>
              <a:endParaRPr lang="zh-CN" altLang="en-US" sz="1600" dirty="0" smtClean="0">
                <a:solidFill>
                  <a:prstClr val="white"/>
                </a:solidFill>
                <a:latin typeface="Calibri"/>
                <a:cs typeface="Arial" pitchFamily="34" charset="0"/>
              </a:endParaRPr>
            </a:p>
          </p:txBody>
        </p:sp>
        <p:sp>
          <p:nvSpPr>
            <p:cNvPr id="16" name="Rectangle 5"/>
            <p:cNvSpPr/>
            <p:nvPr/>
          </p:nvSpPr>
          <p:spPr>
            <a:xfrm>
              <a:off x="5137691" y="1620075"/>
              <a:ext cx="1143759" cy="271748"/>
            </a:xfrm>
            <a:prstGeom prst="rect">
              <a:avLst/>
            </a:prstGeom>
          </p:spPr>
          <p:txBody>
            <a:bodyPr wrap="square">
              <a:spAutoFit/>
            </a:bodyPr>
            <a:lstStyle/>
            <a:p>
              <a:pPr algn="ctr"/>
              <a:r>
                <a:rPr lang="zh-CN" altLang="en-US" sz="1600" dirty="0">
                  <a:solidFill>
                    <a:prstClr val="white"/>
                  </a:solidFill>
                  <a:latin typeface="Calibri"/>
                  <a:cs typeface="Arial" pitchFamily="34" charset="0"/>
                </a:rPr>
                <a:t>添加文本</a:t>
              </a:r>
            </a:p>
          </p:txBody>
        </p:sp>
        <p:sp>
          <p:nvSpPr>
            <p:cNvPr id="17" name="Rectangle 6"/>
            <p:cNvSpPr/>
            <p:nvPr/>
          </p:nvSpPr>
          <p:spPr>
            <a:xfrm>
              <a:off x="5156040" y="2341806"/>
              <a:ext cx="1143759" cy="271748"/>
            </a:xfrm>
            <a:prstGeom prst="rect">
              <a:avLst/>
            </a:prstGeom>
          </p:spPr>
          <p:txBody>
            <a:bodyPr wrap="square">
              <a:spAutoFit/>
            </a:bodyPr>
            <a:lstStyle/>
            <a:p>
              <a:pPr algn="ctr"/>
              <a:r>
                <a:rPr lang="zh-CN" altLang="en-US" sz="1600" dirty="0">
                  <a:solidFill>
                    <a:prstClr val="white"/>
                  </a:solidFill>
                  <a:latin typeface="Calibri"/>
                  <a:cs typeface="Arial" pitchFamily="34" charset="0"/>
                </a:rPr>
                <a:t>添加文本</a:t>
              </a:r>
            </a:p>
          </p:txBody>
        </p:sp>
        <p:sp>
          <p:nvSpPr>
            <p:cNvPr id="18" name="Rectangle 7"/>
            <p:cNvSpPr/>
            <p:nvPr/>
          </p:nvSpPr>
          <p:spPr>
            <a:xfrm>
              <a:off x="5162156" y="3057420"/>
              <a:ext cx="1143759" cy="271748"/>
            </a:xfrm>
            <a:prstGeom prst="rect">
              <a:avLst/>
            </a:prstGeom>
          </p:spPr>
          <p:txBody>
            <a:bodyPr wrap="square">
              <a:spAutoFit/>
            </a:bodyPr>
            <a:lstStyle/>
            <a:p>
              <a:pPr algn="ctr"/>
              <a:r>
                <a:rPr lang="zh-CN" altLang="en-US" sz="1600" dirty="0">
                  <a:solidFill>
                    <a:prstClr val="white"/>
                  </a:solidFill>
                  <a:latin typeface="Calibri"/>
                  <a:cs typeface="Arial" pitchFamily="34" charset="0"/>
                </a:rPr>
                <a:t>添加文本</a:t>
              </a:r>
            </a:p>
          </p:txBody>
        </p:sp>
        <p:sp>
          <p:nvSpPr>
            <p:cNvPr id="19" name="Rectangle 8"/>
            <p:cNvSpPr/>
            <p:nvPr/>
          </p:nvSpPr>
          <p:spPr>
            <a:xfrm>
              <a:off x="5100992" y="3730220"/>
              <a:ext cx="1143759" cy="271748"/>
            </a:xfrm>
            <a:prstGeom prst="rect">
              <a:avLst/>
            </a:prstGeom>
          </p:spPr>
          <p:txBody>
            <a:bodyPr wrap="square">
              <a:spAutoFit/>
            </a:bodyPr>
            <a:lstStyle/>
            <a:p>
              <a:pPr algn="ctr"/>
              <a:r>
                <a:rPr lang="zh-CN" altLang="en-US" sz="1600" dirty="0">
                  <a:solidFill>
                    <a:prstClr val="white"/>
                  </a:solidFill>
                  <a:latin typeface="Calibri"/>
                  <a:cs typeface="Arial" pitchFamily="34" charset="0"/>
                </a:rPr>
                <a:t>添加文本</a:t>
              </a:r>
            </a:p>
          </p:txBody>
        </p:sp>
        <p:sp>
          <p:nvSpPr>
            <p:cNvPr id="20" name="Rectangle 10"/>
            <p:cNvSpPr/>
            <p:nvPr/>
          </p:nvSpPr>
          <p:spPr>
            <a:xfrm>
              <a:off x="2287467" y="3730220"/>
              <a:ext cx="1143759" cy="271748"/>
            </a:xfrm>
            <a:prstGeom prst="rect">
              <a:avLst/>
            </a:prstGeom>
          </p:spPr>
          <p:txBody>
            <a:bodyPr wrap="square">
              <a:spAutoFit/>
            </a:bodyPr>
            <a:lstStyle/>
            <a:p>
              <a:pPr algn="ctr"/>
              <a:r>
                <a:rPr lang="zh-CN" altLang="en-US" sz="1600" dirty="0">
                  <a:solidFill>
                    <a:prstClr val="white"/>
                  </a:solidFill>
                  <a:latin typeface="Calibri"/>
                  <a:cs typeface="Arial" pitchFamily="34" charset="0"/>
                </a:rPr>
                <a:t>添加文本</a:t>
              </a:r>
            </a:p>
          </p:txBody>
        </p:sp>
        <p:sp>
          <p:nvSpPr>
            <p:cNvPr id="21" name="Rectangle 11"/>
            <p:cNvSpPr/>
            <p:nvPr/>
          </p:nvSpPr>
          <p:spPr>
            <a:xfrm>
              <a:off x="2165139" y="3057420"/>
              <a:ext cx="1315018" cy="271748"/>
            </a:xfrm>
            <a:prstGeom prst="rect">
              <a:avLst/>
            </a:prstGeom>
          </p:spPr>
          <p:txBody>
            <a:bodyPr wrap="square">
              <a:spAutoFit/>
            </a:bodyPr>
            <a:lstStyle/>
            <a:p>
              <a:pPr algn="ctr"/>
              <a:r>
                <a:rPr lang="zh-CN" altLang="en-US" sz="1600" dirty="0">
                  <a:solidFill>
                    <a:prstClr val="white"/>
                  </a:solidFill>
                  <a:latin typeface="Calibri"/>
                  <a:cs typeface="Arial" pitchFamily="34" charset="0"/>
                </a:rPr>
                <a:t>添加文本</a:t>
              </a:r>
            </a:p>
          </p:txBody>
        </p:sp>
        <p:sp>
          <p:nvSpPr>
            <p:cNvPr id="22" name="Rectangle 12"/>
            <p:cNvSpPr/>
            <p:nvPr/>
          </p:nvSpPr>
          <p:spPr>
            <a:xfrm>
              <a:off x="2091743" y="2323457"/>
              <a:ext cx="1449577" cy="271748"/>
            </a:xfrm>
            <a:prstGeom prst="rect">
              <a:avLst/>
            </a:prstGeom>
          </p:spPr>
          <p:txBody>
            <a:bodyPr wrap="square">
              <a:spAutoFit/>
            </a:bodyPr>
            <a:lstStyle/>
            <a:p>
              <a:pPr algn="ctr"/>
              <a:r>
                <a:rPr lang="zh-CN" altLang="en-US" sz="1600" dirty="0">
                  <a:solidFill>
                    <a:prstClr val="white"/>
                  </a:solidFill>
                  <a:latin typeface="Calibri"/>
                  <a:cs typeface="Arial" pitchFamily="34" charset="0"/>
                </a:rPr>
                <a:t>添加文本</a:t>
              </a:r>
            </a:p>
          </p:txBody>
        </p:sp>
        <p:sp>
          <p:nvSpPr>
            <p:cNvPr id="23" name="Rectangle 13"/>
            <p:cNvSpPr/>
            <p:nvPr/>
          </p:nvSpPr>
          <p:spPr>
            <a:xfrm>
              <a:off x="2146790" y="1620075"/>
              <a:ext cx="1315018" cy="271748"/>
            </a:xfrm>
            <a:prstGeom prst="rect">
              <a:avLst/>
            </a:prstGeom>
          </p:spPr>
          <p:txBody>
            <a:bodyPr wrap="square">
              <a:spAutoFit/>
            </a:bodyPr>
            <a:lstStyle/>
            <a:p>
              <a:pPr algn="ctr"/>
              <a:r>
                <a:rPr lang="zh-CN" altLang="en-US" sz="1600" dirty="0">
                  <a:solidFill>
                    <a:prstClr val="white"/>
                  </a:solidFill>
                  <a:latin typeface="Calibri"/>
                  <a:cs typeface="Arial" pitchFamily="34" charset="0"/>
                </a:rPr>
                <a:t>添加文本</a:t>
              </a:r>
            </a:p>
          </p:txBody>
        </p:sp>
        <p:sp>
          <p:nvSpPr>
            <p:cNvPr id="24" name="Rectangle 9"/>
            <p:cNvSpPr/>
            <p:nvPr/>
          </p:nvSpPr>
          <p:spPr>
            <a:xfrm>
              <a:off x="3755393" y="4375926"/>
              <a:ext cx="1143759" cy="271748"/>
            </a:xfrm>
            <a:prstGeom prst="rect">
              <a:avLst/>
            </a:prstGeom>
          </p:spPr>
          <p:txBody>
            <a:bodyPr wrap="square">
              <a:spAutoFit/>
            </a:bodyPr>
            <a:lstStyle/>
            <a:p>
              <a:pPr algn="ctr"/>
              <a:r>
                <a:rPr lang="zh-CN" altLang="en-US" sz="1600" dirty="0">
                  <a:solidFill>
                    <a:prstClr val="white"/>
                  </a:solidFill>
                  <a:latin typeface="Calibri"/>
                  <a:cs typeface="Arial" pitchFamily="34" charset="0"/>
                </a:rPr>
                <a:t>添加文本</a:t>
              </a:r>
            </a:p>
          </p:txBody>
        </p:sp>
      </p:grpSp>
    </p:spTree>
    <p:extLst>
      <p:ext uri="{BB962C8B-B14F-4D97-AF65-F5344CB8AC3E}">
        <p14:creationId xmlns:p14="http://schemas.microsoft.com/office/powerpoint/2010/main" val="2869679369"/>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grpSp>
        <p:nvGrpSpPr>
          <p:cNvPr id="3" name="组合 2"/>
          <p:cNvGrpSpPr/>
          <p:nvPr/>
        </p:nvGrpSpPr>
        <p:grpSpPr>
          <a:xfrm>
            <a:off x="1620337" y="740484"/>
            <a:ext cx="5687967" cy="3919498"/>
            <a:chOff x="679641" y="965684"/>
            <a:chExt cx="7713235" cy="5315081"/>
          </a:xfrm>
        </p:grpSpPr>
        <p:sp>
          <p:nvSpPr>
            <p:cNvPr id="4" name="Chevron 22"/>
            <p:cNvSpPr/>
            <p:nvPr/>
          </p:nvSpPr>
          <p:spPr>
            <a:xfrm rot="20920675">
              <a:off x="679641" y="2535994"/>
              <a:ext cx="3886201" cy="508861"/>
            </a:xfrm>
            <a:prstGeom prst="chevron">
              <a:avLst/>
            </a:prstGeom>
            <a:gradFill>
              <a:gsLst>
                <a:gs pos="100000">
                  <a:srgbClr val="00B0F0"/>
                </a:gs>
                <a:gs pos="50000">
                  <a:srgbClr val="0070C0"/>
                </a:gs>
              </a:gsLst>
              <a:lin ang="5400000" scaled="0"/>
            </a:gradFill>
            <a:ln w="25400" cap="flat" cmpd="sng" algn="ctr">
              <a:noFill/>
              <a:prstDash val="solid"/>
            </a:ln>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Calibri"/>
                <a:ea typeface="+mn-ea"/>
                <a:cs typeface="+mn-cs"/>
              </a:endParaRPr>
            </a:p>
          </p:txBody>
        </p:sp>
        <p:sp>
          <p:nvSpPr>
            <p:cNvPr id="5" name="Text Box 394"/>
            <p:cNvSpPr txBox="1">
              <a:spLocks noChangeArrowheads="1"/>
            </p:cNvSpPr>
            <p:nvPr/>
          </p:nvSpPr>
          <p:spPr bwMode="auto">
            <a:xfrm rot="20920675">
              <a:off x="1029832" y="2616514"/>
              <a:ext cx="3257796" cy="323165"/>
            </a:xfrm>
            <a:prstGeom prst="rect">
              <a:avLst/>
            </a:prstGeom>
            <a:noFill/>
            <a:ln w="9525" algn="ctr">
              <a:noFill/>
              <a:miter lim="800000"/>
              <a:headEnd/>
              <a:tailEnd/>
            </a:ln>
            <a:effectLst/>
          </p:spPr>
          <p:txBody>
            <a:bodyPr wrap="square">
              <a:spAutoFit/>
            </a:bodyPr>
            <a:lstStyle/>
            <a:p>
              <a:pPr algn="ctr">
                <a:defRPr/>
              </a:pPr>
              <a:r>
                <a:rPr lang="en-US" altLang="ko-KR" sz="1500" b="1" kern="0" dirty="0" smtClean="0">
                  <a:solidFill>
                    <a:prstClr val="white"/>
                  </a:solidFill>
                  <a:latin typeface="Calibri"/>
                  <a:cs typeface="Arial" pitchFamily="34" charset="0"/>
                </a:rPr>
                <a:t>50% -</a:t>
              </a:r>
              <a:r>
                <a:rPr lang="zh-CN" altLang="en-US" sz="1500" b="1" kern="0" dirty="0">
                  <a:solidFill>
                    <a:prstClr val="white"/>
                  </a:solidFill>
                  <a:latin typeface="Calibri"/>
                  <a:cs typeface="Arial" pitchFamily="34" charset="0"/>
                </a:rPr>
                <a:t>此处添加文本</a:t>
              </a:r>
            </a:p>
          </p:txBody>
        </p:sp>
        <p:sp>
          <p:nvSpPr>
            <p:cNvPr id="6" name="Chevron 18"/>
            <p:cNvSpPr/>
            <p:nvPr/>
          </p:nvSpPr>
          <p:spPr>
            <a:xfrm rot="20920675">
              <a:off x="4506675" y="1769743"/>
              <a:ext cx="3886201" cy="508861"/>
            </a:xfrm>
            <a:prstGeom prst="chevron">
              <a:avLst/>
            </a:prstGeom>
            <a:gradFill>
              <a:gsLst>
                <a:gs pos="100000">
                  <a:srgbClr val="00B0F0"/>
                </a:gs>
                <a:gs pos="50000">
                  <a:srgbClr val="0070C0"/>
                </a:gs>
              </a:gsLst>
              <a:lin ang="5400000" scaled="0"/>
            </a:gradFill>
            <a:ln w="25400" cap="flat" cmpd="sng" algn="ctr">
              <a:noFill/>
              <a:prstDash val="solid"/>
            </a:ln>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Calibri"/>
                <a:ea typeface="+mn-ea"/>
                <a:cs typeface="+mn-cs"/>
              </a:endParaRPr>
            </a:p>
          </p:txBody>
        </p:sp>
        <p:sp>
          <p:nvSpPr>
            <p:cNvPr id="7" name="Text Box 394"/>
            <p:cNvSpPr txBox="1">
              <a:spLocks noChangeArrowheads="1"/>
            </p:cNvSpPr>
            <p:nvPr/>
          </p:nvSpPr>
          <p:spPr bwMode="auto">
            <a:xfrm rot="20920675">
              <a:off x="4839670" y="1853705"/>
              <a:ext cx="3257796" cy="323165"/>
            </a:xfrm>
            <a:prstGeom prst="rect">
              <a:avLst/>
            </a:prstGeom>
            <a:noFill/>
            <a:ln w="9525" algn="ctr">
              <a:noFill/>
              <a:miter lim="800000"/>
              <a:headEnd/>
              <a:tailEnd/>
            </a:ln>
            <a:effectLst/>
          </p:spPr>
          <p:txBody>
            <a:bodyPr wrap="square">
              <a:spAutoFit/>
            </a:bodyPr>
            <a:lstStyle/>
            <a:p>
              <a:pPr algn="ctr">
                <a:defRPr/>
              </a:pPr>
              <a:r>
                <a:rPr lang="en-US" altLang="ko-KR" sz="1500" b="1" kern="0" dirty="0" smtClean="0">
                  <a:solidFill>
                    <a:prstClr val="white"/>
                  </a:solidFill>
                  <a:latin typeface="Calibri"/>
                  <a:cs typeface="Arial" pitchFamily="34" charset="0"/>
                </a:rPr>
                <a:t>90% -</a:t>
              </a:r>
              <a:r>
                <a:rPr lang="zh-CN" altLang="en-US" sz="1500" b="1" kern="0" dirty="0">
                  <a:solidFill>
                    <a:prstClr val="white"/>
                  </a:solidFill>
                  <a:latin typeface="Calibri"/>
                  <a:cs typeface="Arial" pitchFamily="34" charset="0"/>
                </a:rPr>
                <a:t>此处添加文本</a:t>
              </a:r>
              <a:endParaRPr lang="zh-CN" altLang="en-US" sz="1500" b="1" kern="0" dirty="0" smtClean="0">
                <a:solidFill>
                  <a:prstClr val="white"/>
                </a:solidFill>
                <a:latin typeface="Calibri"/>
                <a:cs typeface="Arial" pitchFamily="34" charset="0"/>
              </a:endParaRPr>
            </a:p>
          </p:txBody>
        </p:sp>
        <p:grpSp>
          <p:nvGrpSpPr>
            <p:cNvPr id="8" name="Group 34"/>
            <p:cNvGrpSpPr/>
            <p:nvPr/>
          </p:nvGrpSpPr>
          <p:grpSpPr>
            <a:xfrm>
              <a:off x="769620" y="1950720"/>
              <a:ext cx="7375413" cy="4330045"/>
              <a:chOff x="769620" y="1869756"/>
              <a:chExt cx="7513320" cy="4411009"/>
            </a:xfrm>
          </p:grpSpPr>
          <p:sp>
            <p:nvSpPr>
              <p:cNvPr id="15" name="Freeform 6"/>
              <p:cNvSpPr>
                <a:spLocks/>
              </p:cNvSpPr>
              <p:nvPr/>
            </p:nvSpPr>
            <p:spPr bwMode="auto">
              <a:xfrm>
                <a:off x="769620" y="2663766"/>
                <a:ext cx="3621253" cy="3616999"/>
              </a:xfrm>
              <a:custGeom>
                <a:avLst/>
                <a:gdLst/>
                <a:ahLst/>
                <a:cxnLst>
                  <a:cxn ang="0">
                    <a:pos x="0" y="219"/>
                  </a:cxn>
                  <a:cxn ang="0">
                    <a:pos x="0" y="1045"/>
                  </a:cxn>
                  <a:cxn ang="0">
                    <a:pos x="36" y="1080"/>
                  </a:cxn>
                  <a:cxn ang="0">
                    <a:pos x="1045" y="1080"/>
                  </a:cxn>
                  <a:cxn ang="0">
                    <a:pos x="1081" y="1045"/>
                  </a:cxn>
                  <a:cxn ang="0">
                    <a:pos x="1081" y="0"/>
                  </a:cxn>
                  <a:cxn ang="0">
                    <a:pos x="0" y="219"/>
                  </a:cxn>
                </a:cxnLst>
                <a:rect l="0" t="0" r="r" b="b"/>
                <a:pathLst>
                  <a:path w="1081" h="1080">
                    <a:moveTo>
                      <a:pt x="0" y="219"/>
                    </a:moveTo>
                    <a:cubicBezTo>
                      <a:pt x="0" y="1045"/>
                      <a:pt x="0" y="1045"/>
                      <a:pt x="0" y="1045"/>
                    </a:cubicBezTo>
                    <a:cubicBezTo>
                      <a:pt x="0" y="1064"/>
                      <a:pt x="16" y="1080"/>
                      <a:pt x="36" y="1080"/>
                    </a:cubicBezTo>
                    <a:cubicBezTo>
                      <a:pt x="1045" y="1080"/>
                      <a:pt x="1045" y="1080"/>
                      <a:pt x="1045" y="1080"/>
                    </a:cubicBezTo>
                    <a:cubicBezTo>
                      <a:pt x="1065" y="1080"/>
                      <a:pt x="1081" y="1064"/>
                      <a:pt x="1081" y="1045"/>
                    </a:cubicBezTo>
                    <a:cubicBezTo>
                      <a:pt x="1081" y="0"/>
                      <a:pt x="1081" y="0"/>
                      <a:pt x="1081" y="0"/>
                    </a:cubicBezTo>
                    <a:lnTo>
                      <a:pt x="0" y="219"/>
                    </a:lnTo>
                    <a:close/>
                  </a:path>
                </a:pathLst>
              </a:custGeom>
              <a:gradFill>
                <a:gsLst>
                  <a:gs pos="0">
                    <a:sysClr val="window" lastClr="FFFFFF">
                      <a:lumMod val="85000"/>
                    </a:sysClr>
                  </a:gs>
                  <a:gs pos="67000">
                    <a:sysClr val="window" lastClr="FFFFFF"/>
                  </a:gs>
                </a:gsLst>
                <a:lin ang="5400000" scaled="0"/>
              </a:gradFill>
              <a:ln w="6350">
                <a:solidFill>
                  <a:sysClr val="window" lastClr="FFFFFF">
                    <a:lumMod val="75000"/>
                  </a:sysClr>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Calibri"/>
                </a:endParaRPr>
              </a:p>
            </p:txBody>
          </p:sp>
          <p:sp>
            <p:nvSpPr>
              <p:cNvPr id="16" name="Freeform 7"/>
              <p:cNvSpPr>
                <a:spLocks/>
              </p:cNvSpPr>
              <p:nvPr/>
            </p:nvSpPr>
            <p:spPr bwMode="auto">
              <a:xfrm>
                <a:off x="4661687" y="1869756"/>
                <a:ext cx="3621253" cy="4411009"/>
              </a:xfrm>
              <a:custGeom>
                <a:avLst/>
                <a:gdLst/>
                <a:ahLst/>
                <a:cxnLst>
                  <a:cxn ang="0">
                    <a:pos x="0" y="219"/>
                  </a:cxn>
                  <a:cxn ang="0">
                    <a:pos x="0" y="1282"/>
                  </a:cxn>
                  <a:cxn ang="0">
                    <a:pos x="36" y="1317"/>
                  </a:cxn>
                  <a:cxn ang="0">
                    <a:pos x="1045" y="1317"/>
                  </a:cxn>
                  <a:cxn ang="0">
                    <a:pos x="1081" y="1282"/>
                  </a:cxn>
                  <a:cxn ang="0">
                    <a:pos x="1081" y="0"/>
                  </a:cxn>
                  <a:cxn ang="0">
                    <a:pos x="0" y="219"/>
                  </a:cxn>
                </a:cxnLst>
                <a:rect l="0" t="0" r="r" b="b"/>
                <a:pathLst>
                  <a:path w="1081" h="1317">
                    <a:moveTo>
                      <a:pt x="0" y="219"/>
                    </a:moveTo>
                    <a:cubicBezTo>
                      <a:pt x="0" y="1282"/>
                      <a:pt x="0" y="1282"/>
                      <a:pt x="0" y="1282"/>
                    </a:cubicBezTo>
                    <a:cubicBezTo>
                      <a:pt x="0" y="1301"/>
                      <a:pt x="16" y="1317"/>
                      <a:pt x="36" y="1317"/>
                    </a:cubicBezTo>
                    <a:cubicBezTo>
                      <a:pt x="1045" y="1317"/>
                      <a:pt x="1045" y="1317"/>
                      <a:pt x="1045" y="1317"/>
                    </a:cubicBezTo>
                    <a:cubicBezTo>
                      <a:pt x="1065" y="1317"/>
                      <a:pt x="1081" y="1301"/>
                      <a:pt x="1081" y="1282"/>
                    </a:cubicBezTo>
                    <a:cubicBezTo>
                      <a:pt x="1081" y="0"/>
                      <a:pt x="1081" y="0"/>
                      <a:pt x="1081" y="0"/>
                    </a:cubicBezTo>
                    <a:lnTo>
                      <a:pt x="0" y="219"/>
                    </a:lnTo>
                    <a:close/>
                  </a:path>
                </a:pathLst>
              </a:custGeom>
              <a:gradFill>
                <a:gsLst>
                  <a:gs pos="0">
                    <a:sysClr val="window" lastClr="FFFFFF">
                      <a:lumMod val="85000"/>
                    </a:sysClr>
                  </a:gs>
                  <a:gs pos="67000">
                    <a:sysClr val="window" lastClr="FFFFFF"/>
                  </a:gs>
                </a:gsLst>
                <a:lin ang="5400000" scaled="0"/>
              </a:gradFill>
              <a:ln w="6350">
                <a:solidFill>
                  <a:sysClr val="window" lastClr="FFFFFF">
                    <a:lumMod val="75000"/>
                  </a:sysClr>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Calibri"/>
                </a:endParaRPr>
              </a:p>
            </p:txBody>
          </p:sp>
        </p:grpSp>
        <p:sp>
          <p:nvSpPr>
            <p:cNvPr id="9" name="Text Box 394"/>
            <p:cNvSpPr txBox="1">
              <a:spLocks noChangeArrowheads="1"/>
            </p:cNvSpPr>
            <p:nvPr/>
          </p:nvSpPr>
          <p:spPr bwMode="auto">
            <a:xfrm>
              <a:off x="942039" y="3544979"/>
              <a:ext cx="3255936" cy="2308324"/>
            </a:xfrm>
            <a:prstGeom prst="rect">
              <a:avLst/>
            </a:prstGeom>
            <a:noFill/>
            <a:ln w="9525" algn="ctr">
              <a:noFill/>
              <a:miter lim="800000"/>
              <a:headEnd/>
              <a:tailEnd/>
            </a:ln>
            <a:effectLst/>
          </p:spPr>
          <p:txBody>
            <a:bodyPr wrap="square">
              <a:spAutoFit/>
            </a:bodyPr>
            <a:lstStyle/>
            <a:p>
              <a:pPr algn="ctr">
                <a:defRPr/>
              </a:pPr>
              <a:r>
                <a:rPr lang="zh-CN" altLang="en-US" sz="1200" kern="0" dirty="0">
                  <a:solidFill>
                    <a:srgbClr val="383838">
                      <a:lumMod val="60000"/>
                      <a:lumOff val="40000"/>
                    </a:srgbClr>
                  </a:solidFill>
                  <a:latin typeface="Calibri"/>
                  <a:cs typeface="Arial" pitchFamily="34" charset="0"/>
                </a:rPr>
                <a:t>单击此处添加</a:t>
              </a:r>
              <a:r>
                <a:rPr lang="zh-CN" altLang="en-US" sz="1200" kern="0" dirty="0" smtClean="0">
                  <a:solidFill>
                    <a:srgbClr val="383838">
                      <a:lumMod val="60000"/>
                      <a:lumOff val="40000"/>
                    </a:srgbClr>
                  </a:solidFill>
                  <a:latin typeface="Calibri"/>
                  <a:cs typeface="Arial" pitchFamily="34" charset="0"/>
                </a:rPr>
                <a:t>文本</a:t>
              </a:r>
              <a:endParaRPr lang="en-US" altLang="zh-CN" sz="1200" kern="0" dirty="0" smtClean="0">
                <a:solidFill>
                  <a:srgbClr val="383838">
                    <a:lumMod val="60000"/>
                    <a:lumOff val="40000"/>
                  </a:srgbClr>
                </a:solidFill>
                <a:latin typeface="Calibri"/>
                <a:cs typeface="Arial" pitchFamily="34" charset="0"/>
              </a:endParaRPr>
            </a:p>
            <a:p>
              <a:pPr algn="ctr">
                <a:defRPr/>
              </a:pPr>
              <a:r>
                <a:rPr lang="zh-CN" altLang="en-US" sz="1200" kern="0" dirty="0">
                  <a:solidFill>
                    <a:srgbClr val="383838">
                      <a:lumMod val="60000"/>
                      <a:lumOff val="40000"/>
                    </a:srgbClr>
                  </a:solidFill>
                  <a:latin typeface="Calibri"/>
                  <a:cs typeface="Arial" pitchFamily="34" charset="0"/>
                </a:rPr>
                <a:t>单击此处添加文本</a:t>
              </a:r>
            </a:p>
            <a:p>
              <a:pPr algn="ctr">
                <a:defRPr/>
              </a:pPr>
              <a:r>
                <a:rPr lang="zh-CN" altLang="en-US" sz="1200" kern="0" dirty="0">
                  <a:solidFill>
                    <a:srgbClr val="383838">
                      <a:lumMod val="60000"/>
                      <a:lumOff val="40000"/>
                    </a:srgbClr>
                  </a:solidFill>
                  <a:latin typeface="Calibri"/>
                  <a:cs typeface="Arial" pitchFamily="34" charset="0"/>
                </a:rPr>
                <a:t>单击此处添加文本</a:t>
              </a:r>
            </a:p>
            <a:p>
              <a:pPr algn="ctr">
                <a:defRPr/>
              </a:pPr>
              <a:r>
                <a:rPr lang="zh-CN" altLang="en-US" sz="1200" kern="0" dirty="0">
                  <a:solidFill>
                    <a:srgbClr val="383838">
                      <a:lumMod val="60000"/>
                      <a:lumOff val="40000"/>
                    </a:srgbClr>
                  </a:solidFill>
                  <a:latin typeface="Calibri"/>
                  <a:cs typeface="Arial" pitchFamily="34" charset="0"/>
                </a:rPr>
                <a:t>单击此处添加文本</a:t>
              </a:r>
            </a:p>
            <a:p>
              <a:pPr algn="ctr">
                <a:defRPr/>
              </a:pPr>
              <a:r>
                <a:rPr lang="zh-CN" altLang="en-US" sz="1200" kern="0" dirty="0">
                  <a:solidFill>
                    <a:srgbClr val="383838">
                      <a:lumMod val="60000"/>
                      <a:lumOff val="40000"/>
                    </a:srgbClr>
                  </a:solidFill>
                  <a:latin typeface="Calibri"/>
                  <a:cs typeface="Arial" pitchFamily="34" charset="0"/>
                </a:rPr>
                <a:t>单击此处添加文本</a:t>
              </a:r>
            </a:p>
            <a:p>
              <a:pPr algn="ctr">
                <a:defRPr/>
              </a:pPr>
              <a:r>
                <a:rPr lang="zh-CN" altLang="en-US" sz="1200" kern="0" dirty="0">
                  <a:solidFill>
                    <a:srgbClr val="383838">
                      <a:lumMod val="60000"/>
                      <a:lumOff val="40000"/>
                    </a:srgbClr>
                  </a:solidFill>
                  <a:latin typeface="Calibri"/>
                  <a:cs typeface="Arial" pitchFamily="34" charset="0"/>
                </a:rPr>
                <a:t>单击此处添加文本</a:t>
              </a:r>
            </a:p>
            <a:p>
              <a:pPr algn="ctr">
                <a:defRPr/>
              </a:pPr>
              <a:r>
                <a:rPr lang="zh-CN" altLang="en-US" sz="1200" kern="0" dirty="0">
                  <a:solidFill>
                    <a:srgbClr val="383838">
                      <a:lumMod val="60000"/>
                      <a:lumOff val="40000"/>
                    </a:srgbClr>
                  </a:solidFill>
                  <a:latin typeface="Calibri"/>
                  <a:cs typeface="Arial" pitchFamily="34" charset="0"/>
                </a:rPr>
                <a:t>单击此处添加文本</a:t>
              </a:r>
            </a:p>
            <a:p>
              <a:pPr algn="ctr">
                <a:defRPr/>
              </a:pPr>
              <a:r>
                <a:rPr lang="zh-CN" altLang="en-US" sz="1200" kern="0" dirty="0">
                  <a:solidFill>
                    <a:srgbClr val="383838">
                      <a:lumMod val="60000"/>
                      <a:lumOff val="40000"/>
                    </a:srgbClr>
                  </a:solidFill>
                  <a:latin typeface="Calibri"/>
                  <a:cs typeface="Arial" pitchFamily="34" charset="0"/>
                </a:rPr>
                <a:t>单击此处添加文本</a:t>
              </a:r>
            </a:p>
            <a:p>
              <a:pPr algn="ctr">
                <a:defRPr/>
              </a:pPr>
              <a:r>
                <a:rPr lang="zh-CN" altLang="en-US" sz="1200" kern="0" dirty="0">
                  <a:solidFill>
                    <a:srgbClr val="383838">
                      <a:lumMod val="60000"/>
                      <a:lumOff val="40000"/>
                    </a:srgbClr>
                  </a:solidFill>
                  <a:latin typeface="Calibri"/>
                  <a:cs typeface="Arial" pitchFamily="34" charset="0"/>
                </a:rPr>
                <a:t>单击此处添加文本</a:t>
              </a:r>
            </a:p>
            <a:p>
              <a:pPr algn="ctr">
                <a:defRPr/>
              </a:pPr>
              <a:r>
                <a:rPr lang="zh-CN" altLang="en-US" sz="1200" kern="0" dirty="0">
                  <a:solidFill>
                    <a:srgbClr val="383838">
                      <a:lumMod val="60000"/>
                      <a:lumOff val="40000"/>
                    </a:srgbClr>
                  </a:solidFill>
                  <a:latin typeface="Calibri"/>
                  <a:cs typeface="Arial" pitchFamily="34" charset="0"/>
                </a:rPr>
                <a:t>单击此处添加文本</a:t>
              </a:r>
            </a:p>
            <a:p>
              <a:pPr algn="ctr">
                <a:defRPr/>
              </a:pPr>
              <a:r>
                <a:rPr lang="zh-CN" altLang="en-US" sz="1200" kern="0" dirty="0">
                  <a:solidFill>
                    <a:srgbClr val="383838">
                      <a:lumMod val="60000"/>
                      <a:lumOff val="40000"/>
                    </a:srgbClr>
                  </a:solidFill>
                  <a:latin typeface="Calibri"/>
                  <a:cs typeface="Arial" pitchFamily="34" charset="0"/>
                </a:rPr>
                <a:t>单击此处添加文本</a:t>
              </a:r>
            </a:p>
            <a:p>
              <a:pPr algn="ctr">
                <a:defRPr/>
              </a:pPr>
              <a:endParaRPr lang="zh-CN" altLang="en-US" sz="1200" kern="0" dirty="0">
                <a:solidFill>
                  <a:srgbClr val="383838">
                    <a:lumMod val="60000"/>
                    <a:lumOff val="40000"/>
                  </a:srgbClr>
                </a:solidFill>
                <a:latin typeface="Calibri"/>
                <a:cs typeface="Arial" pitchFamily="34" charset="0"/>
              </a:endParaRPr>
            </a:p>
          </p:txBody>
        </p:sp>
        <p:sp>
          <p:nvSpPr>
            <p:cNvPr id="10" name="Text Box 394"/>
            <p:cNvSpPr txBox="1">
              <a:spLocks noChangeArrowheads="1"/>
            </p:cNvSpPr>
            <p:nvPr/>
          </p:nvSpPr>
          <p:spPr bwMode="auto">
            <a:xfrm>
              <a:off x="4739640" y="2827020"/>
              <a:ext cx="3255936" cy="1938992"/>
            </a:xfrm>
            <a:prstGeom prst="rect">
              <a:avLst/>
            </a:prstGeom>
            <a:noFill/>
            <a:ln w="9525" algn="ctr">
              <a:noFill/>
              <a:miter lim="800000"/>
              <a:headEnd/>
              <a:tailEnd/>
            </a:ln>
            <a:effectLst/>
          </p:spPr>
          <p:txBody>
            <a:bodyPr wrap="square">
              <a:spAutoFit/>
            </a:bodyPr>
            <a:lstStyle/>
            <a:p>
              <a:pPr algn="ctr">
                <a:defRPr/>
              </a:pPr>
              <a:r>
                <a:rPr lang="zh-CN" altLang="en-US" sz="1200" kern="0" dirty="0">
                  <a:solidFill>
                    <a:srgbClr val="383838">
                      <a:lumMod val="60000"/>
                      <a:lumOff val="40000"/>
                    </a:srgbClr>
                  </a:solidFill>
                  <a:latin typeface="Calibri"/>
                  <a:cs typeface="Arial" pitchFamily="34" charset="0"/>
                </a:rPr>
                <a:t>单击此处添加文本</a:t>
              </a:r>
              <a:endParaRPr lang="en-US" altLang="zh-CN" sz="1200" kern="0" dirty="0">
                <a:solidFill>
                  <a:srgbClr val="383838">
                    <a:lumMod val="60000"/>
                    <a:lumOff val="40000"/>
                  </a:srgbClr>
                </a:solidFill>
                <a:latin typeface="Calibri"/>
                <a:cs typeface="Arial" pitchFamily="34" charset="0"/>
              </a:endParaRPr>
            </a:p>
            <a:p>
              <a:pPr algn="ctr">
                <a:defRPr/>
              </a:pPr>
              <a:r>
                <a:rPr lang="zh-CN" altLang="en-US" sz="1200" kern="0" dirty="0">
                  <a:solidFill>
                    <a:srgbClr val="383838">
                      <a:lumMod val="60000"/>
                      <a:lumOff val="40000"/>
                    </a:srgbClr>
                  </a:solidFill>
                  <a:latin typeface="Calibri"/>
                  <a:cs typeface="Arial" pitchFamily="34" charset="0"/>
                </a:rPr>
                <a:t>单击此处添加文本</a:t>
              </a:r>
            </a:p>
            <a:p>
              <a:pPr algn="ctr">
                <a:defRPr/>
              </a:pPr>
              <a:r>
                <a:rPr lang="zh-CN" altLang="en-US" sz="1200" kern="0" dirty="0">
                  <a:solidFill>
                    <a:srgbClr val="383838">
                      <a:lumMod val="60000"/>
                      <a:lumOff val="40000"/>
                    </a:srgbClr>
                  </a:solidFill>
                  <a:latin typeface="Calibri"/>
                  <a:cs typeface="Arial" pitchFamily="34" charset="0"/>
                </a:rPr>
                <a:t>单击此处添加文本</a:t>
              </a:r>
            </a:p>
            <a:p>
              <a:pPr algn="ctr">
                <a:defRPr/>
              </a:pPr>
              <a:r>
                <a:rPr lang="zh-CN" altLang="en-US" sz="1200" kern="0" dirty="0">
                  <a:solidFill>
                    <a:srgbClr val="383838">
                      <a:lumMod val="60000"/>
                      <a:lumOff val="40000"/>
                    </a:srgbClr>
                  </a:solidFill>
                  <a:latin typeface="Calibri"/>
                  <a:cs typeface="Arial" pitchFamily="34" charset="0"/>
                </a:rPr>
                <a:t>单击此处添加文本</a:t>
              </a:r>
            </a:p>
            <a:p>
              <a:pPr algn="ctr">
                <a:defRPr/>
              </a:pPr>
              <a:r>
                <a:rPr lang="zh-CN" altLang="en-US" sz="1200" kern="0" dirty="0">
                  <a:solidFill>
                    <a:srgbClr val="383838">
                      <a:lumMod val="60000"/>
                      <a:lumOff val="40000"/>
                    </a:srgbClr>
                  </a:solidFill>
                  <a:latin typeface="Calibri"/>
                  <a:cs typeface="Arial" pitchFamily="34" charset="0"/>
                </a:rPr>
                <a:t>单击此处添加文本</a:t>
              </a:r>
            </a:p>
            <a:p>
              <a:pPr algn="ctr">
                <a:defRPr/>
              </a:pPr>
              <a:r>
                <a:rPr lang="zh-CN" altLang="en-US" sz="1200" kern="0" dirty="0">
                  <a:solidFill>
                    <a:srgbClr val="383838">
                      <a:lumMod val="60000"/>
                      <a:lumOff val="40000"/>
                    </a:srgbClr>
                  </a:solidFill>
                  <a:latin typeface="Calibri"/>
                  <a:cs typeface="Arial" pitchFamily="34" charset="0"/>
                </a:rPr>
                <a:t>单击此处添加文本</a:t>
              </a:r>
            </a:p>
            <a:p>
              <a:pPr algn="ctr">
                <a:defRPr/>
              </a:pPr>
              <a:r>
                <a:rPr lang="zh-CN" altLang="en-US" sz="1200" kern="0" dirty="0">
                  <a:solidFill>
                    <a:srgbClr val="383838">
                      <a:lumMod val="60000"/>
                      <a:lumOff val="40000"/>
                    </a:srgbClr>
                  </a:solidFill>
                  <a:latin typeface="Calibri"/>
                  <a:cs typeface="Arial" pitchFamily="34" charset="0"/>
                </a:rPr>
                <a:t>单击此处添加文本</a:t>
              </a:r>
            </a:p>
            <a:p>
              <a:pPr algn="ctr">
                <a:defRPr/>
              </a:pPr>
              <a:r>
                <a:rPr lang="zh-CN" altLang="en-US" sz="1200" kern="0" dirty="0">
                  <a:solidFill>
                    <a:srgbClr val="383838">
                      <a:lumMod val="60000"/>
                      <a:lumOff val="40000"/>
                    </a:srgbClr>
                  </a:solidFill>
                  <a:latin typeface="Calibri"/>
                  <a:cs typeface="Arial" pitchFamily="34" charset="0"/>
                </a:rPr>
                <a:t>单击此处添加文本</a:t>
              </a:r>
            </a:p>
            <a:p>
              <a:pPr algn="ctr">
                <a:defRPr/>
              </a:pPr>
              <a:r>
                <a:rPr lang="zh-CN" altLang="en-US" sz="1200" kern="0" dirty="0">
                  <a:solidFill>
                    <a:srgbClr val="383838">
                      <a:lumMod val="60000"/>
                      <a:lumOff val="40000"/>
                    </a:srgbClr>
                  </a:solidFill>
                  <a:latin typeface="Calibri"/>
                  <a:cs typeface="Arial" pitchFamily="34" charset="0"/>
                </a:rPr>
                <a:t>单击此处添加文本</a:t>
              </a:r>
            </a:p>
            <a:p>
              <a:pPr algn="ctr">
                <a:defRPr/>
              </a:pPr>
              <a:r>
                <a:rPr lang="zh-CN" altLang="en-US" sz="1200" kern="0" dirty="0">
                  <a:solidFill>
                    <a:srgbClr val="383838">
                      <a:lumMod val="60000"/>
                      <a:lumOff val="40000"/>
                    </a:srgbClr>
                  </a:solidFill>
                  <a:latin typeface="Calibri"/>
                  <a:cs typeface="Arial" pitchFamily="34" charset="0"/>
                </a:rPr>
                <a:t>单击此处添加文本</a:t>
              </a:r>
            </a:p>
          </p:txBody>
        </p:sp>
        <p:sp>
          <p:nvSpPr>
            <p:cNvPr id="11" name="Text Box 394"/>
            <p:cNvSpPr txBox="1">
              <a:spLocks noChangeArrowheads="1"/>
            </p:cNvSpPr>
            <p:nvPr/>
          </p:nvSpPr>
          <p:spPr bwMode="auto">
            <a:xfrm>
              <a:off x="764421" y="1424784"/>
              <a:ext cx="3433554" cy="459100"/>
            </a:xfrm>
            <a:prstGeom prst="rect">
              <a:avLst/>
            </a:prstGeom>
            <a:noFill/>
            <a:ln w="9525" algn="ctr">
              <a:noFill/>
              <a:miter lim="800000"/>
              <a:headEnd/>
              <a:tailEnd/>
            </a:ln>
            <a:effectLst/>
          </p:spPr>
          <p:txBody>
            <a:bodyPr wrap="square">
              <a:spAutoFit/>
            </a:bodyPr>
            <a:lstStyle/>
            <a:p>
              <a:pPr algn="ctr">
                <a:defRPr/>
              </a:pPr>
              <a:r>
                <a:rPr lang="zh-CN" altLang="en-US" sz="1600" kern="0" dirty="0">
                  <a:latin typeface="Calibri"/>
                  <a:cs typeface="Arial" pitchFamily="34" charset="0"/>
                </a:rPr>
                <a:t>单击此处添加文本</a:t>
              </a:r>
              <a:endParaRPr lang="zh-CN" altLang="en-US" sz="1600" kern="0" dirty="0" smtClean="0">
                <a:latin typeface="Calibri"/>
                <a:cs typeface="Arial" pitchFamily="34" charset="0"/>
              </a:endParaRPr>
            </a:p>
          </p:txBody>
        </p:sp>
        <p:cxnSp>
          <p:nvCxnSpPr>
            <p:cNvPr id="12" name="Straight Connector 41"/>
            <p:cNvCxnSpPr/>
            <p:nvPr/>
          </p:nvCxnSpPr>
          <p:spPr>
            <a:xfrm>
              <a:off x="762000" y="1905000"/>
              <a:ext cx="3429000" cy="2165"/>
            </a:xfrm>
            <a:prstGeom prst="line">
              <a:avLst/>
            </a:prstGeom>
            <a:noFill/>
            <a:ln w="9525" cap="flat" cmpd="sng" algn="ctr">
              <a:solidFill>
                <a:schemeClr val="tx1"/>
              </a:solidFill>
              <a:prstDash val="solid"/>
            </a:ln>
            <a:effectLst/>
          </p:spPr>
        </p:cxnSp>
        <p:sp>
          <p:nvSpPr>
            <p:cNvPr id="13" name="Text Box 394"/>
            <p:cNvSpPr txBox="1">
              <a:spLocks noChangeArrowheads="1"/>
            </p:cNvSpPr>
            <p:nvPr/>
          </p:nvSpPr>
          <p:spPr bwMode="auto">
            <a:xfrm>
              <a:off x="4589660" y="965684"/>
              <a:ext cx="2729998" cy="459100"/>
            </a:xfrm>
            <a:prstGeom prst="rect">
              <a:avLst/>
            </a:prstGeom>
            <a:noFill/>
            <a:ln w="9525" algn="ctr">
              <a:noFill/>
              <a:miter lim="800000"/>
              <a:headEnd/>
              <a:tailEnd/>
            </a:ln>
            <a:effectLst/>
          </p:spPr>
          <p:txBody>
            <a:bodyPr wrap="square">
              <a:spAutoFit/>
            </a:bodyPr>
            <a:lstStyle/>
            <a:p>
              <a:pPr algn="ctr">
                <a:defRPr/>
              </a:pPr>
              <a:r>
                <a:rPr lang="zh-CN" altLang="en-US" sz="1600" kern="0" dirty="0">
                  <a:latin typeface="Calibri"/>
                  <a:cs typeface="Arial" pitchFamily="34" charset="0"/>
                </a:rPr>
                <a:t>单击此处添加文本</a:t>
              </a:r>
              <a:endParaRPr lang="zh-CN" altLang="en-US" sz="1600" kern="0" dirty="0" smtClean="0">
                <a:latin typeface="Calibri"/>
                <a:cs typeface="Arial" pitchFamily="34" charset="0"/>
              </a:endParaRPr>
            </a:p>
          </p:txBody>
        </p:sp>
        <p:cxnSp>
          <p:nvCxnSpPr>
            <p:cNvPr id="14" name="Straight Connector 44"/>
            <p:cNvCxnSpPr/>
            <p:nvPr/>
          </p:nvCxnSpPr>
          <p:spPr>
            <a:xfrm>
              <a:off x="4587240" y="1422618"/>
              <a:ext cx="3429000" cy="2166"/>
            </a:xfrm>
            <a:prstGeom prst="line">
              <a:avLst/>
            </a:prstGeom>
            <a:noFill/>
            <a:ln w="9525" cap="flat" cmpd="sng" algn="ctr">
              <a:solidFill>
                <a:schemeClr val="tx1"/>
              </a:solidFill>
              <a:prstDash val="solid"/>
            </a:ln>
            <a:effectLst/>
          </p:spPr>
        </p:cxnSp>
      </p:grpSp>
    </p:spTree>
    <p:extLst>
      <p:ext uri="{BB962C8B-B14F-4D97-AF65-F5344CB8AC3E}">
        <p14:creationId xmlns:p14="http://schemas.microsoft.com/office/powerpoint/2010/main" val="3767650532"/>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grpSp>
        <p:nvGrpSpPr>
          <p:cNvPr id="4" name="Group 15"/>
          <p:cNvGrpSpPr/>
          <p:nvPr/>
        </p:nvGrpSpPr>
        <p:grpSpPr>
          <a:xfrm>
            <a:off x="3304274" y="1635372"/>
            <a:ext cx="2333895" cy="2332634"/>
            <a:chOff x="3063476" y="2032398"/>
            <a:chExt cx="3159093" cy="3157387"/>
          </a:xfrm>
          <a:effectLst>
            <a:reflection blurRad="6350" stA="52000" endA="300" endPos="35000" dir="5400000" sy="-100000" algn="bl" rotWithShape="0"/>
          </a:effectLst>
        </p:grpSpPr>
        <p:sp>
          <p:nvSpPr>
            <p:cNvPr id="21" name="Freeform 7"/>
            <p:cNvSpPr>
              <a:spLocks/>
            </p:cNvSpPr>
            <p:nvPr/>
          </p:nvSpPr>
          <p:spPr bwMode="auto">
            <a:xfrm>
              <a:off x="3063476" y="2032398"/>
              <a:ext cx="3159093" cy="3157387"/>
            </a:xfrm>
            <a:custGeom>
              <a:avLst/>
              <a:gdLst/>
              <a:ahLst/>
              <a:cxnLst>
                <a:cxn ang="0">
                  <a:pos x="194" y="1135"/>
                </a:cxn>
                <a:cxn ang="0">
                  <a:pos x="231" y="1169"/>
                </a:cxn>
                <a:cxn ang="0">
                  <a:pos x="292" y="1216"/>
                </a:cxn>
                <a:cxn ang="0">
                  <a:pos x="485" y="1305"/>
                </a:cxn>
                <a:cxn ang="0">
                  <a:pos x="667" y="1330"/>
                </a:cxn>
                <a:cxn ang="0">
                  <a:pos x="884" y="1292"/>
                </a:cxn>
                <a:cxn ang="0">
                  <a:pos x="1041" y="1212"/>
                </a:cxn>
                <a:cxn ang="0">
                  <a:pos x="1097" y="1170"/>
                </a:cxn>
                <a:cxn ang="0">
                  <a:pos x="1135" y="1135"/>
                </a:cxn>
                <a:cxn ang="0">
                  <a:pos x="1226" y="1020"/>
                </a:cxn>
                <a:cxn ang="0">
                  <a:pos x="1316" y="795"/>
                </a:cxn>
                <a:cxn ang="0">
                  <a:pos x="1329" y="652"/>
                </a:cxn>
                <a:cxn ang="0">
                  <a:pos x="1316" y="533"/>
                </a:cxn>
                <a:cxn ang="0">
                  <a:pos x="1241" y="334"/>
                </a:cxn>
                <a:cxn ang="0">
                  <a:pos x="1135" y="195"/>
                </a:cxn>
                <a:cxn ang="0">
                  <a:pos x="1097" y="160"/>
                </a:cxn>
                <a:cxn ang="0">
                  <a:pos x="1041" y="117"/>
                </a:cxn>
                <a:cxn ang="0">
                  <a:pos x="884" y="37"/>
                </a:cxn>
                <a:cxn ang="0">
                  <a:pos x="667" y="0"/>
                </a:cxn>
                <a:cxn ang="0">
                  <a:pos x="485" y="25"/>
                </a:cxn>
                <a:cxn ang="0">
                  <a:pos x="292" y="114"/>
                </a:cxn>
                <a:cxn ang="0">
                  <a:pos x="231" y="161"/>
                </a:cxn>
                <a:cxn ang="0">
                  <a:pos x="194" y="195"/>
                </a:cxn>
                <a:cxn ang="0">
                  <a:pos x="103" y="309"/>
                </a:cxn>
                <a:cxn ang="0">
                  <a:pos x="28" y="471"/>
                </a:cxn>
                <a:cxn ang="0">
                  <a:pos x="1" y="617"/>
                </a:cxn>
                <a:cxn ang="0">
                  <a:pos x="0" y="665"/>
                </a:cxn>
                <a:cxn ang="0">
                  <a:pos x="12" y="795"/>
                </a:cxn>
                <a:cxn ang="0">
                  <a:pos x="103" y="1020"/>
                </a:cxn>
                <a:cxn ang="0">
                  <a:pos x="194" y="1135"/>
                </a:cxn>
              </a:cxnLst>
              <a:rect l="0" t="0" r="r" b="b"/>
              <a:pathLst>
                <a:path w="1330" h="1330">
                  <a:moveTo>
                    <a:pt x="194" y="1135"/>
                  </a:moveTo>
                  <a:cubicBezTo>
                    <a:pt x="206" y="1147"/>
                    <a:pt x="218" y="1158"/>
                    <a:pt x="231" y="1169"/>
                  </a:cubicBezTo>
                  <a:cubicBezTo>
                    <a:pt x="251" y="1186"/>
                    <a:pt x="271" y="1201"/>
                    <a:pt x="292" y="1216"/>
                  </a:cubicBezTo>
                  <a:cubicBezTo>
                    <a:pt x="351" y="1256"/>
                    <a:pt x="417" y="1286"/>
                    <a:pt x="485" y="1305"/>
                  </a:cubicBezTo>
                  <a:cubicBezTo>
                    <a:pt x="545" y="1322"/>
                    <a:pt x="606" y="1330"/>
                    <a:pt x="667" y="1330"/>
                  </a:cubicBezTo>
                  <a:cubicBezTo>
                    <a:pt x="743" y="1329"/>
                    <a:pt x="816" y="1316"/>
                    <a:pt x="884" y="1292"/>
                  </a:cubicBezTo>
                  <a:cubicBezTo>
                    <a:pt x="940" y="1273"/>
                    <a:pt x="993" y="1246"/>
                    <a:pt x="1041" y="1212"/>
                  </a:cubicBezTo>
                  <a:cubicBezTo>
                    <a:pt x="1061" y="1199"/>
                    <a:pt x="1079" y="1185"/>
                    <a:pt x="1097" y="1170"/>
                  </a:cubicBezTo>
                  <a:cubicBezTo>
                    <a:pt x="1110" y="1159"/>
                    <a:pt x="1122" y="1147"/>
                    <a:pt x="1135" y="1135"/>
                  </a:cubicBezTo>
                  <a:cubicBezTo>
                    <a:pt x="1169" y="1100"/>
                    <a:pt x="1200" y="1062"/>
                    <a:pt x="1226" y="1020"/>
                  </a:cubicBezTo>
                  <a:cubicBezTo>
                    <a:pt x="1269" y="953"/>
                    <a:pt x="1300" y="877"/>
                    <a:pt x="1316" y="795"/>
                  </a:cubicBezTo>
                  <a:cubicBezTo>
                    <a:pt x="1326" y="748"/>
                    <a:pt x="1330" y="700"/>
                    <a:pt x="1329" y="652"/>
                  </a:cubicBezTo>
                  <a:cubicBezTo>
                    <a:pt x="1328" y="611"/>
                    <a:pt x="1324" y="571"/>
                    <a:pt x="1316" y="533"/>
                  </a:cubicBezTo>
                  <a:cubicBezTo>
                    <a:pt x="1302" y="463"/>
                    <a:pt x="1276" y="396"/>
                    <a:pt x="1241" y="334"/>
                  </a:cubicBezTo>
                  <a:cubicBezTo>
                    <a:pt x="1212" y="283"/>
                    <a:pt x="1176" y="236"/>
                    <a:pt x="1135" y="195"/>
                  </a:cubicBezTo>
                  <a:cubicBezTo>
                    <a:pt x="1122" y="183"/>
                    <a:pt x="1110" y="171"/>
                    <a:pt x="1097" y="160"/>
                  </a:cubicBezTo>
                  <a:cubicBezTo>
                    <a:pt x="1079" y="145"/>
                    <a:pt x="1061" y="130"/>
                    <a:pt x="1041" y="117"/>
                  </a:cubicBezTo>
                  <a:cubicBezTo>
                    <a:pt x="993" y="84"/>
                    <a:pt x="940" y="57"/>
                    <a:pt x="884" y="37"/>
                  </a:cubicBezTo>
                  <a:cubicBezTo>
                    <a:pt x="816" y="13"/>
                    <a:pt x="743" y="0"/>
                    <a:pt x="667" y="0"/>
                  </a:cubicBezTo>
                  <a:cubicBezTo>
                    <a:pt x="606" y="0"/>
                    <a:pt x="544" y="8"/>
                    <a:pt x="485" y="25"/>
                  </a:cubicBezTo>
                  <a:cubicBezTo>
                    <a:pt x="417" y="44"/>
                    <a:pt x="351" y="74"/>
                    <a:pt x="292" y="114"/>
                  </a:cubicBezTo>
                  <a:cubicBezTo>
                    <a:pt x="271" y="128"/>
                    <a:pt x="250" y="144"/>
                    <a:pt x="231" y="161"/>
                  </a:cubicBezTo>
                  <a:cubicBezTo>
                    <a:pt x="218" y="172"/>
                    <a:pt x="206" y="183"/>
                    <a:pt x="194" y="195"/>
                  </a:cubicBezTo>
                  <a:cubicBezTo>
                    <a:pt x="160" y="229"/>
                    <a:pt x="129" y="267"/>
                    <a:pt x="103" y="309"/>
                  </a:cubicBezTo>
                  <a:cubicBezTo>
                    <a:pt x="71" y="358"/>
                    <a:pt x="46" y="413"/>
                    <a:pt x="28" y="471"/>
                  </a:cubicBezTo>
                  <a:cubicBezTo>
                    <a:pt x="14" y="517"/>
                    <a:pt x="5" y="566"/>
                    <a:pt x="1" y="617"/>
                  </a:cubicBezTo>
                  <a:cubicBezTo>
                    <a:pt x="0" y="632"/>
                    <a:pt x="0" y="649"/>
                    <a:pt x="0" y="665"/>
                  </a:cubicBezTo>
                  <a:cubicBezTo>
                    <a:pt x="0" y="709"/>
                    <a:pt x="4" y="753"/>
                    <a:pt x="12" y="795"/>
                  </a:cubicBezTo>
                  <a:cubicBezTo>
                    <a:pt x="29" y="877"/>
                    <a:pt x="60" y="953"/>
                    <a:pt x="103" y="1020"/>
                  </a:cubicBezTo>
                  <a:cubicBezTo>
                    <a:pt x="129" y="1062"/>
                    <a:pt x="160" y="1100"/>
                    <a:pt x="194" y="1135"/>
                  </a:cubicBezTo>
                  <a:close/>
                </a:path>
              </a:pathLst>
            </a:custGeom>
            <a:gradFill rotWithShape="1">
              <a:gsLst>
                <a:gs pos="59000">
                  <a:srgbClr val="0070C0"/>
                </a:gs>
                <a:gs pos="100000">
                  <a:srgbClr val="00B0F0"/>
                </a:gs>
              </a:gsLst>
              <a:lin ang="540000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Calibri"/>
              </a:endParaRPr>
            </a:p>
          </p:txBody>
        </p:sp>
        <p:sp>
          <p:nvSpPr>
            <p:cNvPr id="22" name="Oval 8"/>
            <p:cNvSpPr>
              <a:spLocks noChangeArrowheads="1"/>
            </p:cNvSpPr>
            <p:nvPr/>
          </p:nvSpPr>
          <p:spPr bwMode="auto">
            <a:xfrm>
              <a:off x="3381558" y="2057400"/>
              <a:ext cx="2497913" cy="1722151"/>
            </a:xfrm>
            <a:prstGeom prst="ellipse">
              <a:avLst/>
            </a:prstGeom>
            <a:gradFill>
              <a:gsLst>
                <a:gs pos="0">
                  <a:sysClr val="window" lastClr="FFFFFF">
                    <a:alpha val="0"/>
                  </a:sysClr>
                </a:gs>
                <a:gs pos="100000">
                  <a:srgbClr val="00B0F0"/>
                </a:gs>
              </a:gsLst>
              <a:lin ang="540000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Calibri"/>
              </a:endParaRPr>
            </a:p>
          </p:txBody>
        </p:sp>
        <p:sp>
          <p:nvSpPr>
            <p:cNvPr id="23" name="Freeform 9"/>
            <p:cNvSpPr>
              <a:spLocks noEditPoints="1"/>
            </p:cNvSpPr>
            <p:nvPr/>
          </p:nvSpPr>
          <p:spPr bwMode="auto">
            <a:xfrm>
              <a:off x="3065508" y="2057400"/>
              <a:ext cx="3125948" cy="3132385"/>
            </a:xfrm>
            <a:custGeom>
              <a:avLst/>
              <a:gdLst/>
              <a:ahLst/>
              <a:cxnLst>
                <a:cxn ang="0">
                  <a:pos x="1224" y="660"/>
                </a:cxn>
                <a:cxn ang="0">
                  <a:pos x="1089" y="221"/>
                </a:cxn>
                <a:cxn ang="0">
                  <a:pos x="975" y="80"/>
                </a:cxn>
                <a:cxn ang="0">
                  <a:pos x="798" y="18"/>
                </a:cxn>
                <a:cxn ang="0">
                  <a:pos x="689" y="0"/>
                </a:cxn>
                <a:cxn ang="0">
                  <a:pos x="629" y="1"/>
                </a:cxn>
                <a:cxn ang="0">
                  <a:pos x="521" y="14"/>
                </a:cxn>
                <a:cxn ang="0">
                  <a:pos x="376" y="78"/>
                </a:cxn>
                <a:cxn ang="0">
                  <a:pos x="134" y="420"/>
                </a:cxn>
                <a:cxn ang="0">
                  <a:pos x="99" y="643"/>
                </a:cxn>
                <a:cxn ang="0">
                  <a:pos x="123" y="859"/>
                </a:cxn>
                <a:cxn ang="0">
                  <a:pos x="105" y="1027"/>
                </a:cxn>
                <a:cxn ang="0">
                  <a:pos x="301" y="1223"/>
                </a:cxn>
                <a:cxn ang="0">
                  <a:pos x="580" y="1321"/>
                </a:cxn>
                <a:cxn ang="0">
                  <a:pos x="646" y="1328"/>
                </a:cxn>
                <a:cxn ang="0">
                  <a:pos x="678" y="1330"/>
                </a:cxn>
                <a:cxn ang="0">
                  <a:pos x="743" y="1324"/>
                </a:cxn>
                <a:cxn ang="0">
                  <a:pos x="1105" y="1080"/>
                </a:cxn>
                <a:cxn ang="0">
                  <a:pos x="1303" y="844"/>
                </a:cxn>
                <a:cxn ang="0">
                  <a:pos x="1060" y="704"/>
                </a:cxn>
                <a:cxn ang="0">
                  <a:pos x="527" y="940"/>
                </a:cxn>
                <a:cxn ang="0">
                  <a:pos x="505" y="727"/>
                </a:cxn>
                <a:cxn ang="0">
                  <a:pos x="817" y="731"/>
                </a:cxn>
                <a:cxn ang="0">
                  <a:pos x="814" y="731"/>
                </a:cxn>
                <a:cxn ang="0">
                  <a:pos x="808" y="483"/>
                </a:cxn>
                <a:cxn ang="0">
                  <a:pos x="687" y="947"/>
                </a:cxn>
                <a:cxn ang="0">
                  <a:pos x="795" y="944"/>
                </a:cxn>
                <a:cxn ang="0">
                  <a:pos x="1040" y="458"/>
                </a:cxn>
                <a:cxn ang="0">
                  <a:pos x="773" y="260"/>
                </a:cxn>
                <a:cxn ang="0">
                  <a:pos x="511" y="477"/>
                </a:cxn>
                <a:cxn ang="0">
                  <a:pos x="531" y="944"/>
                </a:cxn>
                <a:cxn ang="0">
                  <a:pos x="531" y="944"/>
                </a:cxn>
                <a:cxn ang="0">
                  <a:pos x="1220" y="661"/>
                </a:cxn>
                <a:cxn ang="0">
                  <a:pos x="1188" y="434"/>
                </a:cxn>
                <a:cxn ang="0">
                  <a:pos x="1187" y="431"/>
                </a:cxn>
                <a:cxn ang="0">
                  <a:pos x="942" y="81"/>
                </a:cxn>
                <a:cxn ang="0">
                  <a:pos x="942" y="81"/>
                </a:cxn>
                <a:cxn ang="0">
                  <a:pos x="687" y="100"/>
                </a:cxn>
                <a:cxn ang="0">
                  <a:pos x="687" y="100"/>
                </a:cxn>
                <a:cxn ang="0">
                  <a:pos x="518" y="18"/>
                </a:cxn>
                <a:cxn ang="0">
                  <a:pos x="450" y="89"/>
                </a:cxn>
                <a:cxn ang="0">
                  <a:pos x="281" y="451"/>
                </a:cxn>
                <a:cxn ang="0">
                  <a:pos x="261" y="646"/>
                </a:cxn>
                <a:cxn ang="0">
                  <a:pos x="103" y="644"/>
                </a:cxn>
                <a:cxn ang="0">
                  <a:pos x="127" y="861"/>
                </a:cxn>
                <a:cxn ang="0">
                  <a:pos x="128" y="867"/>
                </a:cxn>
                <a:cxn ang="0">
                  <a:pos x="472" y="1231"/>
                </a:cxn>
                <a:cxn ang="0">
                  <a:pos x="570" y="1319"/>
                </a:cxn>
                <a:cxn ang="0">
                  <a:pos x="614" y="1260"/>
                </a:cxn>
                <a:cxn ang="0">
                  <a:pos x="750" y="1125"/>
                </a:cxn>
                <a:cxn ang="0">
                  <a:pos x="856" y="1218"/>
                </a:cxn>
                <a:cxn ang="0">
                  <a:pos x="820" y="1261"/>
                </a:cxn>
                <a:cxn ang="0">
                  <a:pos x="828" y="1253"/>
                </a:cxn>
                <a:cxn ang="0">
                  <a:pos x="1021" y="921"/>
                </a:cxn>
              </a:cxnLst>
              <a:rect l="0" t="0" r="r" b="b"/>
              <a:pathLst>
                <a:path w="1327" h="1330">
                  <a:moveTo>
                    <a:pt x="1195" y="877"/>
                  </a:moveTo>
                  <a:cubicBezTo>
                    <a:pt x="1214" y="810"/>
                    <a:pt x="1224" y="738"/>
                    <a:pt x="1224" y="663"/>
                  </a:cubicBezTo>
                  <a:cubicBezTo>
                    <a:pt x="1260" y="652"/>
                    <a:pt x="1295" y="639"/>
                    <a:pt x="1327" y="626"/>
                  </a:cubicBezTo>
                  <a:cubicBezTo>
                    <a:pt x="1327" y="622"/>
                    <a:pt x="1327" y="622"/>
                    <a:pt x="1327" y="622"/>
                  </a:cubicBezTo>
                  <a:cubicBezTo>
                    <a:pt x="1323" y="624"/>
                    <a:pt x="1323" y="624"/>
                    <a:pt x="1323" y="624"/>
                  </a:cubicBezTo>
                  <a:cubicBezTo>
                    <a:pt x="1292" y="637"/>
                    <a:pt x="1259" y="649"/>
                    <a:pt x="1224" y="660"/>
                  </a:cubicBezTo>
                  <a:cubicBezTo>
                    <a:pt x="1224" y="580"/>
                    <a:pt x="1212" y="504"/>
                    <a:pt x="1191" y="433"/>
                  </a:cubicBezTo>
                  <a:cubicBezTo>
                    <a:pt x="1222" y="427"/>
                    <a:pt x="1251" y="419"/>
                    <a:pt x="1279" y="411"/>
                  </a:cubicBezTo>
                  <a:cubicBezTo>
                    <a:pt x="1277" y="408"/>
                    <a:pt x="1277" y="408"/>
                    <a:pt x="1277" y="408"/>
                  </a:cubicBezTo>
                  <a:cubicBezTo>
                    <a:pt x="1275" y="408"/>
                    <a:pt x="1275" y="408"/>
                    <a:pt x="1275" y="408"/>
                  </a:cubicBezTo>
                  <a:cubicBezTo>
                    <a:pt x="1248" y="416"/>
                    <a:pt x="1220" y="423"/>
                    <a:pt x="1190" y="430"/>
                  </a:cubicBezTo>
                  <a:cubicBezTo>
                    <a:pt x="1167" y="352"/>
                    <a:pt x="1133" y="281"/>
                    <a:pt x="1089" y="221"/>
                  </a:cubicBezTo>
                  <a:cubicBezTo>
                    <a:pt x="1108" y="216"/>
                    <a:pt x="1127" y="212"/>
                    <a:pt x="1146" y="207"/>
                  </a:cubicBezTo>
                  <a:cubicBezTo>
                    <a:pt x="1143" y="204"/>
                    <a:pt x="1143" y="204"/>
                    <a:pt x="1143" y="204"/>
                  </a:cubicBezTo>
                  <a:cubicBezTo>
                    <a:pt x="1142" y="204"/>
                    <a:pt x="1142" y="204"/>
                    <a:pt x="1142" y="204"/>
                  </a:cubicBezTo>
                  <a:cubicBezTo>
                    <a:pt x="1124" y="209"/>
                    <a:pt x="1105" y="213"/>
                    <a:pt x="1087" y="217"/>
                  </a:cubicBezTo>
                  <a:cubicBezTo>
                    <a:pt x="1048" y="164"/>
                    <a:pt x="1002" y="119"/>
                    <a:pt x="952" y="83"/>
                  </a:cubicBezTo>
                  <a:cubicBezTo>
                    <a:pt x="959" y="82"/>
                    <a:pt x="967" y="81"/>
                    <a:pt x="975" y="80"/>
                  </a:cubicBezTo>
                  <a:cubicBezTo>
                    <a:pt x="980" y="79"/>
                    <a:pt x="980" y="79"/>
                    <a:pt x="980" y="79"/>
                  </a:cubicBezTo>
                  <a:cubicBezTo>
                    <a:pt x="974" y="76"/>
                    <a:pt x="974" y="76"/>
                    <a:pt x="974" y="76"/>
                  </a:cubicBezTo>
                  <a:cubicBezTo>
                    <a:pt x="965" y="78"/>
                    <a:pt x="956" y="79"/>
                    <a:pt x="947" y="80"/>
                  </a:cubicBezTo>
                  <a:cubicBezTo>
                    <a:pt x="901" y="49"/>
                    <a:pt x="850" y="26"/>
                    <a:pt x="797" y="13"/>
                  </a:cubicBezTo>
                  <a:cubicBezTo>
                    <a:pt x="791" y="12"/>
                    <a:pt x="791" y="12"/>
                    <a:pt x="791" y="12"/>
                  </a:cubicBezTo>
                  <a:cubicBezTo>
                    <a:pt x="798" y="18"/>
                    <a:pt x="798" y="18"/>
                    <a:pt x="798" y="18"/>
                  </a:cubicBezTo>
                  <a:cubicBezTo>
                    <a:pt x="800" y="20"/>
                    <a:pt x="802" y="22"/>
                    <a:pt x="805" y="24"/>
                  </a:cubicBezTo>
                  <a:cubicBezTo>
                    <a:pt x="827" y="44"/>
                    <a:pt x="848" y="66"/>
                    <a:pt x="868" y="89"/>
                  </a:cubicBezTo>
                  <a:cubicBezTo>
                    <a:pt x="824" y="93"/>
                    <a:pt x="780" y="95"/>
                    <a:pt x="730" y="96"/>
                  </a:cubicBezTo>
                  <a:cubicBezTo>
                    <a:pt x="719" y="63"/>
                    <a:pt x="707" y="31"/>
                    <a:pt x="693" y="0"/>
                  </a:cubicBezTo>
                  <a:cubicBezTo>
                    <a:pt x="690" y="1"/>
                    <a:pt x="690" y="1"/>
                    <a:pt x="690" y="1"/>
                  </a:cubicBezTo>
                  <a:cubicBezTo>
                    <a:pt x="689" y="0"/>
                    <a:pt x="689" y="0"/>
                    <a:pt x="689" y="0"/>
                  </a:cubicBezTo>
                  <a:cubicBezTo>
                    <a:pt x="703" y="31"/>
                    <a:pt x="715" y="63"/>
                    <a:pt x="727" y="96"/>
                  </a:cubicBezTo>
                  <a:cubicBezTo>
                    <a:pt x="714" y="96"/>
                    <a:pt x="700" y="96"/>
                    <a:pt x="687" y="96"/>
                  </a:cubicBezTo>
                  <a:cubicBezTo>
                    <a:pt x="655" y="96"/>
                    <a:pt x="625" y="96"/>
                    <a:pt x="596" y="95"/>
                  </a:cubicBezTo>
                  <a:cubicBezTo>
                    <a:pt x="607" y="63"/>
                    <a:pt x="620" y="31"/>
                    <a:pt x="633" y="0"/>
                  </a:cubicBezTo>
                  <a:cubicBezTo>
                    <a:pt x="629" y="0"/>
                    <a:pt x="629" y="0"/>
                    <a:pt x="629" y="0"/>
                  </a:cubicBezTo>
                  <a:cubicBezTo>
                    <a:pt x="629" y="1"/>
                    <a:pt x="629" y="1"/>
                    <a:pt x="629" y="1"/>
                  </a:cubicBezTo>
                  <a:cubicBezTo>
                    <a:pt x="616" y="31"/>
                    <a:pt x="604" y="63"/>
                    <a:pt x="592" y="95"/>
                  </a:cubicBezTo>
                  <a:cubicBezTo>
                    <a:pt x="545" y="94"/>
                    <a:pt x="501" y="91"/>
                    <a:pt x="458" y="86"/>
                  </a:cubicBezTo>
                  <a:cubicBezTo>
                    <a:pt x="480" y="60"/>
                    <a:pt x="504" y="35"/>
                    <a:pt x="529" y="13"/>
                  </a:cubicBezTo>
                  <a:cubicBezTo>
                    <a:pt x="525" y="14"/>
                    <a:pt x="525" y="14"/>
                    <a:pt x="525" y="14"/>
                  </a:cubicBezTo>
                  <a:cubicBezTo>
                    <a:pt x="525" y="14"/>
                    <a:pt x="525" y="14"/>
                    <a:pt x="525" y="14"/>
                  </a:cubicBezTo>
                  <a:cubicBezTo>
                    <a:pt x="521" y="14"/>
                    <a:pt x="521" y="14"/>
                    <a:pt x="521" y="14"/>
                  </a:cubicBezTo>
                  <a:cubicBezTo>
                    <a:pt x="471" y="27"/>
                    <a:pt x="424" y="47"/>
                    <a:pt x="380" y="76"/>
                  </a:cubicBezTo>
                  <a:cubicBezTo>
                    <a:pt x="374" y="75"/>
                    <a:pt x="367" y="73"/>
                    <a:pt x="360" y="72"/>
                  </a:cubicBezTo>
                  <a:cubicBezTo>
                    <a:pt x="355" y="75"/>
                    <a:pt x="355" y="75"/>
                    <a:pt x="355" y="75"/>
                  </a:cubicBezTo>
                  <a:cubicBezTo>
                    <a:pt x="355" y="75"/>
                    <a:pt x="355" y="75"/>
                    <a:pt x="355" y="75"/>
                  </a:cubicBezTo>
                  <a:cubicBezTo>
                    <a:pt x="358" y="75"/>
                    <a:pt x="358" y="75"/>
                    <a:pt x="358" y="75"/>
                  </a:cubicBezTo>
                  <a:cubicBezTo>
                    <a:pt x="364" y="76"/>
                    <a:pt x="370" y="77"/>
                    <a:pt x="376" y="78"/>
                  </a:cubicBezTo>
                  <a:cubicBezTo>
                    <a:pt x="325" y="113"/>
                    <a:pt x="278" y="158"/>
                    <a:pt x="239" y="211"/>
                  </a:cubicBezTo>
                  <a:cubicBezTo>
                    <a:pt x="222" y="207"/>
                    <a:pt x="205" y="202"/>
                    <a:pt x="189" y="197"/>
                  </a:cubicBezTo>
                  <a:cubicBezTo>
                    <a:pt x="185" y="201"/>
                    <a:pt x="185" y="201"/>
                    <a:pt x="185" y="201"/>
                  </a:cubicBezTo>
                  <a:cubicBezTo>
                    <a:pt x="187" y="201"/>
                    <a:pt x="187" y="201"/>
                    <a:pt x="187" y="201"/>
                  </a:cubicBezTo>
                  <a:cubicBezTo>
                    <a:pt x="203" y="206"/>
                    <a:pt x="219" y="211"/>
                    <a:pt x="236" y="215"/>
                  </a:cubicBezTo>
                  <a:cubicBezTo>
                    <a:pt x="193" y="274"/>
                    <a:pt x="158" y="344"/>
                    <a:pt x="134" y="420"/>
                  </a:cubicBezTo>
                  <a:cubicBezTo>
                    <a:pt x="106" y="413"/>
                    <a:pt x="79" y="405"/>
                    <a:pt x="53" y="396"/>
                  </a:cubicBezTo>
                  <a:cubicBezTo>
                    <a:pt x="53" y="398"/>
                    <a:pt x="53" y="398"/>
                    <a:pt x="53" y="398"/>
                  </a:cubicBezTo>
                  <a:cubicBezTo>
                    <a:pt x="52" y="399"/>
                    <a:pt x="52" y="399"/>
                    <a:pt x="52" y="399"/>
                  </a:cubicBezTo>
                  <a:cubicBezTo>
                    <a:pt x="52" y="400"/>
                    <a:pt x="52" y="400"/>
                    <a:pt x="52" y="400"/>
                  </a:cubicBezTo>
                  <a:cubicBezTo>
                    <a:pt x="78" y="409"/>
                    <a:pt x="105" y="417"/>
                    <a:pt x="133" y="424"/>
                  </a:cubicBezTo>
                  <a:cubicBezTo>
                    <a:pt x="113" y="492"/>
                    <a:pt x="101" y="566"/>
                    <a:pt x="99" y="643"/>
                  </a:cubicBezTo>
                  <a:cubicBezTo>
                    <a:pt x="64" y="631"/>
                    <a:pt x="31" y="617"/>
                    <a:pt x="0" y="602"/>
                  </a:cubicBezTo>
                  <a:cubicBezTo>
                    <a:pt x="0" y="606"/>
                    <a:pt x="0" y="606"/>
                    <a:pt x="0" y="606"/>
                  </a:cubicBezTo>
                  <a:cubicBezTo>
                    <a:pt x="1" y="606"/>
                    <a:pt x="1" y="606"/>
                    <a:pt x="1" y="606"/>
                  </a:cubicBezTo>
                  <a:cubicBezTo>
                    <a:pt x="31" y="621"/>
                    <a:pt x="64" y="635"/>
                    <a:pt x="99" y="647"/>
                  </a:cubicBezTo>
                  <a:cubicBezTo>
                    <a:pt x="99" y="652"/>
                    <a:pt x="99" y="657"/>
                    <a:pt x="99" y="662"/>
                  </a:cubicBezTo>
                  <a:cubicBezTo>
                    <a:pt x="99" y="731"/>
                    <a:pt x="107" y="797"/>
                    <a:pt x="123" y="859"/>
                  </a:cubicBezTo>
                  <a:cubicBezTo>
                    <a:pt x="84" y="847"/>
                    <a:pt x="48" y="833"/>
                    <a:pt x="15" y="818"/>
                  </a:cubicBezTo>
                  <a:cubicBezTo>
                    <a:pt x="17" y="824"/>
                    <a:pt x="17" y="824"/>
                    <a:pt x="17" y="824"/>
                  </a:cubicBezTo>
                  <a:cubicBezTo>
                    <a:pt x="18" y="825"/>
                    <a:pt x="18" y="825"/>
                    <a:pt x="18" y="825"/>
                  </a:cubicBezTo>
                  <a:cubicBezTo>
                    <a:pt x="51" y="840"/>
                    <a:pt x="87" y="853"/>
                    <a:pt x="124" y="866"/>
                  </a:cubicBezTo>
                  <a:cubicBezTo>
                    <a:pt x="142" y="935"/>
                    <a:pt x="169" y="1000"/>
                    <a:pt x="203" y="1058"/>
                  </a:cubicBezTo>
                  <a:cubicBezTo>
                    <a:pt x="169" y="1049"/>
                    <a:pt x="136" y="1038"/>
                    <a:pt x="105" y="1027"/>
                  </a:cubicBezTo>
                  <a:cubicBezTo>
                    <a:pt x="108" y="1032"/>
                    <a:pt x="108" y="1032"/>
                    <a:pt x="108" y="1032"/>
                  </a:cubicBezTo>
                  <a:cubicBezTo>
                    <a:pt x="112" y="1033"/>
                    <a:pt x="112" y="1033"/>
                    <a:pt x="112" y="1033"/>
                  </a:cubicBezTo>
                  <a:cubicBezTo>
                    <a:pt x="142" y="1044"/>
                    <a:pt x="173" y="1054"/>
                    <a:pt x="206" y="1063"/>
                  </a:cubicBezTo>
                  <a:cubicBezTo>
                    <a:pt x="245" y="1128"/>
                    <a:pt x="294" y="1184"/>
                    <a:pt x="350" y="1228"/>
                  </a:cubicBezTo>
                  <a:cubicBezTo>
                    <a:pt x="330" y="1225"/>
                    <a:pt x="311" y="1222"/>
                    <a:pt x="295" y="1219"/>
                  </a:cubicBezTo>
                  <a:cubicBezTo>
                    <a:pt x="301" y="1223"/>
                    <a:pt x="301" y="1223"/>
                    <a:pt x="301" y="1223"/>
                  </a:cubicBezTo>
                  <a:cubicBezTo>
                    <a:pt x="308" y="1224"/>
                    <a:pt x="308" y="1224"/>
                    <a:pt x="308" y="1224"/>
                  </a:cubicBezTo>
                  <a:cubicBezTo>
                    <a:pt x="323" y="1227"/>
                    <a:pt x="338" y="1229"/>
                    <a:pt x="355" y="1232"/>
                  </a:cubicBezTo>
                  <a:cubicBezTo>
                    <a:pt x="421" y="1282"/>
                    <a:pt x="497" y="1315"/>
                    <a:pt x="578" y="1324"/>
                  </a:cubicBezTo>
                  <a:cubicBezTo>
                    <a:pt x="580" y="1321"/>
                    <a:pt x="580" y="1321"/>
                    <a:pt x="580" y="1321"/>
                  </a:cubicBezTo>
                  <a:cubicBezTo>
                    <a:pt x="580" y="1321"/>
                    <a:pt x="580" y="1321"/>
                    <a:pt x="580" y="1321"/>
                  </a:cubicBezTo>
                  <a:cubicBezTo>
                    <a:pt x="580" y="1321"/>
                    <a:pt x="580" y="1321"/>
                    <a:pt x="580" y="1321"/>
                  </a:cubicBezTo>
                  <a:cubicBezTo>
                    <a:pt x="580" y="1321"/>
                    <a:pt x="580" y="1321"/>
                    <a:pt x="580" y="1321"/>
                  </a:cubicBezTo>
                  <a:cubicBezTo>
                    <a:pt x="551" y="1301"/>
                    <a:pt x="524" y="1278"/>
                    <a:pt x="498" y="1252"/>
                  </a:cubicBezTo>
                  <a:cubicBezTo>
                    <a:pt x="538" y="1257"/>
                    <a:pt x="578" y="1262"/>
                    <a:pt x="615" y="1264"/>
                  </a:cubicBezTo>
                  <a:cubicBezTo>
                    <a:pt x="624" y="1287"/>
                    <a:pt x="633" y="1308"/>
                    <a:pt x="643" y="1329"/>
                  </a:cubicBezTo>
                  <a:cubicBezTo>
                    <a:pt x="647" y="1330"/>
                    <a:pt x="647" y="1330"/>
                    <a:pt x="647" y="1330"/>
                  </a:cubicBezTo>
                  <a:cubicBezTo>
                    <a:pt x="646" y="1328"/>
                    <a:pt x="646" y="1328"/>
                    <a:pt x="646" y="1328"/>
                  </a:cubicBezTo>
                  <a:cubicBezTo>
                    <a:pt x="637" y="1307"/>
                    <a:pt x="628" y="1286"/>
                    <a:pt x="619" y="1265"/>
                  </a:cubicBezTo>
                  <a:cubicBezTo>
                    <a:pt x="643" y="1266"/>
                    <a:pt x="665" y="1267"/>
                    <a:pt x="686" y="1267"/>
                  </a:cubicBezTo>
                  <a:cubicBezTo>
                    <a:pt x="691" y="1267"/>
                    <a:pt x="696" y="1267"/>
                    <a:pt x="701" y="1267"/>
                  </a:cubicBezTo>
                  <a:cubicBezTo>
                    <a:pt x="693" y="1287"/>
                    <a:pt x="685" y="1307"/>
                    <a:pt x="676" y="1326"/>
                  </a:cubicBezTo>
                  <a:cubicBezTo>
                    <a:pt x="674" y="1330"/>
                    <a:pt x="674" y="1330"/>
                    <a:pt x="674" y="1330"/>
                  </a:cubicBezTo>
                  <a:cubicBezTo>
                    <a:pt x="678" y="1330"/>
                    <a:pt x="678" y="1330"/>
                    <a:pt x="678" y="1330"/>
                  </a:cubicBezTo>
                  <a:cubicBezTo>
                    <a:pt x="679" y="1329"/>
                    <a:pt x="679" y="1329"/>
                    <a:pt x="679" y="1329"/>
                  </a:cubicBezTo>
                  <a:cubicBezTo>
                    <a:pt x="688" y="1308"/>
                    <a:pt x="697" y="1288"/>
                    <a:pt x="705" y="1267"/>
                  </a:cubicBezTo>
                  <a:cubicBezTo>
                    <a:pt x="738" y="1266"/>
                    <a:pt x="775" y="1265"/>
                    <a:pt x="814" y="1262"/>
                  </a:cubicBezTo>
                  <a:cubicBezTo>
                    <a:pt x="791" y="1284"/>
                    <a:pt x="767" y="1303"/>
                    <a:pt x="742" y="1321"/>
                  </a:cubicBezTo>
                  <a:cubicBezTo>
                    <a:pt x="742" y="1321"/>
                    <a:pt x="742" y="1321"/>
                    <a:pt x="742" y="1321"/>
                  </a:cubicBezTo>
                  <a:cubicBezTo>
                    <a:pt x="743" y="1324"/>
                    <a:pt x="743" y="1324"/>
                    <a:pt x="743" y="1324"/>
                  </a:cubicBezTo>
                  <a:cubicBezTo>
                    <a:pt x="816" y="1316"/>
                    <a:pt x="884" y="1289"/>
                    <a:pt x="946" y="1247"/>
                  </a:cubicBezTo>
                  <a:cubicBezTo>
                    <a:pt x="966" y="1244"/>
                    <a:pt x="985" y="1240"/>
                    <a:pt x="1002" y="1236"/>
                  </a:cubicBezTo>
                  <a:cubicBezTo>
                    <a:pt x="1012" y="1230"/>
                    <a:pt x="1012" y="1230"/>
                    <a:pt x="1012" y="1230"/>
                  </a:cubicBezTo>
                  <a:cubicBezTo>
                    <a:pt x="998" y="1234"/>
                    <a:pt x="998" y="1234"/>
                    <a:pt x="998" y="1234"/>
                  </a:cubicBezTo>
                  <a:cubicBezTo>
                    <a:pt x="984" y="1237"/>
                    <a:pt x="968" y="1240"/>
                    <a:pt x="952" y="1243"/>
                  </a:cubicBezTo>
                  <a:cubicBezTo>
                    <a:pt x="1011" y="1201"/>
                    <a:pt x="1063" y="1146"/>
                    <a:pt x="1105" y="1080"/>
                  </a:cubicBezTo>
                  <a:cubicBezTo>
                    <a:pt x="1139" y="1073"/>
                    <a:pt x="1171" y="1064"/>
                    <a:pt x="1201" y="1055"/>
                  </a:cubicBezTo>
                  <a:cubicBezTo>
                    <a:pt x="1205" y="1050"/>
                    <a:pt x="1205" y="1050"/>
                    <a:pt x="1205" y="1050"/>
                  </a:cubicBezTo>
                  <a:cubicBezTo>
                    <a:pt x="1198" y="1052"/>
                    <a:pt x="1198" y="1052"/>
                    <a:pt x="1198" y="1052"/>
                  </a:cubicBezTo>
                  <a:cubicBezTo>
                    <a:pt x="1170" y="1061"/>
                    <a:pt x="1140" y="1069"/>
                    <a:pt x="1108" y="1076"/>
                  </a:cubicBezTo>
                  <a:cubicBezTo>
                    <a:pt x="1145" y="1018"/>
                    <a:pt x="1174" y="952"/>
                    <a:pt x="1194" y="881"/>
                  </a:cubicBezTo>
                  <a:cubicBezTo>
                    <a:pt x="1232" y="870"/>
                    <a:pt x="1269" y="858"/>
                    <a:pt x="1303" y="844"/>
                  </a:cubicBezTo>
                  <a:cubicBezTo>
                    <a:pt x="1304" y="839"/>
                    <a:pt x="1304" y="839"/>
                    <a:pt x="1304" y="839"/>
                  </a:cubicBezTo>
                  <a:cubicBezTo>
                    <a:pt x="1300" y="841"/>
                    <a:pt x="1300" y="841"/>
                    <a:pt x="1300" y="841"/>
                  </a:cubicBezTo>
                  <a:cubicBezTo>
                    <a:pt x="1267" y="854"/>
                    <a:pt x="1232" y="866"/>
                    <a:pt x="1195" y="877"/>
                  </a:cubicBezTo>
                  <a:close/>
                  <a:moveTo>
                    <a:pt x="1191" y="878"/>
                  </a:moveTo>
                  <a:cubicBezTo>
                    <a:pt x="1138" y="894"/>
                    <a:pt x="1082" y="907"/>
                    <a:pt x="1022" y="918"/>
                  </a:cubicBezTo>
                  <a:cubicBezTo>
                    <a:pt x="1043" y="850"/>
                    <a:pt x="1055" y="778"/>
                    <a:pt x="1060" y="704"/>
                  </a:cubicBezTo>
                  <a:cubicBezTo>
                    <a:pt x="1116" y="693"/>
                    <a:pt x="1170" y="679"/>
                    <a:pt x="1220" y="664"/>
                  </a:cubicBezTo>
                  <a:cubicBezTo>
                    <a:pt x="1220" y="739"/>
                    <a:pt x="1210" y="811"/>
                    <a:pt x="1191" y="878"/>
                  </a:cubicBezTo>
                  <a:close/>
                  <a:moveTo>
                    <a:pt x="289" y="862"/>
                  </a:moveTo>
                  <a:cubicBezTo>
                    <a:pt x="277" y="808"/>
                    <a:pt x="269" y="753"/>
                    <a:pt x="266" y="695"/>
                  </a:cubicBezTo>
                  <a:cubicBezTo>
                    <a:pt x="341" y="712"/>
                    <a:pt x="421" y="724"/>
                    <a:pt x="505" y="731"/>
                  </a:cubicBezTo>
                  <a:cubicBezTo>
                    <a:pt x="509" y="802"/>
                    <a:pt x="516" y="872"/>
                    <a:pt x="527" y="940"/>
                  </a:cubicBezTo>
                  <a:cubicBezTo>
                    <a:pt x="448" y="933"/>
                    <a:pt x="372" y="922"/>
                    <a:pt x="301" y="907"/>
                  </a:cubicBezTo>
                  <a:cubicBezTo>
                    <a:pt x="297" y="892"/>
                    <a:pt x="293" y="877"/>
                    <a:pt x="289" y="862"/>
                  </a:cubicBezTo>
                  <a:close/>
                  <a:moveTo>
                    <a:pt x="284" y="456"/>
                  </a:moveTo>
                  <a:cubicBezTo>
                    <a:pt x="355" y="467"/>
                    <a:pt x="431" y="476"/>
                    <a:pt x="511" y="480"/>
                  </a:cubicBezTo>
                  <a:cubicBezTo>
                    <a:pt x="506" y="535"/>
                    <a:pt x="503" y="590"/>
                    <a:pt x="503" y="646"/>
                  </a:cubicBezTo>
                  <a:cubicBezTo>
                    <a:pt x="503" y="674"/>
                    <a:pt x="504" y="701"/>
                    <a:pt x="505" y="727"/>
                  </a:cubicBezTo>
                  <a:cubicBezTo>
                    <a:pt x="421" y="720"/>
                    <a:pt x="340" y="708"/>
                    <a:pt x="266" y="691"/>
                  </a:cubicBezTo>
                  <a:cubicBezTo>
                    <a:pt x="265" y="676"/>
                    <a:pt x="265" y="661"/>
                    <a:pt x="265" y="646"/>
                  </a:cubicBezTo>
                  <a:cubicBezTo>
                    <a:pt x="265" y="580"/>
                    <a:pt x="271" y="517"/>
                    <a:pt x="284" y="456"/>
                  </a:cubicBezTo>
                  <a:close/>
                  <a:moveTo>
                    <a:pt x="1058" y="646"/>
                  </a:moveTo>
                  <a:cubicBezTo>
                    <a:pt x="1058" y="665"/>
                    <a:pt x="1057" y="683"/>
                    <a:pt x="1056" y="701"/>
                  </a:cubicBezTo>
                  <a:cubicBezTo>
                    <a:pt x="981" y="716"/>
                    <a:pt x="901" y="726"/>
                    <a:pt x="817" y="731"/>
                  </a:cubicBezTo>
                  <a:cubicBezTo>
                    <a:pt x="819" y="703"/>
                    <a:pt x="819" y="675"/>
                    <a:pt x="819" y="646"/>
                  </a:cubicBezTo>
                  <a:cubicBezTo>
                    <a:pt x="819" y="591"/>
                    <a:pt x="817" y="536"/>
                    <a:pt x="812" y="483"/>
                  </a:cubicBezTo>
                  <a:cubicBezTo>
                    <a:pt x="892" y="479"/>
                    <a:pt x="968" y="472"/>
                    <a:pt x="1040" y="461"/>
                  </a:cubicBezTo>
                  <a:cubicBezTo>
                    <a:pt x="1052" y="520"/>
                    <a:pt x="1058" y="582"/>
                    <a:pt x="1058" y="646"/>
                  </a:cubicBezTo>
                  <a:close/>
                  <a:moveTo>
                    <a:pt x="816" y="646"/>
                  </a:moveTo>
                  <a:cubicBezTo>
                    <a:pt x="816" y="675"/>
                    <a:pt x="815" y="703"/>
                    <a:pt x="814" y="731"/>
                  </a:cubicBezTo>
                  <a:cubicBezTo>
                    <a:pt x="772" y="734"/>
                    <a:pt x="730" y="735"/>
                    <a:pt x="687" y="735"/>
                  </a:cubicBezTo>
                  <a:cubicBezTo>
                    <a:pt x="626" y="735"/>
                    <a:pt x="566" y="733"/>
                    <a:pt x="509" y="728"/>
                  </a:cubicBezTo>
                  <a:cubicBezTo>
                    <a:pt x="508" y="701"/>
                    <a:pt x="507" y="674"/>
                    <a:pt x="507" y="646"/>
                  </a:cubicBezTo>
                  <a:cubicBezTo>
                    <a:pt x="507" y="590"/>
                    <a:pt x="510" y="535"/>
                    <a:pt x="515" y="481"/>
                  </a:cubicBezTo>
                  <a:cubicBezTo>
                    <a:pt x="570" y="484"/>
                    <a:pt x="627" y="486"/>
                    <a:pt x="687" y="486"/>
                  </a:cubicBezTo>
                  <a:cubicBezTo>
                    <a:pt x="728" y="486"/>
                    <a:pt x="769" y="485"/>
                    <a:pt x="808" y="483"/>
                  </a:cubicBezTo>
                  <a:cubicBezTo>
                    <a:pt x="813" y="536"/>
                    <a:pt x="816" y="591"/>
                    <a:pt x="816" y="646"/>
                  </a:cubicBezTo>
                  <a:close/>
                  <a:moveTo>
                    <a:pt x="509" y="732"/>
                  </a:moveTo>
                  <a:cubicBezTo>
                    <a:pt x="566" y="736"/>
                    <a:pt x="626" y="739"/>
                    <a:pt x="687" y="739"/>
                  </a:cubicBezTo>
                  <a:cubicBezTo>
                    <a:pt x="730" y="739"/>
                    <a:pt x="772" y="738"/>
                    <a:pt x="814" y="735"/>
                  </a:cubicBezTo>
                  <a:cubicBezTo>
                    <a:pt x="810" y="806"/>
                    <a:pt x="803" y="876"/>
                    <a:pt x="791" y="944"/>
                  </a:cubicBezTo>
                  <a:cubicBezTo>
                    <a:pt x="757" y="946"/>
                    <a:pt x="722" y="947"/>
                    <a:pt x="687" y="947"/>
                  </a:cubicBezTo>
                  <a:cubicBezTo>
                    <a:pt x="634" y="947"/>
                    <a:pt x="582" y="944"/>
                    <a:pt x="531" y="940"/>
                  </a:cubicBezTo>
                  <a:cubicBezTo>
                    <a:pt x="520" y="873"/>
                    <a:pt x="512" y="803"/>
                    <a:pt x="509" y="732"/>
                  </a:cubicBezTo>
                  <a:close/>
                  <a:moveTo>
                    <a:pt x="817" y="735"/>
                  </a:moveTo>
                  <a:cubicBezTo>
                    <a:pt x="901" y="729"/>
                    <a:pt x="981" y="719"/>
                    <a:pt x="1056" y="705"/>
                  </a:cubicBezTo>
                  <a:cubicBezTo>
                    <a:pt x="1052" y="779"/>
                    <a:pt x="1039" y="851"/>
                    <a:pt x="1018" y="918"/>
                  </a:cubicBezTo>
                  <a:cubicBezTo>
                    <a:pt x="947" y="931"/>
                    <a:pt x="872" y="940"/>
                    <a:pt x="795" y="944"/>
                  </a:cubicBezTo>
                  <a:cubicBezTo>
                    <a:pt x="806" y="876"/>
                    <a:pt x="814" y="806"/>
                    <a:pt x="817" y="735"/>
                  </a:cubicBezTo>
                  <a:close/>
                  <a:moveTo>
                    <a:pt x="1040" y="458"/>
                  </a:moveTo>
                  <a:cubicBezTo>
                    <a:pt x="968" y="468"/>
                    <a:pt x="892" y="476"/>
                    <a:pt x="812" y="479"/>
                  </a:cubicBezTo>
                  <a:cubicBezTo>
                    <a:pt x="805" y="403"/>
                    <a:pt x="793" y="330"/>
                    <a:pt x="777" y="260"/>
                  </a:cubicBezTo>
                  <a:cubicBezTo>
                    <a:pt x="844" y="257"/>
                    <a:pt x="907" y="251"/>
                    <a:pt x="967" y="243"/>
                  </a:cubicBezTo>
                  <a:cubicBezTo>
                    <a:pt x="1000" y="309"/>
                    <a:pt x="1024" y="381"/>
                    <a:pt x="1040" y="458"/>
                  </a:cubicBezTo>
                  <a:close/>
                  <a:moveTo>
                    <a:pt x="808" y="479"/>
                  </a:moveTo>
                  <a:cubicBezTo>
                    <a:pt x="768" y="481"/>
                    <a:pt x="728" y="482"/>
                    <a:pt x="687" y="482"/>
                  </a:cubicBezTo>
                  <a:cubicBezTo>
                    <a:pt x="628" y="482"/>
                    <a:pt x="570" y="480"/>
                    <a:pt x="515" y="477"/>
                  </a:cubicBezTo>
                  <a:cubicBezTo>
                    <a:pt x="522" y="401"/>
                    <a:pt x="534" y="328"/>
                    <a:pt x="550" y="258"/>
                  </a:cubicBezTo>
                  <a:cubicBezTo>
                    <a:pt x="594" y="260"/>
                    <a:pt x="640" y="261"/>
                    <a:pt x="687" y="261"/>
                  </a:cubicBezTo>
                  <a:cubicBezTo>
                    <a:pt x="716" y="261"/>
                    <a:pt x="745" y="261"/>
                    <a:pt x="773" y="260"/>
                  </a:cubicBezTo>
                  <a:cubicBezTo>
                    <a:pt x="789" y="330"/>
                    <a:pt x="801" y="404"/>
                    <a:pt x="808" y="479"/>
                  </a:cubicBezTo>
                  <a:close/>
                  <a:moveTo>
                    <a:pt x="511" y="477"/>
                  </a:moveTo>
                  <a:cubicBezTo>
                    <a:pt x="431" y="472"/>
                    <a:pt x="355" y="464"/>
                    <a:pt x="285" y="452"/>
                  </a:cubicBezTo>
                  <a:cubicBezTo>
                    <a:pt x="301" y="376"/>
                    <a:pt x="326" y="304"/>
                    <a:pt x="358" y="239"/>
                  </a:cubicBezTo>
                  <a:cubicBezTo>
                    <a:pt x="418" y="248"/>
                    <a:pt x="480" y="254"/>
                    <a:pt x="546" y="258"/>
                  </a:cubicBezTo>
                  <a:cubicBezTo>
                    <a:pt x="530" y="328"/>
                    <a:pt x="518" y="401"/>
                    <a:pt x="511" y="477"/>
                  </a:cubicBezTo>
                  <a:close/>
                  <a:moveTo>
                    <a:pt x="302" y="913"/>
                  </a:moveTo>
                  <a:cubicBezTo>
                    <a:pt x="373" y="927"/>
                    <a:pt x="449" y="938"/>
                    <a:pt x="528" y="944"/>
                  </a:cubicBezTo>
                  <a:cubicBezTo>
                    <a:pt x="538" y="1004"/>
                    <a:pt x="550" y="1062"/>
                    <a:pt x="566" y="1118"/>
                  </a:cubicBezTo>
                  <a:cubicBezTo>
                    <a:pt x="503" y="1114"/>
                    <a:pt x="440" y="1106"/>
                    <a:pt x="380" y="1096"/>
                  </a:cubicBezTo>
                  <a:cubicBezTo>
                    <a:pt x="348" y="1040"/>
                    <a:pt x="322" y="978"/>
                    <a:pt x="302" y="913"/>
                  </a:cubicBezTo>
                  <a:close/>
                  <a:moveTo>
                    <a:pt x="531" y="944"/>
                  </a:moveTo>
                  <a:cubicBezTo>
                    <a:pt x="582" y="948"/>
                    <a:pt x="634" y="950"/>
                    <a:pt x="687" y="950"/>
                  </a:cubicBezTo>
                  <a:cubicBezTo>
                    <a:pt x="722" y="950"/>
                    <a:pt x="756" y="949"/>
                    <a:pt x="791" y="948"/>
                  </a:cubicBezTo>
                  <a:cubicBezTo>
                    <a:pt x="780" y="1007"/>
                    <a:pt x="767" y="1065"/>
                    <a:pt x="751" y="1121"/>
                  </a:cubicBezTo>
                  <a:cubicBezTo>
                    <a:pt x="730" y="1122"/>
                    <a:pt x="708" y="1122"/>
                    <a:pt x="687" y="1122"/>
                  </a:cubicBezTo>
                  <a:cubicBezTo>
                    <a:pt x="648" y="1122"/>
                    <a:pt x="609" y="1121"/>
                    <a:pt x="570" y="1118"/>
                  </a:cubicBezTo>
                  <a:cubicBezTo>
                    <a:pt x="554" y="1062"/>
                    <a:pt x="541" y="1004"/>
                    <a:pt x="531" y="944"/>
                  </a:cubicBezTo>
                  <a:close/>
                  <a:moveTo>
                    <a:pt x="794" y="947"/>
                  </a:moveTo>
                  <a:cubicBezTo>
                    <a:pt x="871" y="943"/>
                    <a:pt x="946" y="935"/>
                    <a:pt x="1017" y="922"/>
                  </a:cubicBezTo>
                  <a:cubicBezTo>
                    <a:pt x="997" y="988"/>
                    <a:pt x="970" y="1050"/>
                    <a:pt x="937" y="1106"/>
                  </a:cubicBezTo>
                  <a:cubicBezTo>
                    <a:pt x="877" y="1114"/>
                    <a:pt x="816" y="1119"/>
                    <a:pt x="755" y="1121"/>
                  </a:cubicBezTo>
                  <a:cubicBezTo>
                    <a:pt x="771" y="1065"/>
                    <a:pt x="784" y="1007"/>
                    <a:pt x="794" y="947"/>
                  </a:cubicBezTo>
                  <a:close/>
                  <a:moveTo>
                    <a:pt x="1220" y="661"/>
                  </a:moveTo>
                  <a:cubicBezTo>
                    <a:pt x="1170" y="676"/>
                    <a:pt x="1117" y="690"/>
                    <a:pt x="1060" y="701"/>
                  </a:cubicBezTo>
                  <a:cubicBezTo>
                    <a:pt x="1061" y="682"/>
                    <a:pt x="1062" y="664"/>
                    <a:pt x="1062" y="646"/>
                  </a:cubicBezTo>
                  <a:cubicBezTo>
                    <a:pt x="1062" y="646"/>
                    <a:pt x="1062" y="646"/>
                    <a:pt x="1062" y="646"/>
                  </a:cubicBezTo>
                  <a:cubicBezTo>
                    <a:pt x="1062" y="646"/>
                    <a:pt x="1062" y="645"/>
                    <a:pt x="1062" y="645"/>
                  </a:cubicBezTo>
                  <a:cubicBezTo>
                    <a:pt x="1062" y="581"/>
                    <a:pt x="1055" y="520"/>
                    <a:pt x="1044" y="461"/>
                  </a:cubicBezTo>
                  <a:cubicBezTo>
                    <a:pt x="1094" y="453"/>
                    <a:pt x="1142" y="445"/>
                    <a:pt x="1188" y="434"/>
                  </a:cubicBezTo>
                  <a:cubicBezTo>
                    <a:pt x="1209" y="505"/>
                    <a:pt x="1220" y="581"/>
                    <a:pt x="1220" y="661"/>
                  </a:cubicBezTo>
                  <a:close/>
                  <a:moveTo>
                    <a:pt x="1187" y="431"/>
                  </a:moveTo>
                  <a:cubicBezTo>
                    <a:pt x="1142" y="441"/>
                    <a:pt x="1094" y="450"/>
                    <a:pt x="1043" y="458"/>
                  </a:cubicBezTo>
                  <a:cubicBezTo>
                    <a:pt x="1028" y="380"/>
                    <a:pt x="1004" y="308"/>
                    <a:pt x="971" y="242"/>
                  </a:cubicBezTo>
                  <a:cubicBezTo>
                    <a:pt x="1010" y="237"/>
                    <a:pt x="1048" y="230"/>
                    <a:pt x="1085" y="222"/>
                  </a:cubicBezTo>
                  <a:cubicBezTo>
                    <a:pt x="1129" y="282"/>
                    <a:pt x="1164" y="353"/>
                    <a:pt x="1187" y="431"/>
                  </a:cubicBezTo>
                  <a:close/>
                  <a:moveTo>
                    <a:pt x="1083" y="218"/>
                  </a:moveTo>
                  <a:cubicBezTo>
                    <a:pt x="1046" y="226"/>
                    <a:pt x="1008" y="233"/>
                    <a:pt x="970" y="239"/>
                  </a:cubicBezTo>
                  <a:cubicBezTo>
                    <a:pt x="943" y="185"/>
                    <a:pt x="911" y="136"/>
                    <a:pt x="875" y="92"/>
                  </a:cubicBezTo>
                  <a:cubicBezTo>
                    <a:pt x="898" y="90"/>
                    <a:pt x="922" y="88"/>
                    <a:pt x="946" y="84"/>
                  </a:cubicBezTo>
                  <a:cubicBezTo>
                    <a:pt x="997" y="119"/>
                    <a:pt x="1044" y="165"/>
                    <a:pt x="1083" y="218"/>
                  </a:cubicBezTo>
                  <a:close/>
                  <a:moveTo>
                    <a:pt x="942" y="81"/>
                  </a:moveTo>
                  <a:cubicBezTo>
                    <a:pt x="918" y="84"/>
                    <a:pt x="895" y="87"/>
                    <a:pt x="872" y="89"/>
                  </a:cubicBezTo>
                  <a:cubicBezTo>
                    <a:pt x="855" y="69"/>
                    <a:pt x="837" y="50"/>
                    <a:pt x="819" y="32"/>
                  </a:cubicBezTo>
                  <a:cubicBezTo>
                    <a:pt x="818" y="31"/>
                    <a:pt x="817" y="31"/>
                    <a:pt x="817" y="30"/>
                  </a:cubicBezTo>
                  <a:cubicBezTo>
                    <a:pt x="816" y="30"/>
                    <a:pt x="815" y="29"/>
                    <a:pt x="814" y="28"/>
                  </a:cubicBezTo>
                  <a:cubicBezTo>
                    <a:pt x="811" y="25"/>
                    <a:pt x="807" y="21"/>
                    <a:pt x="804" y="18"/>
                  </a:cubicBezTo>
                  <a:cubicBezTo>
                    <a:pt x="852" y="31"/>
                    <a:pt x="899" y="52"/>
                    <a:pt x="942" y="81"/>
                  </a:cubicBezTo>
                  <a:close/>
                  <a:moveTo>
                    <a:pt x="870" y="93"/>
                  </a:moveTo>
                  <a:cubicBezTo>
                    <a:pt x="907" y="137"/>
                    <a:pt x="939" y="186"/>
                    <a:pt x="965" y="239"/>
                  </a:cubicBezTo>
                  <a:cubicBezTo>
                    <a:pt x="906" y="248"/>
                    <a:pt x="843" y="254"/>
                    <a:pt x="776" y="256"/>
                  </a:cubicBezTo>
                  <a:cubicBezTo>
                    <a:pt x="764" y="202"/>
                    <a:pt x="749" y="150"/>
                    <a:pt x="732" y="100"/>
                  </a:cubicBezTo>
                  <a:cubicBezTo>
                    <a:pt x="782" y="99"/>
                    <a:pt x="826" y="97"/>
                    <a:pt x="870" y="93"/>
                  </a:cubicBezTo>
                  <a:close/>
                  <a:moveTo>
                    <a:pt x="687" y="100"/>
                  </a:moveTo>
                  <a:cubicBezTo>
                    <a:pt x="701" y="100"/>
                    <a:pt x="715" y="100"/>
                    <a:pt x="728" y="100"/>
                  </a:cubicBezTo>
                  <a:cubicBezTo>
                    <a:pt x="745" y="150"/>
                    <a:pt x="760" y="202"/>
                    <a:pt x="772" y="256"/>
                  </a:cubicBezTo>
                  <a:cubicBezTo>
                    <a:pt x="745" y="257"/>
                    <a:pt x="716" y="258"/>
                    <a:pt x="687" y="258"/>
                  </a:cubicBezTo>
                  <a:cubicBezTo>
                    <a:pt x="640" y="258"/>
                    <a:pt x="594" y="257"/>
                    <a:pt x="551" y="254"/>
                  </a:cubicBezTo>
                  <a:cubicBezTo>
                    <a:pt x="563" y="201"/>
                    <a:pt x="578" y="149"/>
                    <a:pt x="595" y="99"/>
                  </a:cubicBezTo>
                  <a:cubicBezTo>
                    <a:pt x="624" y="100"/>
                    <a:pt x="654" y="100"/>
                    <a:pt x="687" y="100"/>
                  </a:cubicBezTo>
                  <a:close/>
                  <a:moveTo>
                    <a:pt x="591" y="99"/>
                  </a:moveTo>
                  <a:cubicBezTo>
                    <a:pt x="574" y="148"/>
                    <a:pt x="559" y="200"/>
                    <a:pt x="547" y="254"/>
                  </a:cubicBezTo>
                  <a:cubicBezTo>
                    <a:pt x="481" y="251"/>
                    <a:pt x="419" y="244"/>
                    <a:pt x="360" y="235"/>
                  </a:cubicBezTo>
                  <a:cubicBezTo>
                    <a:pt x="387" y="182"/>
                    <a:pt x="419" y="133"/>
                    <a:pt x="455" y="89"/>
                  </a:cubicBezTo>
                  <a:cubicBezTo>
                    <a:pt x="499" y="94"/>
                    <a:pt x="544" y="97"/>
                    <a:pt x="591" y="99"/>
                  </a:cubicBezTo>
                  <a:close/>
                  <a:moveTo>
                    <a:pt x="518" y="18"/>
                  </a:moveTo>
                  <a:cubicBezTo>
                    <a:pt x="518" y="18"/>
                    <a:pt x="518" y="18"/>
                    <a:pt x="518" y="18"/>
                  </a:cubicBezTo>
                  <a:cubicBezTo>
                    <a:pt x="495" y="38"/>
                    <a:pt x="473" y="61"/>
                    <a:pt x="452" y="86"/>
                  </a:cubicBezTo>
                  <a:cubicBezTo>
                    <a:pt x="430" y="83"/>
                    <a:pt x="409" y="80"/>
                    <a:pt x="386" y="77"/>
                  </a:cubicBezTo>
                  <a:cubicBezTo>
                    <a:pt x="427" y="50"/>
                    <a:pt x="472" y="30"/>
                    <a:pt x="518" y="18"/>
                  </a:cubicBezTo>
                  <a:close/>
                  <a:moveTo>
                    <a:pt x="382" y="79"/>
                  </a:moveTo>
                  <a:cubicBezTo>
                    <a:pt x="405" y="83"/>
                    <a:pt x="427" y="86"/>
                    <a:pt x="450" y="89"/>
                  </a:cubicBezTo>
                  <a:cubicBezTo>
                    <a:pt x="414" y="132"/>
                    <a:pt x="382" y="181"/>
                    <a:pt x="355" y="234"/>
                  </a:cubicBezTo>
                  <a:cubicBezTo>
                    <a:pt x="317" y="228"/>
                    <a:pt x="279" y="221"/>
                    <a:pt x="244" y="212"/>
                  </a:cubicBezTo>
                  <a:cubicBezTo>
                    <a:pt x="283" y="159"/>
                    <a:pt x="330" y="114"/>
                    <a:pt x="382" y="79"/>
                  </a:cubicBezTo>
                  <a:close/>
                  <a:moveTo>
                    <a:pt x="241" y="216"/>
                  </a:moveTo>
                  <a:cubicBezTo>
                    <a:pt x="277" y="225"/>
                    <a:pt x="314" y="232"/>
                    <a:pt x="353" y="238"/>
                  </a:cubicBezTo>
                  <a:cubicBezTo>
                    <a:pt x="321" y="303"/>
                    <a:pt x="296" y="375"/>
                    <a:pt x="281" y="451"/>
                  </a:cubicBezTo>
                  <a:cubicBezTo>
                    <a:pt x="231" y="443"/>
                    <a:pt x="183" y="433"/>
                    <a:pt x="139" y="422"/>
                  </a:cubicBezTo>
                  <a:cubicBezTo>
                    <a:pt x="162" y="345"/>
                    <a:pt x="197" y="275"/>
                    <a:pt x="241" y="216"/>
                  </a:cubicBezTo>
                  <a:close/>
                  <a:moveTo>
                    <a:pt x="137" y="425"/>
                  </a:moveTo>
                  <a:cubicBezTo>
                    <a:pt x="182" y="437"/>
                    <a:pt x="230" y="447"/>
                    <a:pt x="280" y="455"/>
                  </a:cubicBezTo>
                  <a:cubicBezTo>
                    <a:pt x="268" y="516"/>
                    <a:pt x="261" y="580"/>
                    <a:pt x="261" y="646"/>
                  </a:cubicBezTo>
                  <a:cubicBezTo>
                    <a:pt x="261" y="646"/>
                    <a:pt x="261" y="646"/>
                    <a:pt x="261" y="646"/>
                  </a:cubicBezTo>
                  <a:cubicBezTo>
                    <a:pt x="261" y="650"/>
                    <a:pt x="261" y="655"/>
                    <a:pt x="261" y="659"/>
                  </a:cubicBezTo>
                  <a:cubicBezTo>
                    <a:pt x="261" y="660"/>
                    <a:pt x="261" y="661"/>
                    <a:pt x="261" y="662"/>
                  </a:cubicBezTo>
                  <a:cubicBezTo>
                    <a:pt x="261" y="666"/>
                    <a:pt x="261" y="669"/>
                    <a:pt x="262" y="673"/>
                  </a:cubicBezTo>
                  <a:cubicBezTo>
                    <a:pt x="262" y="673"/>
                    <a:pt x="262" y="674"/>
                    <a:pt x="262" y="674"/>
                  </a:cubicBezTo>
                  <a:cubicBezTo>
                    <a:pt x="262" y="680"/>
                    <a:pt x="262" y="685"/>
                    <a:pt x="262" y="690"/>
                  </a:cubicBezTo>
                  <a:cubicBezTo>
                    <a:pt x="205" y="677"/>
                    <a:pt x="152" y="662"/>
                    <a:pt x="103" y="644"/>
                  </a:cubicBezTo>
                  <a:cubicBezTo>
                    <a:pt x="104" y="567"/>
                    <a:pt x="117" y="493"/>
                    <a:pt x="137" y="425"/>
                  </a:cubicBezTo>
                  <a:close/>
                  <a:moveTo>
                    <a:pt x="103" y="662"/>
                  </a:moveTo>
                  <a:cubicBezTo>
                    <a:pt x="103" y="657"/>
                    <a:pt x="103" y="653"/>
                    <a:pt x="103" y="649"/>
                  </a:cubicBezTo>
                  <a:cubicBezTo>
                    <a:pt x="152" y="666"/>
                    <a:pt x="205" y="681"/>
                    <a:pt x="262" y="694"/>
                  </a:cubicBezTo>
                  <a:cubicBezTo>
                    <a:pt x="266" y="768"/>
                    <a:pt x="278" y="839"/>
                    <a:pt x="297" y="906"/>
                  </a:cubicBezTo>
                  <a:cubicBezTo>
                    <a:pt x="236" y="893"/>
                    <a:pt x="179" y="878"/>
                    <a:pt x="127" y="861"/>
                  </a:cubicBezTo>
                  <a:cubicBezTo>
                    <a:pt x="111" y="798"/>
                    <a:pt x="103" y="731"/>
                    <a:pt x="103" y="662"/>
                  </a:cubicBezTo>
                  <a:close/>
                  <a:moveTo>
                    <a:pt x="128" y="867"/>
                  </a:moveTo>
                  <a:cubicBezTo>
                    <a:pt x="181" y="884"/>
                    <a:pt x="238" y="899"/>
                    <a:pt x="298" y="912"/>
                  </a:cubicBezTo>
                  <a:cubicBezTo>
                    <a:pt x="317" y="978"/>
                    <a:pt x="343" y="1039"/>
                    <a:pt x="375" y="1095"/>
                  </a:cubicBezTo>
                  <a:cubicBezTo>
                    <a:pt x="317" y="1086"/>
                    <a:pt x="261" y="1073"/>
                    <a:pt x="208" y="1059"/>
                  </a:cubicBezTo>
                  <a:cubicBezTo>
                    <a:pt x="174" y="1002"/>
                    <a:pt x="147" y="937"/>
                    <a:pt x="128" y="867"/>
                  </a:cubicBezTo>
                  <a:close/>
                  <a:moveTo>
                    <a:pt x="211" y="1064"/>
                  </a:moveTo>
                  <a:cubicBezTo>
                    <a:pt x="264" y="1078"/>
                    <a:pt x="320" y="1090"/>
                    <a:pt x="378" y="1100"/>
                  </a:cubicBezTo>
                  <a:cubicBezTo>
                    <a:pt x="403" y="1144"/>
                    <a:pt x="431" y="1184"/>
                    <a:pt x="462" y="1220"/>
                  </a:cubicBezTo>
                  <a:cubicBezTo>
                    <a:pt x="463" y="1220"/>
                    <a:pt x="463" y="1221"/>
                    <a:pt x="464" y="1221"/>
                  </a:cubicBezTo>
                  <a:cubicBezTo>
                    <a:pt x="465" y="1223"/>
                    <a:pt x="467" y="1225"/>
                    <a:pt x="469" y="1227"/>
                  </a:cubicBezTo>
                  <a:cubicBezTo>
                    <a:pt x="470" y="1228"/>
                    <a:pt x="471" y="1229"/>
                    <a:pt x="472" y="1231"/>
                  </a:cubicBezTo>
                  <a:cubicBezTo>
                    <a:pt x="473" y="1232"/>
                    <a:pt x="474" y="1232"/>
                    <a:pt x="475" y="1233"/>
                  </a:cubicBezTo>
                  <a:cubicBezTo>
                    <a:pt x="479" y="1238"/>
                    <a:pt x="484" y="1243"/>
                    <a:pt x="488" y="1248"/>
                  </a:cubicBezTo>
                  <a:cubicBezTo>
                    <a:pt x="442" y="1242"/>
                    <a:pt x="397" y="1235"/>
                    <a:pt x="358" y="1229"/>
                  </a:cubicBezTo>
                  <a:cubicBezTo>
                    <a:pt x="301" y="1186"/>
                    <a:pt x="251" y="1130"/>
                    <a:pt x="211" y="1064"/>
                  </a:cubicBezTo>
                  <a:close/>
                  <a:moveTo>
                    <a:pt x="492" y="1252"/>
                  </a:moveTo>
                  <a:cubicBezTo>
                    <a:pt x="517" y="1277"/>
                    <a:pt x="543" y="1299"/>
                    <a:pt x="570" y="1319"/>
                  </a:cubicBezTo>
                  <a:cubicBezTo>
                    <a:pt x="495" y="1309"/>
                    <a:pt x="425" y="1279"/>
                    <a:pt x="363" y="1233"/>
                  </a:cubicBezTo>
                  <a:cubicBezTo>
                    <a:pt x="403" y="1239"/>
                    <a:pt x="447" y="1246"/>
                    <a:pt x="492" y="1252"/>
                  </a:cubicBezTo>
                  <a:close/>
                  <a:moveTo>
                    <a:pt x="494" y="1248"/>
                  </a:moveTo>
                  <a:cubicBezTo>
                    <a:pt x="452" y="1206"/>
                    <a:pt x="414" y="1156"/>
                    <a:pt x="382" y="1101"/>
                  </a:cubicBezTo>
                  <a:cubicBezTo>
                    <a:pt x="442" y="1111"/>
                    <a:pt x="504" y="1118"/>
                    <a:pt x="567" y="1122"/>
                  </a:cubicBezTo>
                  <a:cubicBezTo>
                    <a:pt x="581" y="1170"/>
                    <a:pt x="596" y="1216"/>
                    <a:pt x="614" y="1260"/>
                  </a:cubicBezTo>
                  <a:cubicBezTo>
                    <a:pt x="576" y="1258"/>
                    <a:pt x="535" y="1253"/>
                    <a:pt x="494" y="1248"/>
                  </a:cubicBezTo>
                  <a:close/>
                  <a:moveTo>
                    <a:pt x="686" y="1263"/>
                  </a:moveTo>
                  <a:cubicBezTo>
                    <a:pt x="665" y="1263"/>
                    <a:pt x="642" y="1262"/>
                    <a:pt x="618" y="1261"/>
                  </a:cubicBezTo>
                  <a:cubicBezTo>
                    <a:pt x="600" y="1217"/>
                    <a:pt x="585" y="1170"/>
                    <a:pt x="571" y="1122"/>
                  </a:cubicBezTo>
                  <a:cubicBezTo>
                    <a:pt x="609" y="1124"/>
                    <a:pt x="648" y="1126"/>
                    <a:pt x="687" y="1126"/>
                  </a:cubicBezTo>
                  <a:cubicBezTo>
                    <a:pt x="708" y="1126"/>
                    <a:pt x="729" y="1125"/>
                    <a:pt x="750" y="1125"/>
                  </a:cubicBezTo>
                  <a:cubicBezTo>
                    <a:pt x="736" y="1173"/>
                    <a:pt x="721" y="1219"/>
                    <a:pt x="703" y="1263"/>
                  </a:cubicBezTo>
                  <a:cubicBezTo>
                    <a:pt x="697" y="1263"/>
                    <a:pt x="691" y="1263"/>
                    <a:pt x="686" y="1263"/>
                  </a:cubicBezTo>
                  <a:close/>
                  <a:moveTo>
                    <a:pt x="707" y="1263"/>
                  </a:moveTo>
                  <a:cubicBezTo>
                    <a:pt x="724" y="1219"/>
                    <a:pt x="740" y="1173"/>
                    <a:pt x="754" y="1124"/>
                  </a:cubicBezTo>
                  <a:cubicBezTo>
                    <a:pt x="814" y="1122"/>
                    <a:pt x="875" y="1117"/>
                    <a:pt x="934" y="1110"/>
                  </a:cubicBezTo>
                  <a:cubicBezTo>
                    <a:pt x="911" y="1149"/>
                    <a:pt x="884" y="1185"/>
                    <a:pt x="856" y="1218"/>
                  </a:cubicBezTo>
                  <a:cubicBezTo>
                    <a:pt x="844" y="1232"/>
                    <a:pt x="831" y="1245"/>
                    <a:pt x="818" y="1258"/>
                  </a:cubicBezTo>
                  <a:cubicBezTo>
                    <a:pt x="778" y="1261"/>
                    <a:pt x="740" y="1263"/>
                    <a:pt x="707" y="1263"/>
                  </a:cubicBezTo>
                  <a:close/>
                  <a:moveTo>
                    <a:pt x="751" y="1319"/>
                  </a:moveTo>
                  <a:cubicBezTo>
                    <a:pt x="774" y="1303"/>
                    <a:pt x="795" y="1285"/>
                    <a:pt x="816" y="1265"/>
                  </a:cubicBezTo>
                  <a:cubicBezTo>
                    <a:pt x="817" y="1264"/>
                    <a:pt x="818" y="1263"/>
                    <a:pt x="818" y="1263"/>
                  </a:cubicBezTo>
                  <a:cubicBezTo>
                    <a:pt x="819" y="1262"/>
                    <a:pt x="819" y="1262"/>
                    <a:pt x="820" y="1261"/>
                  </a:cubicBezTo>
                  <a:cubicBezTo>
                    <a:pt x="859" y="1258"/>
                    <a:pt x="900" y="1254"/>
                    <a:pt x="937" y="1248"/>
                  </a:cubicBezTo>
                  <a:cubicBezTo>
                    <a:pt x="880" y="1286"/>
                    <a:pt x="817" y="1310"/>
                    <a:pt x="751" y="1319"/>
                  </a:cubicBezTo>
                  <a:close/>
                  <a:moveTo>
                    <a:pt x="943" y="1244"/>
                  </a:moveTo>
                  <a:cubicBezTo>
                    <a:pt x="906" y="1250"/>
                    <a:pt x="864" y="1254"/>
                    <a:pt x="823" y="1258"/>
                  </a:cubicBezTo>
                  <a:cubicBezTo>
                    <a:pt x="825" y="1256"/>
                    <a:pt x="826" y="1255"/>
                    <a:pt x="828" y="1253"/>
                  </a:cubicBezTo>
                  <a:cubicBezTo>
                    <a:pt x="828" y="1253"/>
                    <a:pt x="828" y="1253"/>
                    <a:pt x="828" y="1253"/>
                  </a:cubicBezTo>
                  <a:cubicBezTo>
                    <a:pt x="870" y="1211"/>
                    <a:pt x="907" y="1163"/>
                    <a:pt x="939" y="1109"/>
                  </a:cubicBezTo>
                  <a:cubicBezTo>
                    <a:pt x="995" y="1102"/>
                    <a:pt x="1049" y="1093"/>
                    <a:pt x="1100" y="1081"/>
                  </a:cubicBezTo>
                  <a:cubicBezTo>
                    <a:pt x="1057" y="1148"/>
                    <a:pt x="1004" y="1203"/>
                    <a:pt x="943" y="1244"/>
                  </a:cubicBezTo>
                  <a:close/>
                  <a:moveTo>
                    <a:pt x="1103" y="1077"/>
                  </a:moveTo>
                  <a:cubicBezTo>
                    <a:pt x="1052" y="1089"/>
                    <a:pt x="998" y="1098"/>
                    <a:pt x="941" y="1105"/>
                  </a:cubicBezTo>
                  <a:cubicBezTo>
                    <a:pt x="974" y="1049"/>
                    <a:pt x="1001" y="988"/>
                    <a:pt x="1021" y="921"/>
                  </a:cubicBezTo>
                  <a:cubicBezTo>
                    <a:pt x="1080" y="911"/>
                    <a:pt x="1137" y="898"/>
                    <a:pt x="1190" y="883"/>
                  </a:cubicBezTo>
                  <a:cubicBezTo>
                    <a:pt x="1170" y="954"/>
                    <a:pt x="1140" y="1019"/>
                    <a:pt x="1103" y="1077"/>
                  </a:cubicBezTo>
                  <a:close/>
                </a:path>
              </a:pathLst>
            </a:custGeom>
            <a:gradFill rotWithShape="1">
              <a:gsLst>
                <a:gs pos="0">
                  <a:srgbClr val="00B0F0"/>
                </a:gs>
                <a:gs pos="100000">
                  <a:srgbClr val="00B0F0"/>
                </a:gs>
              </a:gsLst>
              <a:lin ang="540000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Calibri"/>
              </a:endParaRPr>
            </a:p>
          </p:txBody>
        </p:sp>
        <p:sp>
          <p:nvSpPr>
            <p:cNvPr id="24" name="Freeform 10"/>
            <p:cNvSpPr>
              <a:spLocks noEditPoints="1"/>
            </p:cNvSpPr>
            <p:nvPr/>
          </p:nvSpPr>
          <p:spPr bwMode="auto">
            <a:xfrm>
              <a:off x="3442532" y="2064512"/>
              <a:ext cx="2758070" cy="3032815"/>
            </a:xfrm>
            <a:custGeom>
              <a:avLst/>
              <a:gdLst/>
              <a:ahLst/>
              <a:cxnLst>
                <a:cxn ang="0">
                  <a:pos x="1093" y="368"/>
                </a:cxn>
                <a:cxn ang="0">
                  <a:pos x="400" y="16"/>
                </a:cxn>
                <a:cxn ang="0">
                  <a:pos x="352" y="52"/>
                </a:cxn>
                <a:cxn ang="0">
                  <a:pos x="466" y="19"/>
                </a:cxn>
                <a:cxn ang="0">
                  <a:pos x="596" y="34"/>
                </a:cxn>
                <a:cxn ang="0">
                  <a:pos x="768" y="114"/>
                </a:cxn>
                <a:cxn ang="0">
                  <a:pos x="775" y="264"/>
                </a:cxn>
                <a:cxn ang="0">
                  <a:pos x="838" y="229"/>
                </a:cxn>
                <a:cxn ang="0">
                  <a:pos x="832" y="401"/>
                </a:cxn>
                <a:cxn ang="0">
                  <a:pos x="911" y="396"/>
                </a:cxn>
                <a:cxn ang="0">
                  <a:pos x="975" y="397"/>
                </a:cxn>
                <a:cxn ang="0">
                  <a:pos x="978" y="286"/>
                </a:cxn>
                <a:cxn ang="0">
                  <a:pos x="1009" y="497"/>
                </a:cxn>
                <a:cxn ang="0">
                  <a:pos x="819" y="792"/>
                </a:cxn>
                <a:cxn ang="0">
                  <a:pos x="1068" y="917"/>
                </a:cxn>
                <a:cxn ang="0">
                  <a:pos x="925" y="428"/>
                </a:cxn>
                <a:cxn ang="0">
                  <a:pos x="763" y="330"/>
                </a:cxn>
                <a:cxn ang="0">
                  <a:pos x="760" y="360"/>
                </a:cxn>
                <a:cxn ang="0">
                  <a:pos x="642" y="272"/>
                </a:cxn>
                <a:cxn ang="0">
                  <a:pos x="619" y="1026"/>
                </a:cxn>
                <a:cxn ang="0">
                  <a:pos x="439" y="924"/>
                </a:cxn>
                <a:cxn ang="0">
                  <a:pos x="319" y="859"/>
                </a:cxn>
                <a:cxn ang="0">
                  <a:pos x="144" y="800"/>
                </a:cxn>
                <a:cxn ang="0">
                  <a:pos x="69" y="668"/>
                </a:cxn>
                <a:cxn ang="0">
                  <a:pos x="219" y="579"/>
                </a:cxn>
                <a:cxn ang="0">
                  <a:pos x="319" y="500"/>
                </a:cxn>
                <a:cxn ang="0">
                  <a:pos x="412" y="473"/>
                </a:cxn>
                <a:cxn ang="0">
                  <a:pos x="413" y="419"/>
                </a:cxn>
                <a:cxn ang="0">
                  <a:pos x="439" y="363"/>
                </a:cxn>
                <a:cxn ang="0">
                  <a:pos x="397" y="300"/>
                </a:cxn>
                <a:cxn ang="0">
                  <a:pos x="303" y="332"/>
                </a:cxn>
                <a:cxn ang="0">
                  <a:pos x="377" y="210"/>
                </a:cxn>
                <a:cxn ang="0">
                  <a:pos x="319" y="180"/>
                </a:cxn>
                <a:cxn ang="0">
                  <a:pos x="268" y="81"/>
                </a:cxn>
                <a:cxn ang="0">
                  <a:pos x="114" y="273"/>
                </a:cxn>
                <a:cxn ang="0">
                  <a:pos x="22" y="515"/>
                </a:cxn>
                <a:cxn ang="0">
                  <a:pos x="127" y="801"/>
                </a:cxn>
                <a:cxn ang="0">
                  <a:pos x="163" y="960"/>
                </a:cxn>
                <a:cxn ang="0">
                  <a:pos x="317" y="1251"/>
                </a:cxn>
                <a:cxn ang="0">
                  <a:pos x="412" y="1258"/>
                </a:cxn>
                <a:cxn ang="0">
                  <a:pos x="477" y="1228"/>
                </a:cxn>
                <a:cxn ang="0">
                  <a:pos x="627" y="1077"/>
                </a:cxn>
                <a:cxn ang="0">
                  <a:pos x="602" y="46"/>
                </a:cxn>
                <a:cxn ang="0">
                  <a:pos x="511" y="222"/>
                </a:cxn>
                <a:cxn ang="0">
                  <a:pos x="612" y="211"/>
                </a:cxn>
                <a:cxn ang="0">
                  <a:pos x="435" y="439"/>
                </a:cxn>
                <a:cxn ang="0">
                  <a:pos x="461" y="138"/>
                </a:cxn>
                <a:cxn ang="0">
                  <a:pos x="440" y="256"/>
                </a:cxn>
                <a:cxn ang="0">
                  <a:pos x="408" y="181"/>
                </a:cxn>
                <a:cxn ang="0">
                  <a:pos x="408" y="259"/>
                </a:cxn>
                <a:cxn ang="0">
                  <a:pos x="439" y="275"/>
                </a:cxn>
                <a:cxn ang="0">
                  <a:pos x="433" y="129"/>
                </a:cxn>
                <a:cxn ang="0">
                  <a:pos x="437" y="171"/>
                </a:cxn>
                <a:cxn ang="0">
                  <a:pos x="419" y="456"/>
                </a:cxn>
                <a:cxn ang="0">
                  <a:pos x="410" y="127"/>
                </a:cxn>
                <a:cxn ang="0">
                  <a:pos x="405" y="240"/>
                </a:cxn>
                <a:cxn ang="0">
                  <a:pos x="385" y="123"/>
                </a:cxn>
                <a:cxn ang="0">
                  <a:pos x="352" y="148"/>
                </a:cxn>
                <a:cxn ang="0">
                  <a:pos x="395" y="166"/>
                </a:cxn>
                <a:cxn ang="0">
                  <a:pos x="348" y="141"/>
                </a:cxn>
                <a:cxn ang="0">
                  <a:pos x="308" y="764"/>
                </a:cxn>
                <a:cxn ang="0">
                  <a:pos x="247" y="749"/>
                </a:cxn>
                <a:cxn ang="0">
                  <a:pos x="191" y="691"/>
                </a:cxn>
              </a:cxnLst>
              <a:rect l="0" t="0" r="r" b="b"/>
              <a:pathLst>
                <a:path w="1171" h="1287">
                  <a:moveTo>
                    <a:pt x="1021" y="1073"/>
                  </a:moveTo>
                  <a:cubicBezTo>
                    <a:pt x="1018" y="1076"/>
                    <a:pt x="1007" y="1090"/>
                    <a:pt x="1005" y="1096"/>
                  </a:cubicBezTo>
                  <a:cubicBezTo>
                    <a:pt x="1108" y="980"/>
                    <a:pt x="1171" y="825"/>
                    <a:pt x="1171" y="655"/>
                  </a:cubicBezTo>
                  <a:cubicBezTo>
                    <a:pt x="1171" y="613"/>
                    <a:pt x="1167" y="571"/>
                    <a:pt x="1159" y="531"/>
                  </a:cubicBezTo>
                  <a:cubicBezTo>
                    <a:pt x="1160" y="536"/>
                    <a:pt x="1161" y="550"/>
                    <a:pt x="1161" y="555"/>
                  </a:cubicBezTo>
                  <a:cubicBezTo>
                    <a:pt x="1155" y="545"/>
                    <a:pt x="1156" y="540"/>
                    <a:pt x="1150" y="534"/>
                  </a:cubicBezTo>
                  <a:cubicBezTo>
                    <a:pt x="1144" y="527"/>
                    <a:pt x="1142" y="523"/>
                    <a:pt x="1139" y="519"/>
                  </a:cubicBezTo>
                  <a:cubicBezTo>
                    <a:pt x="1136" y="515"/>
                    <a:pt x="1130" y="509"/>
                    <a:pt x="1130" y="504"/>
                  </a:cubicBezTo>
                  <a:cubicBezTo>
                    <a:pt x="1129" y="500"/>
                    <a:pt x="1124" y="487"/>
                    <a:pt x="1119" y="486"/>
                  </a:cubicBezTo>
                  <a:cubicBezTo>
                    <a:pt x="1114" y="485"/>
                    <a:pt x="1111" y="482"/>
                    <a:pt x="1108" y="476"/>
                  </a:cubicBezTo>
                  <a:cubicBezTo>
                    <a:pt x="1104" y="470"/>
                    <a:pt x="1098" y="463"/>
                    <a:pt x="1093" y="458"/>
                  </a:cubicBezTo>
                  <a:cubicBezTo>
                    <a:pt x="1089" y="453"/>
                    <a:pt x="1078" y="437"/>
                    <a:pt x="1076" y="435"/>
                  </a:cubicBezTo>
                  <a:cubicBezTo>
                    <a:pt x="1088" y="446"/>
                    <a:pt x="1089" y="444"/>
                    <a:pt x="1088" y="441"/>
                  </a:cubicBezTo>
                  <a:cubicBezTo>
                    <a:pt x="1097" y="449"/>
                    <a:pt x="1098" y="450"/>
                    <a:pt x="1106" y="453"/>
                  </a:cubicBezTo>
                  <a:cubicBezTo>
                    <a:pt x="1114" y="457"/>
                    <a:pt x="1114" y="461"/>
                    <a:pt x="1115" y="463"/>
                  </a:cubicBezTo>
                  <a:cubicBezTo>
                    <a:pt x="1116" y="466"/>
                    <a:pt x="1121" y="476"/>
                    <a:pt x="1125" y="478"/>
                  </a:cubicBezTo>
                  <a:cubicBezTo>
                    <a:pt x="1129" y="479"/>
                    <a:pt x="1133" y="488"/>
                    <a:pt x="1133" y="490"/>
                  </a:cubicBezTo>
                  <a:cubicBezTo>
                    <a:pt x="1134" y="493"/>
                    <a:pt x="1141" y="504"/>
                    <a:pt x="1145" y="507"/>
                  </a:cubicBezTo>
                  <a:cubicBezTo>
                    <a:pt x="1148" y="510"/>
                    <a:pt x="1150" y="518"/>
                    <a:pt x="1151" y="523"/>
                  </a:cubicBezTo>
                  <a:cubicBezTo>
                    <a:pt x="1153" y="527"/>
                    <a:pt x="1155" y="536"/>
                    <a:pt x="1155" y="536"/>
                  </a:cubicBezTo>
                  <a:cubicBezTo>
                    <a:pt x="1155" y="536"/>
                    <a:pt x="1157" y="533"/>
                    <a:pt x="1154" y="521"/>
                  </a:cubicBezTo>
                  <a:cubicBezTo>
                    <a:pt x="1152" y="514"/>
                    <a:pt x="1152" y="501"/>
                    <a:pt x="1151" y="497"/>
                  </a:cubicBezTo>
                  <a:cubicBezTo>
                    <a:pt x="1151" y="493"/>
                    <a:pt x="1148" y="482"/>
                    <a:pt x="1148" y="482"/>
                  </a:cubicBezTo>
                  <a:cubicBezTo>
                    <a:pt x="1137" y="438"/>
                    <a:pt x="1121" y="397"/>
                    <a:pt x="1101" y="357"/>
                  </a:cubicBezTo>
                  <a:cubicBezTo>
                    <a:pt x="1101" y="358"/>
                    <a:pt x="1101" y="358"/>
                    <a:pt x="1101" y="358"/>
                  </a:cubicBezTo>
                  <a:cubicBezTo>
                    <a:pt x="1102" y="361"/>
                    <a:pt x="1103" y="369"/>
                    <a:pt x="1108" y="379"/>
                  </a:cubicBezTo>
                  <a:cubicBezTo>
                    <a:pt x="1112" y="390"/>
                    <a:pt x="1105" y="384"/>
                    <a:pt x="1103" y="379"/>
                  </a:cubicBezTo>
                  <a:cubicBezTo>
                    <a:pt x="1101" y="375"/>
                    <a:pt x="1097" y="369"/>
                    <a:pt x="1093" y="368"/>
                  </a:cubicBezTo>
                  <a:cubicBezTo>
                    <a:pt x="1090" y="366"/>
                    <a:pt x="1088" y="358"/>
                    <a:pt x="1085" y="353"/>
                  </a:cubicBezTo>
                  <a:cubicBezTo>
                    <a:pt x="1082" y="349"/>
                    <a:pt x="1084" y="346"/>
                    <a:pt x="1092" y="353"/>
                  </a:cubicBezTo>
                  <a:cubicBezTo>
                    <a:pt x="1101" y="360"/>
                    <a:pt x="1095" y="343"/>
                    <a:pt x="1092" y="339"/>
                  </a:cubicBezTo>
                  <a:cubicBezTo>
                    <a:pt x="1059" y="278"/>
                    <a:pt x="1017" y="222"/>
                    <a:pt x="968" y="175"/>
                  </a:cubicBezTo>
                  <a:cubicBezTo>
                    <a:pt x="954" y="162"/>
                    <a:pt x="940" y="150"/>
                    <a:pt x="925" y="138"/>
                  </a:cubicBezTo>
                  <a:cubicBezTo>
                    <a:pt x="917" y="131"/>
                    <a:pt x="908" y="124"/>
                    <a:pt x="899" y="118"/>
                  </a:cubicBezTo>
                  <a:cubicBezTo>
                    <a:pt x="864" y="93"/>
                    <a:pt x="826" y="71"/>
                    <a:pt x="787" y="53"/>
                  </a:cubicBezTo>
                  <a:cubicBezTo>
                    <a:pt x="779" y="50"/>
                    <a:pt x="772" y="47"/>
                    <a:pt x="765" y="44"/>
                  </a:cubicBezTo>
                  <a:cubicBezTo>
                    <a:pt x="746" y="37"/>
                    <a:pt x="727" y="30"/>
                    <a:pt x="708" y="24"/>
                  </a:cubicBezTo>
                  <a:cubicBezTo>
                    <a:pt x="693" y="20"/>
                    <a:pt x="677" y="16"/>
                    <a:pt x="661" y="13"/>
                  </a:cubicBezTo>
                  <a:cubicBezTo>
                    <a:pt x="654" y="11"/>
                    <a:pt x="646" y="10"/>
                    <a:pt x="639" y="8"/>
                  </a:cubicBezTo>
                  <a:cubicBezTo>
                    <a:pt x="633" y="7"/>
                    <a:pt x="627" y="7"/>
                    <a:pt x="621" y="6"/>
                  </a:cubicBezTo>
                  <a:cubicBezTo>
                    <a:pt x="615" y="5"/>
                    <a:pt x="609" y="4"/>
                    <a:pt x="602" y="3"/>
                  </a:cubicBezTo>
                  <a:cubicBezTo>
                    <a:pt x="580" y="1"/>
                    <a:pt x="557" y="0"/>
                    <a:pt x="534" y="0"/>
                  </a:cubicBezTo>
                  <a:cubicBezTo>
                    <a:pt x="514" y="0"/>
                    <a:pt x="494" y="1"/>
                    <a:pt x="474" y="3"/>
                  </a:cubicBezTo>
                  <a:cubicBezTo>
                    <a:pt x="467" y="3"/>
                    <a:pt x="459" y="4"/>
                    <a:pt x="452" y="5"/>
                  </a:cubicBezTo>
                  <a:cubicBezTo>
                    <a:pt x="448" y="6"/>
                    <a:pt x="444" y="6"/>
                    <a:pt x="439" y="7"/>
                  </a:cubicBezTo>
                  <a:cubicBezTo>
                    <a:pt x="438" y="7"/>
                    <a:pt x="437" y="7"/>
                    <a:pt x="436" y="7"/>
                  </a:cubicBezTo>
                  <a:cubicBezTo>
                    <a:pt x="433" y="8"/>
                    <a:pt x="433" y="8"/>
                    <a:pt x="433" y="8"/>
                  </a:cubicBezTo>
                  <a:cubicBezTo>
                    <a:pt x="431" y="8"/>
                    <a:pt x="430" y="8"/>
                    <a:pt x="428" y="9"/>
                  </a:cubicBezTo>
                  <a:cubicBezTo>
                    <a:pt x="427" y="9"/>
                    <a:pt x="427" y="9"/>
                    <a:pt x="427" y="9"/>
                  </a:cubicBezTo>
                  <a:cubicBezTo>
                    <a:pt x="427" y="9"/>
                    <a:pt x="419" y="11"/>
                    <a:pt x="414" y="12"/>
                  </a:cubicBezTo>
                  <a:cubicBezTo>
                    <a:pt x="413" y="13"/>
                    <a:pt x="413" y="13"/>
                    <a:pt x="413" y="13"/>
                  </a:cubicBezTo>
                  <a:cubicBezTo>
                    <a:pt x="413" y="13"/>
                    <a:pt x="412" y="13"/>
                    <a:pt x="412" y="13"/>
                  </a:cubicBezTo>
                  <a:cubicBezTo>
                    <a:pt x="411" y="13"/>
                    <a:pt x="411" y="13"/>
                    <a:pt x="410" y="13"/>
                  </a:cubicBezTo>
                  <a:cubicBezTo>
                    <a:pt x="410" y="14"/>
                    <a:pt x="409" y="14"/>
                    <a:pt x="408" y="14"/>
                  </a:cubicBezTo>
                  <a:cubicBezTo>
                    <a:pt x="406" y="14"/>
                    <a:pt x="403" y="15"/>
                    <a:pt x="402" y="15"/>
                  </a:cubicBezTo>
                  <a:cubicBezTo>
                    <a:pt x="400" y="16"/>
                    <a:pt x="400" y="16"/>
                    <a:pt x="400" y="16"/>
                  </a:cubicBezTo>
                  <a:cubicBezTo>
                    <a:pt x="399" y="16"/>
                    <a:pt x="396" y="16"/>
                    <a:pt x="393" y="17"/>
                  </a:cubicBezTo>
                  <a:cubicBezTo>
                    <a:pt x="388" y="18"/>
                    <a:pt x="381" y="20"/>
                    <a:pt x="377" y="21"/>
                  </a:cubicBezTo>
                  <a:cubicBezTo>
                    <a:pt x="376" y="21"/>
                    <a:pt x="376" y="21"/>
                    <a:pt x="376" y="21"/>
                  </a:cubicBezTo>
                  <a:cubicBezTo>
                    <a:pt x="371" y="22"/>
                    <a:pt x="375" y="22"/>
                    <a:pt x="375" y="22"/>
                  </a:cubicBezTo>
                  <a:cubicBezTo>
                    <a:pt x="375" y="22"/>
                    <a:pt x="373" y="22"/>
                    <a:pt x="371" y="23"/>
                  </a:cubicBezTo>
                  <a:cubicBezTo>
                    <a:pt x="370" y="24"/>
                    <a:pt x="369" y="24"/>
                    <a:pt x="368" y="24"/>
                  </a:cubicBezTo>
                  <a:cubicBezTo>
                    <a:pt x="365" y="24"/>
                    <a:pt x="360" y="27"/>
                    <a:pt x="358" y="28"/>
                  </a:cubicBezTo>
                  <a:cubicBezTo>
                    <a:pt x="357" y="30"/>
                    <a:pt x="354" y="30"/>
                    <a:pt x="352" y="30"/>
                  </a:cubicBezTo>
                  <a:cubicBezTo>
                    <a:pt x="351" y="30"/>
                    <a:pt x="351" y="30"/>
                    <a:pt x="351" y="30"/>
                  </a:cubicBezTo>
                  <a:cubicBezTo>
                    <a:pt x="348" y="31"/>
                    <a:pt x="345" y="35"/>
                    <a:pt x="345" y="36"/>
                  </a:cubicBezTo>
                  <a:cubicBezTo>
                    <a:pt x="344" y="37"/>
                    <a:pt x="342" y="38"/>
                    <a:pt x="339" y="39"/>
                  </a:cubicBezTo>
                  <a:cubicBezTo>
                    <a:pt x="336" y="40"/>
                    <a:pt x="335" y="42"/>
                    <a:pt x="334" y="43"/>
                  </a:cubicBezTo>
                  <a:cubicBezTo>
                    <a:pt x="334" y="43"/>
                    <a:pt x="334" y="43"/>
                    <a:pt x="336" y="42"/>
                  </a:cubicBezTo>
                  <a:cubicBezTo>
                    <a:pt x="339" y="42"/>
                    <a:pt x="340" y="42"/>
                    <a:pt x="341" y="43"/>
                  </a:cubicBezTo>
                  <a:cubicBezTo>
                    <a:pt x="343" y="44"/>
                    <a:pt x="345" y="43"/>
                    <a:pt x="349" y="43"/>
                  </a:cubicBezTo>
                  <a:cubicBezTo>
                    <a:pt x="354" y="42"/>
                    <a:pt x="353" y="46"/>
                    <a:pt x="341" y="48"/>
                  </a:cubicBezTo>
                  <a:cubicBezTo>
                    <a:pt x="338" y="48"/>
                    <a:pt x="333" y="51"/>
                    <a:pt x="331" y="51"/>
                  </a:cubicBezTo>
                  <a:cubicBezTo>
                    <a:pt x="329" y="51"/>
                    <a:pt x="326" y="54"/>
                    <a:pt x="325" y="54"/>
                  </a:cubicBezTo>
                  <a:cubicBezTo>
                    <a:pt x="324" y="54"/>
                    <a:pt x="322" y="55"/>
                    <a:pt x="320" y="56"/>
                  </a:cubicBezTo>
                  <a:cubicBezTo>
                    <a:pt x="319" y="56"/>
                    <a:pt x="319" y="56"/>
                    <a:pt x="319" y="56"/>
                  </a:cubicBezTo>
                  <a:cubicBezTo>
                    <a:pt x="317" y="57"/>
                    <a:pt x="317" y="57"/>
                    <a:pt x="317" y="57"/>
                  </a:cubicBezTo>
                  <a:cubicBezTo>
                    <a:pt x="317" y="57"/>
                    <a:pt x="317" y="59"/>
                    <a:pt x="319" y="58"/>
                  </a:cubicBezTo>
                  <a:cubicBezTo>
                    <a:pt x="319" y="58"/>
                    <a:pt x="319" y="58"/>
                    <a:pt x="319" y="58"/>
                  </a:cubicBezTo>
                  <a:cubicBezTo>
                    <a:pt x="321" y="58"/>
                    <a:pt x="323" y="59"/>
                    <a:pt x="323" y="61"/>
                  </a:cubicBezTo>
                  <a:cubicBezTo>
                    <a:pt x="326" y="59"/>
                    <a:pt x="328" y="57"/>
                    <a:pt x="331" y="57"/>
                  </a:cubicBezTo>
                  <a:cubicBezTo>
                    <a:pt x="334" y="57"/>
                    <a:pt x="337" y="58"/>
                    <a:pt x="338" y="57"/>
                  </a:cubicBezTo>
                  <a:cubicBezTo>
                    <a:pt x="338" y="56"/>
                    <a:pt x="344" y="53"/>
                    <a:pt x="344" y="53"/>
                  </a:cubicBezTo>
                  <a:cubicBezTo>
                    <a:pt x="344" y="53"/>
                    <a:pt x="348" y="53"/>
                    <a:pt x="352" y="52"/>
                  </a:cubicBezTo>
                  <a:cubicBezTo>
                    <a:pt x="354" y="51"/>
                    <a:pt x="355" y="50"/>
                    <a:pt x="356" y="49"/>
                  </a:cubicBezTo>
                  <a:cubicBezTo>
                    <a:pt x="356" y="49"/>
                    <a:pt x="360" y="49"/>
                    <a:pt x="361" y="47"/>
                  </a:cubicBezTo>
                  <a:cubicBezTo>
                    <a:pt x="362" y="46"/>
                    <a:pt x="368" y="44"/>
                    <a:pt x="371" y="44"/>
                  </a:cubicBezTo>
                  <a:cubicBezTo>
                    <a:pt x="371" y="44"/>
                    <a:pt x="371" y="44"/>
                    <a:pt x="371" y="44"/>
                  </a:cubicBezTo>
                  <a:cubicBezTo>
                    <a:pt x="374" y="44"/>
                    <a:pt x="376" y="43"/>
                    <a:pt x="377" y="42"/>
                  </a:cubicBezTo>
                  <a:cubicBezTo>
                    <a:pt x="378" y="42"/>
                    <a:pt x="378" y="42"/>
                    <a:pt x="379" y="41"/>
                  </a:cubicBezTo>
                  <a:cubicBezTo>
                    <a:pt x="380" y="39"/>
                    <a:pt x="387" y="38"/>
                    <a:pt x="387" y="38"/>
                  </a:cubicBezTo>
                  <a:cubicBezTo>
                    <a:pt x="387" y="38"/>
                    <a:pt x="391" y="38"/>
                    <a:pt x="393" y="36"/>
                  </a:cubicBezTo>
                  <a:cubicBezTo>
                    <a:pt x="394" y="36"/>
                    <a:pt x="395" y="35"/>
                    <a:pt x="396" y="35"/>
                  </a:cubicBezTo>
                  <a:cubicBezTo>
                    <a:pt x="398" y="33"/>
                    <a:pt x="400" y="32"/>
                    <a:pt x="402" y="32"/>
                  </a:cubicBezTo>
                  <a:cubicBezTo>
                    <a:pt x="402" y="32"/>
                    <a:pt x="402" y="32"/>
                    <a:pt x="402" y="32"/>
                  </a:cubicBezTo>
                  <a:cubicBezTo>
                    <a:pt x="404" y="32"/>
                    <a:pt x="406" y="32"/>
                    <a:pt x="408" y="31"/>
                  </a:cubicBezTo>
                  <a:cubicBezTo>
                    <a:pt x="409" y="30"/>
                    <a:pt x="410" y="30"/>
                    <a:pt x="410" y="30"/>
                  </a:cubicBezTo>
                  <a:cubicBezTo>
                    <a:pt x="411" y="29"/>
                    <a:pt x="411" y="29"/>
                    <a:pt x="411" y="29"/>
                  </a:cubicBezTo>
                  <a:cubicBezTo>
                    <a:pt x="411" y="29"/>
                    <a:pt x="412" y="29"/>
                    <a:pt x="413" y="28"/>
                  </a:cubicBezTo>
                  <a:cubicBezTo>
                    <a:pt x="414" y="28"/>
                    <a:pt x="414" y="28"/>
                    <a:pt x="414" y="28"/>
                  </a:cubicBezTo>
                  <a:cubicBezTo>
                    <a:pt x="415" y="28"/>
                    <a:pt x="415" y="28"/>
                    <a:pt x="416" y="28"/>
                  </a:cubicBezTo>
                  <a:cubicBezTo>
                    <a:pt x="417" y="27"/>
                    <a:pt x="418" y="27"/>
                    <a:pt x="418" y="27"/>
                  </a:cubicBezTo>
                  <a:cubicBezTo>
                    <a:pt x="420" y="25"/>
                    <a:pt x="424" y="25"/>
                    <a:pt x="427" y="25"/>
                  </a:cubicBezTo>
                  <a:cubicBezTo>
                    <a:pt x="428" y="24"/>
                    <a:pt x="428" y="24"/>
                    <a:pt x="428" y="24"/>
                  </a:cubicBezTo>
                  <a:cubicBezTo>
                    <a:pt x="429" y="24"/>
                    <a:pt x="429" y="24"/>
                    <a:pt x="429" y="24"/>
                  </a:cubicBezTo>
                  <a:cubicBezTo>
                    <a:pt x="431" y="24"/>
                    <a:pt x="432" y="23"/>
                    <a:pt x="433" y="23"/>
                  </a:cubicBezTo>
                  <a:cubicBezTo>
                    <a:pt x="434" y="22"/>
                    <a:pt x="435" y="22"/>
                    <a:pt x="436" y="22"/>
                  </a:cubicBezTo>
                  <a:cubicBezTo>
                    <a:pt x="437" y="22"/>
                    <a:pt x="438" y="22"/>
                    <a:pt x="439" y="22"/>
                  </a:cubicBezTo>
                  <a:cubicBezTo>
                    <a:pt x="440" y="23"/>
                    <a:pt x="440" y="23"/>
                    <a:pt x="440" y="23"/>
                  </a:cubicBezTo>
                  <a:cubicBezTo>
                    <a:pt x="443" y="24"/>
                    <a:pt x="449" y="23"/>
                    <a:pt x="452" y="22"/>
                  </a:cubicBezTo>
                  <a:cubicBezTo>
                    <a:pt x="453" y="22"/>
                    <a:pt x="453" y="22"/>
                    <a:pt x="454" y="22"/>
                  </a:cubicBezTo>
                  <a:cubicBezTo>
                    <a:pt x="456" y="22"/>
                    <a:pt x="460" y="18"/>
                    <a:pt x="466" y="19"/>
                  </a:cubicBezTo>
                  <a:cubicBezTo>
                    <a:pt x="468" y="19"/>
                    <a:pt x="471" y="19"/>
                    <a:pt x="474" y="19"/>
                  </a:cubicBezTo>
                  <a:cubicBezTo>
                    <a:pt x="476" y="19"/>
                    <a:pt x="478" y="19"/>
                    <a:pt x="480" y="19"/>
                  </a:cubicBezTo>
                  <a:cubicBezTo>
                    <a:pt x="474" y="15"/>
                    <a:pt x="474" y="15"/>
                    <a:pt x="474" y="15"/>
                  </a:cubicBezTo>
                  <a:cubicBezTo>
                    <a:pt x="457" y="5"/>
                    <a:pt x="457" y="5"/>
                    <a:pt x="457" y="5"/>
                  </a:cubicBezTo>
                  <a:cubicBezTo>
                    <a:pt x="463" y="6"/>
                    <a:pt x="469" y="8"/>
                    <a:pt x="474" y="11"/>
                  </a:cubicBezTo>
                  <a:cubicBezTo>
                    <a:pt x="478" y="13"/>
                    <a:pt x="481" y="15"/>
                    <a:pt x="484" y="18"/>
                  </a:cubicBezTo>
                  <a:cubicBezTo>
                    <a:pt x="486" y="18"/>
                    <a:pt x="488" y="17"/>
                    <a:pt x="489" y="16"/>
                  </a:cubicBezTo>
                  <a:cubicBezTo>
                    <a:pt x="491" y="14"/>
                    <a:pt x="507" y="17"/>
                    <a:pt x="513" y="16"/>
                  </a:cubicBezTo>
                  <a:cubicBezTo>
                    <a:pt x="519" y="14"/>
                    <a:pt x="545" y="15"/>
                    <a:pt x="549" y="12"/>
                  </a:cubicBezTo>
                  <a:cubicBezTo>
                    <a:pt x="553" y="16"/>
                    <a:pt x="566" y="20"/>
                    <a:pt x="566" y="20"/>
                  </a:cubicBezTo>
                  <a:cubicBezTo>
                    <a:pt x="566" y="20"/>
                    <a:pt x="578" y="23"/>
                    <a:pt x="588" y="23"/>
                  </a:cubicBezTo>
                  <a:cubicBezTo>
                    <a:pt x="593" y="23"/>
                    <a:pt x="598" y="24"/>
                    <a:pt x="602" y="25"/>
                  </a:cubicBezTo>
                  <a:cubicBezTo>
                    <a:pt x="608" y="27"/>
                    <a:pt x="613" y="28"/>
                    <a:pt x="616" y="27"/>
                  </a:cubicBezTo>
                  <a:cubicBezTo>
                    <a:pt x="617" y="27"/>
                    <a:pt x="617" y="27"/>
                    <a:pt x="617" y="27"/>
                  </a:cubicBezTo>
                  <a:cubicBezTo>
                    <a:pt x="616" y="27"/>
                    <a:pt x="616" y="27"/>
                    <a:pt x="616" y="27"/>
                  </a:cubicBezTo>
                  <a:cubicBezTo>
                    <a:pt x="615" y="27"/>
                    <a:pt x="614" y="27"/>
                    <a:pt x="611" y="26"/>
                  </a:cubicBezTo>
                  <a:cubicBezTo>
                    <a:pt x="616" y="27"/>
                    <a:pt x="616" y="27"/>
                    <a:pt x="616" y="27"/>
                  </a:cubicBezTo>
                  <a:cubicBezTo>
                    <a:pt x="616" y="27"/>
                    <a:pt x="617" y="27"/>
                    <a:pt x="619" y="27"/>
                  </a:cubicBezTo>
                  <a:cubicBezTo>
                    <a:pt x="620" y="27"/>
                    <a:pt x="620" y="27"/>
                    <a:pt x="621" y="27"/>
                  </a:cubicBezTo>
                  <a:cubicBezTo>
                    <a:pt x="623" y="27"/>
                    <a:pt x="626" y="27"/>
                    <a:pt x="628" y="28"/>
                  </a:cubicBezTo>
                  <a:cubicBezTo>
                    <a:pt x="629" y="28"/>
                    <a:pt x="630" y="28"/>
                    <a:pt x="631" y="29"/>
                  </a:cubicBezTo>
                  <a:cubicBezTo>
                    <a:pt x="631" y="29"/>
                    <a:pt x="631" y="29"/>
                    <a:pt x="632" y="29"/>
                  </a:cubicBezTo>
                  <a:cubicBezTo>
                    <a:pt x="630" y="29"/>
                    <a:pt x="630" y="29"/>
                    <a:pt x="630" y="29"/>
                  </a:cubicBezTo>
                  <a:cubicBezTo>
                    <a:pt x="629" y="30"/>
                    <a:pt x="628" y="30"/>
                    <a:pt x="624" y="30"/>
                  </a:cubicBezTo>
                  <a:cubicBezTo>
                    <a:pt x="621" y="30"/>
                    <a:pt x="621" y="30"/>
                    <a:pt x="621" y="30"/>
                  </a:cubicBezTo>
                  <a:cubicBezTo>
                    <a:pt x="608" y="30"/>
                    <a:pt x="608" y="30"/>
                    <a:pt x="603" y="30"/>
                  </a:cubicBezTo>
                  <a:cubicBezTo>
                    <a:pt x="602" y="30"/>
                    <a:pt x="602" y="30"/>
                    <a:pt x="602" y="30"/>
                  </a:cubicBezTo>
                  <a:cubicBezTo>
                    <a:pt x="597" y="30"/>
                    <a:pt x="592" y="31"/>
                    <a:pt x="596" y="34"/>
                  </a:cubicBezTo>
                  <a:cubicBezTo>
                    <a:pt x="599" y="36"/>
                    <a:pt x="600" y="40"/>
                    <a:pt x="602" y="41"/>
                  </a:cubicBezTo>
                  <a:cubicBezTo>
                    <a:pt x="603" y="41"/>
                    <a:pt x="604" y="41"/>
                    <a:pt x="605" y="41"/>
                  </a:cubicBezTo>
                  <a:cubicBezTo>
                    <a:pt x="608" y="39"/>
                    <a:pt x="617" y="39"/>
                    <a:pt x="621" y="41"/>
                  </a:cubicBezTo>
                  <a:cubicBezTo>
                    <a:pt x="622" y="41"/>
                    <a:pt x="623" y="41"/>
                    <a:pt x="623" y="42"/>
                  </a:cubicBezTo>
                  <a:cubicBezTo>
                    <a:pt x="626" y="43"/>
                    <a:pt x="633" y="45"/>
                    <a:pt x="639" y="46"/>
                  </a:cubicBezTo>
                  <a:cubicBezTo>
                    <a:pt x="642" y="46"/>
                    <a:pt x="644" y="47"/>
                    <a:pt x="646" y="47"/>
                  </a:cubicBezTo>
                  <a:cubicBezTo>
                    <a:pt x="651" y="48"/>
                    <a:pt x="655" y="51"/>
                    <a:pt x="661" y="51"/>
                  </a:cubicBezTo>
                  <a:cubicBezTo>
                    <a:pt x="661" y="51"/>
                    <a:pt x="662" y="51"/>
                    <a:pt x="662" y="51"/>
                  </a:cubicBezTo>
                  <a:cubicBezTo>
                    <a:pt x="668" y="51"/>
                    <a:pt x="677" y="55"/>
                    <a:pt x="681" y="56"/>
                  </a:cubicBezTo>
                  <a:cubicBezTo>
                    <a:pt x="685" y="58"/>
                    <a:pt x="692" y="53"/>
                    <a:pt x="692" y="53"/>
                  </a:cubicBezTo>
                  <a:cubicBezTo>
                    <a:pt x="694" y="56"/>
                    <a:pt x="691" y="60"/>
                    <a:pt x="700" y="60"/>
                  </a:cubicBezTo>
                  <a:cubicBezTo>
                    <a:pt x="705" y="61"/>
                    <a:pt x="707" y="61"/>
                    <a:pt x="708" y="62"/>
                  </a:cubicBezTo>
                  <a:cubicBezTo>
                    <a:pt x="709" y="63"/>
                    <a:pt x="710" y="64"/>
                    <a:pt x="710" y="65"/>
                  </a:cubicBezTo>
                  <a:cubicBezTo>
                    <a:pt x="712" y="67"/>
                    <a:pt x="706" y="68"/>
                    <a:pt x="719" y="69"/>
                  </a:cubicBezTo>
                  <a:cubicBezTo>
                    <a:pt x="733" y="69"/>
                    <a:pt x="734" y="70"/>
                    <a:pt x="731" y="66"/>
                  </a:cubicBezTo>
                  <a:cubicBezTo>
                    <a:pt x="728" y="62"/>
                    <a:pt x="729" y="59"/>
                    <a:pt x="737" y="61"/>
                  </a:cubicBezTo>
                  <a:cubicBezTo>
                    <a:pt x="744" y="64"/>
                    <a:pt x="750" y="69"/>
                    <a:pt x="756" y="72"/>
                  </a:cubicBezTo>
                  <a:cubicBezTo>
                    <a:pt x="763" y="75"/>
                    <a:pt x="765" y="81"/>
                    <a:pt x="757" y="79"/>
                  </a:cubicBezTo>
                  <a:cubicBezTo>
                    <a:pt x="750" y="77"/>
                    <a:pt x="740" y="78"/>
                    <a:pt x="734" y="75"/>
                  </a:cubicBezTo>
                  <a:cubicBezTo>
                    <a:pt x="729" y="71"/>
                    <a:pt x="713" y="72"/>
                    <a:pt x="713" y="72"/>
                  </a:cubicBezTo>
                  <a:cubicBezTo>
                    <a:pt x="708" y="70"/>
                    <a:pt x="708" y="70"/>
                    <a:pt x="708" y="70"/>
                  </a:cubicBezTo>
                  <a:cubicBezTo>
                    <a:pt x="702" y="68"/>
                    <a:pt x="702" y="68"/>
                    <a:pt x="702" y="68"/>
                  </a:cubicBezTo>
                  <a:cubicBezTo>
                    <a:pt x="702" y="71"/>
                    <a:pt x="705" y="74"/>
                    <a:pt x="708" y="75"/>
                  </a:cubicBezTo>
                  <a:cubicBezTo>
                    <a:pt x="710" y="75"/>
                    <a:pt x="711" y="75"/>
                    <a:pt x="713" y="75"/>
                  </a:cubicBezTo>
                  <a:cubicBezTo>
                    <a:pt x="719" y="75"/>
                    <a:pt x="735" y="84"/>
                    <a:pt x="737" y="88"/>
                  </a:cubicBezTo>
                  <a:cubicBezTo>
                    <a:pt x="738" y="92"/>
                    <a:pt x="749" y="98"/>
                    <a:pt x="749" y="98"/>
                  </a:cubicBezTo>
                  <a:cubicBezTo>
                    <a:pt x="752" y="100"/>
                    <a:pt x="760" y="106"/>
                    <a:pt x="765" y="111"/>
                  </a:cubicBezTo>
                  <a:cubicBezTo>
                    <a:pt x="766" y="112"/>
                    <a:pt x="768" y="113"/>
                    <a:pt x="768" y="114"/>
                  </a:cubicBezTo>
                  <a:cubicBezTo>
                    <a:pt x="771" y="116"/>
                    <a:pt x="774" y="124"/>
                    <a:pt x="779" y="124"/>
                  </a:cubicBezTo>
                  <a:cubicBezTo>
                    <a:pt x="784" y="124"/>
                    <a:pt x="788" y="131"/>
                    <a:pt x="784" y="130"/>
                  </a:cubicBezTo>
                  <a:cubicBezTo>
                    <a:pt x="779" y="128"/>
                    <a:pt x="776" y="123"/>
                    <a:pt x="772" y="126"/>
                  </a:cubicBezTo>
                  <a:cubicBezTo>
                    <a:pt x="767" y="129"/>
                    <a:pt x="767" y="133"/>
                    <a:pt x="770" y="133"/>
                  </a:cubicBezTo>
                  <a:cubicBezTo>
                    <a:pt x="773" y="132"/>
                    <a:pt x="784" y="137"/>
                    <a:pt x="787" y="136"/>
                  </a:cubicBezTo>
                  <a:cubicBezTo>
                    <a:pt x="787" y="136"/>
                    <a:pt x="787" y="136"/>
                    <a:pt x="787" y="136"/>
                  </a:cubicBezTo>
                  <a:cubicBezTo>
                    <a:pt x="790" y="136"/>
                    <a:pt x="796" y="142"/>
                    <a:pt x="792" y="142"/>
                  </a:cubicBezTo>
                  <a:cubicBezTo>
                    <a:pt x="788" y="141"/>
                    <a:pt x="790" y="147"/>
                    <a:pt x="792" y="147"/>
                  </a:cubicBezTo>
                  <a:cubicBezTo>
                    <a:pt x="795" y="148"/>
                    <a:pt x="803" y="159"/>
                    <a:pt x="806" y="160"/>
                  </a:cubicBezTo>
                  <a:cubicBezTo>
                    <a:pt x="808" y="160"/>
                    <a:pt x="814" y="165"/>
                    <a:pt x="814" y="165"/>
                  </a:cubicBezTo>
                  <a:cubicBezTo>
                    <a:pt x="805" y="169"/>
                    <a:pt x="805" y="169"/>
                    <a:pt x="805" y="169"/>
                  </a:cubicBezTo>
                  <a:cubicBezTo>
                    <a:pt x="800" y="167"/>
                    <a:pt x="793" y="165"/>
                    <a:pt x="787" y="164"/>
                  </a:cubicBezTo>
                  <a:cubicBezTo>
                    <a:pt x="783" y="163"/>
                    <a:pt x="779" y="162"/>
                    <a:pt x="777" y="162"/>
                  </a:cubicBezTo>
                  <a:cubicBezTo>
                    <a:pt x="780" y="160"/>
                    <a:pt x="784" y="158"/>
                    <a:pt x="787" y="157"/>
                  </a:cubicBezTo>
                  <a:cubicBezTo>
                    <a:pt x="789" y="156"/>
                    <a:pt x="790" y="154"/>
                    <a:pt x="789" y="153"/>
                  </a:cubicBezTo>
                  <a:cubicBezTo>
                    <a:pt x="789" y="151"/>
                    <a:pt x="788" y="150"/>
                    <a:pt x="787" y="149"/>
                  </a:cubicBezTo>
                  <a:cubicBezTo>
                    <a:pt x="786" y="148"/>
                    <a:pt x="785" y="147"/>
                    <a:pt x="784" y="145"/>
                  </a:cubicBezTo>
                  <a:cubicBezTo>
                    <a:pt x="781" y="140"/>
                    <a:pt x="776" y="139"/>
                    <a:pt x="770" y="141"/>
                  </a:cubicBezTo>
                  <a:cubicBezTo>
                    <a:pt x="769" y="142"/>
                    <a:pt x="767" y="142"/>
                    <a:pt x="765" y="143"/>
                  </a:cubicBezTo>
                  <a:cubicBezTo>
                    <a:pt x="758" y="145"/>
                    <a:pt x="750" y="147"/>
                    <a:pt x="750" y="147"/>
                  </a:cubicBezTo>
                  <a:cubicBezTo>
                    <a:pt x="749" y="151"/>
                    <a:pt x="748" y="152"/>
                    <a:pt x="742" y="147"/>
                  </a:cubicBezTo>
                  <a:cubicBezTo>
                    <a:pt x="737" y="143"/>
                    <a:pt x="734" y="146"/>
                    <a:pt x="735" y="149"/>
                  </a:cubicBezTo>
                  <a:cubicBezTo>
                    <a:pt x="737" y="153"/>
                    <a:pt x="738" y="166"/>
                    <a:pt x="736" y="171"/>
                  </a:cubicBezTo>
                  <a:cubicBezTo>
                    <a:pt x="733" y="176"/>
                    <a:pt x="736" y="172"/>
                    <a:pt x="738" y="178"/>
                  </a:cubicBezTo>
                  <a:cubicBezTo>
                    <a:pt x="739" y="184"/>
                    <a:pt x="746" y="200"/>
                    <a:pt x="753" y="206"/>
                  </a:cubicBezTo>
                  <a:cubicBezTo>
                    <a:pt x="759" y="212"/>
                    <a:pt x="760" y="219"/>
                    <a:pt x="761" y="225"/>
                  </a:cubicBezTo>
                  <a:cubicBezTo>
                    <a:pt x="761" y="228"/>
                    <a:pt x="762" y="234"/>
                    <a:pt x="765" y="241"/>
                  </a:cubicBezTo>
                  <a:cubicBezTo>
                    <a:pt x="767" y="251"/>
                    <a:pt x="771" y="261"/>
                    <a:pt x="775" y="264"/>
                  </a:cubicBezTo>
                  <a:cubicBezTo>
                    <a:pt x="779" y="268"/>
                    <a:pt x="784" y="272"/>
                    <a:pt x="787" y="275"/>
                  </a:cubicBezTo>
                  <a:cubicBezTo>
                    <a:pt x="789" y="278"/>
                    <a:pt x="790" y="279"/>
                    <a:pt x="790" y="279"/>
                  </a:cubicBezTo>
                  <a:cubicBezTo>
                    <a:pt x="799" y="281"/>
                    <a:pt x="804" y="282"/>
                    <a:pt x="802" y="276"/>
                  </a:cubicBezTo>
                  <a:cubicBezTo>
                    <a:pt x="799" y="269"/>
                    <a:pt x="801" y="268"/>
                    <a:pt x="799" y="263"/>
                  </a:cubicBezTo>
                  <a:cubicBezTo>
                    <a:pt x="797" y="258"/>
                    <a:pt x="799" y="258"/>
                    <a:pt x="802" y="260"/>
                  </a:cubicBezTo>
                  <a:cubicBezTo>
                    <a:pt x="807" y="260"/>
                    <a:pt x="808" y="263"/>
                    <a:pt x="811" y="266"/>
                  </a:cubicBezTo>
                  <a:cubicBezTo>
                    <a:pt x="814" y="269"/>
                    <a:pt x="829" y="275"/>
                    <a:pt x="830" y="280"/>
                  </a:cubicBezTo>
                  <a:cubicBezTo>
                    <a:pt x="832" y="285"/>
                    <a:pt x="839" y="294"/>
                    <a:pt x="841" y="293"/>
                  </a:cubicBezTo>
                  <a:cubicBezTo>
                    <a:pt x="842" y="292"/>
                    <a:pt x="836" y="291"/>
                    <a:pt x="840" y="288"/>
                  </a:cubicBezTo>
                  <a:cubicBezTo>
                    <a:pt x="844" y="285"/>
                    <a:pt x="842" y="280"/>
                    <a:pt x="840" y="278"/>
                  </a:cubicBezTo>
                  <a:cubicBezTo>
                    <a:pt x="844" y="276"/>
                    <a:pt x="846" y="274"/>
                    <a:pt x="841" y="270"/>
                  </a:cubicBezTo>
                  <a:cubicBezTo>
                    <a:pt x="837" y="267"/>
                    <a:pt x="825" y="256"/>
                    <a:pt x="825" y="254"/>
                  </a:cubicBezTo>
                  <a:cubicBezTo>
                    <a:pt x="825" y="251"/>
                    <a:pt x="829" y="241"/>
                    <a:pt x="824" y="238"/>
                  </a:cubicBezTo>
                  <a:cubicBezTo>
                    <a:pt x="818" y="235"/>
                    <a:pt x="812" y="235"/>
                    <a:pt x="812" y="235"/>
                  </a:cubicBezTo>
                  <a:cubicBezTo>
                    <a:pt x="806" y="230"/>
                    <a:pt x="794" y="218"/>
                    <a:pt x="794" y="218"/>
                  </a:cubicBezTo>
                  <a:cubicBezTo>
                    <a:pt x="792" y="209"/>
                    <a:pt x="791" y="203"/>
                    <a:pt x="787" y="200"/>
                  </a:cubicBezTo>
                  <a:cubicBezTo>
                    <a:pt x="787" y="200"/>
                    <a:pt x="787" y="200"/>
                    <a:pt x="787" y="200"/>
                  </a:cubicBezTo>
                  <a:cubicBezTo>
                    <a:pt x="782" y="197"/>
                    <a:pt x="772" y="192"/>
                    <a:pt x="777" y="185"/>
                  </a:cubicBezTo>
                  <a:cubicBezTo>
                    <a:pt x="782" y="186"/>
                    <a:pt x="784" y="185"/>
                    <a:pt x="787" y="187"/>
                  </a:cubicBezTo>
                  <a:cubicBezTo>
                    <a:pt x="788" y="188"/>
                    <a:pt x="790" y="190"/>
                    <a:pt x="792" y="194"/>
                  </a:cubicBezTo>
                  <a:cubicBezTo>
                    <a:pt x="798" y="205"/>
                    <a:pt x="802" y="210"/>
                    <a:pt x="809" y="216"/>
                  </a:cubicBezTo>
                  <a:cubicBezTo>
                    <a:pt x="816" y="222"/>
                    <a:pt x="817" y="225"/>
                    <a:pt x="823" y="226"/>
                  </a:cubicBezTo>
                  <a:cubicBezTo>
                    <a:pt x="829" y="227"/>
                    <a:pt x="831" y="227"/>
                    <a:pt x="831" y="227"/>
                  </a:cubicBezTo>
                  <a:cubicBezTo>
                    <a:pt x="832" y="217"/>
                    <a:pt x="832" y="216"/>
                    <a:pt x="833" y="213"/>
                  </a:cubicBezTo>
                  <a:cubicBezTo>
                    <a:pt x="834" y="209"/>
                    <a:pt x="833" y="206"/>
                    <a:pt x="833" y="206"/>
                  </a:cubicBezTo>
                  <a:cubicBezTo>
                    <a:pt x="837" y="206"/>
                    <a:pt x="842" y="201"/>
                    <a:pt x="843" y="206"/>
                  </a:cubicBezTo>
                  <a:cubicBezTo>
                    <a:pt x="844" y="211"/>
                    <a:pt x="847" y="216"/>
                    <a:pt x="844" y="216"/>
                  </a:cubicBezTo>
                  <a:cubicBezTo>
                    <a:pt x="841" y="216"/>
                    <a:pt x="835" y="227"/>
                    <a:pt x="838" y="229"/>
                  </a:cubicBezTo>
                  <a:cubicBezTo>
                    <a:pt x="841" y="232"/>
                    <a:pt x="843" y="234"/>
                    <a:pt x="846" y="235"/>
                  </a:cubicBezTo>
                  <a:cubicBezTo>
                    <a:pt x="849" y="235"/>
                    <a:pt x="853" y="239"/>
                    <a:pt x="856" y="241"/>
                  </a:cubicBezTo>
                  <a:cubicBezTo>
                    <a:pt x="859" y="242"/>
                    <a:pt x="860" y="244"/>
                    <a:pt x="854" y="243"/>
                  </a:cubicBezTo>
                  <a:cubicBezTo>
                    <a:pt x="851" y="243"/>
                    <a:pt x="846" y="244"/>
                    <a:pt x="848" y="246"/>
                  </a:cubicBezTo>
                  <a:cubicBezTo>
                    <a:pt x="850" y="247"/>
                    <a:pt x="852" y="252"/>
                    <a:pt x="855" y="253"/>
                  </a:cubicBezTo>
                  <a:cubicBezTo>
                    <a:pt x="858" y="254"/>
                    <a:pt x="861" y="256"/>
                    <a:pt x="862" y="258"/>
                  </a:cubicBezTo>
                  <a:cubicBezTo>
                    <a:pt x="863" y="261"/>
                    <a:pt x="867" y="266"/>
                    <a:pt x="867" y="267"/>
                  </a:cubicBezTo>
                  <a:cubicBezTo>
                    <a:pt x="867" y="269"/>
                    <a:pt x="868" y="279"/>
                    <a:pt x="868" y="279"/>
                  </a:cubicBezTo>
                  <a:cubicBezTo>
                    <a:pt x="865" y="277"/>
                    <a:pt x="860" y="279"/>
                    <a:pt x="860" y="282"/>
                  </a:cubicBezTo>
                  <a:cubicBezTo>
                    <a:pt x="860" y="286"/>
                    <a:pt x="858" y="297"/>
                    <a:pt x="858" y="297"/>
                  </a:cubicBezTo>
                  <a:cubicBezTo>
                    <a:pt x="853" y="295"/>
                    <a:pt x="847" y="293"/>
                    <a:pt x="843" y="296"/>
                  </a:cubicBezTo>
                  <a:cubicBezTo>
                    <a:pt x="840" y="299"/>
                    <a:pt x="834" y="300"/>
                    <a:pt x="834" y="300"/>
                  </a:cubicBezTo>
                  <a:cubicBezTo>
                    <a:pt x="831" y="298"/>
                    <a:pt x="827" y="296"/>
                    <a:pt x="827" y="291"/>
                  </a:cubicBezTo>
                  <a:cubicBezTo>
                    <a:pt x="827" y="285"/>
                    <a:pt x="829" y="285"/>
                    <a:pt x="825" y="285"/>
                  </a:cubicBezTo>
                  <a:cubicBezTo>
                    <a:pt x="822" y="285"/>
                    <a:pt x="822" y="285"/>
                    <a:pt x="822" y="285"/>
                  </a:cubicBezTo>
                  <a:cubicBezTo>
                    <a:pt x="815" y="275"/>
                    <a:pt x="815" y="275"/>
                    <a:pt x="815" y="275"/>
                  </a:cubicBezTo>
                  <a:cubicBezTo>
                    <a:pt x="813" y="282"/>
                    <a:pt x="811" y="287"/>
                    <a:pt x="816" y="289"/>
                  </a:cubicBezTo>
                  <a:cubicBezTo>
                    <a:pt x="820" y="292"/>
                    <a:pt x="829" y="298"/>
                    <a:pt x="830" y="303"/>
                  </a:cubicBezTo>
                  <a:cubicBezTo>
                    <a:pt x="831" y="307"/>
                    <a:pt x="835" y="321"/>
                    <a:pt x="835" y="321"/>
                  </a:cubicBezTo>
                  <a:cubicBezTo>
                    <a:pt x="832" y="324"/>
                    <a:pt x="829" y="325"/>
                    <a:pt x="830" y="331"/>
                  </a:cubicBezTo>
                  <a:cubicBezTo>
                    <a:pt x="832" y="337"/>
                    <a:pt x="833" y="348"/>
                    <a:pt x="830" y="354"/>
                  </a:cubicBezTo>
                  <a:cubicBezTo>
                    <a:pt x="826" y="361"/>
                    <a:pt x="829" y="360"/>
                    <a:pt x="829" y="364"/>
                  </a:cubicBezTo>
                  <a:cubicBezTo>
                    <a:pt x="830" y="368"/>
                    <a:pt x="830" y="374"/>
                    <a:pt x="827" y="375"/>
                  </a:cubicBezTo>
                  <a:cubicBezTo>
                    <a:pt x="823" y="375"/>
                    <a:pt x="817" y="377"/>
                    <a:pt x="817" y="377"/>
                  </a:cubicBezTo>
                  <a:cubicBezTo>
                    <a:pt x="817" y="377"/>
                    <a:pt x="820" y="381"/>
                    <a:pt x="825" y="387"/>
                  </a:cubicBezTo>
                  <a:cubicBezTo>
                    <a:pt x="825" y="387"/>
                    <a:pt x="813" y="389"/>
                    <a:pt x="811" y="394"/>
                  </a:cubicBezTo>
                  <a:cubicBezTo>
                    <a:pt x="809" y="398"/>
                    <a:pt x="811" y="400"/>
                    <a:pt x="817" y="402"/>
                  </a:cubicBezTo>
                  <a:cubicBezTo>
                    <a:pt x="819" y="400"/>
                    <a:pt x="823" y="402"/>
                    <a:pt x="832" y="401"/>
                  </a:cubicBezTo>
                  <a:cubicBezTo>
                    <a:pt x="831" y="409"/>
                    <a:pt x="836" y="407"/>
                    <a:pt x="841" y="408"/>
                  </a:cubicBezTo>
                  <a:cubicBezTo>
                    <a:pt x="842" y="410"/>
                    <a:pt x="849" y="431"/>
                    <a:pt x="852" y="439"/>
                  </a:cubicBezTo>
                  <a:cubicBezTo>
                    <a:pt x="848" y="438"/>
                    <a:pt x="842" y="444"/>
                    <a:pt x="829" y="447"/>
                  </a:cubicBezTo>
                  <a:cubicBezTo>
                    <a:pt x="824" y="447"/>
                    <a:pt x="819" y="450"/>
                    <a:pt x="816" y="451"/>
                  </a:cubicBezTo>
                  <a:cubicBezTo>
                    <a:pt x="814" y="451"/>
                    <a:pt x="812" y="453"/>
                    <a:pt x="812" y="453"/>
                  </a:cubicBezTo>
                  <a:cubicBezTo>
                    <a:pt x="812" y="453"/>
                    <a:pt x="806" y="463"/>
                    <a:pt x="810" y="466"/>
                  </a:cubicBezTo>
                  <a:cubicBezTo>
                    <a:pt x="813" y="468"/>
                    <a:pt x="816" y="473"/>
                    <a:pt x="817" y="476"/>
                  </a:cubicBezTo>
                  <a:cubicBezTo>
                    <a:pt x="817" y="479"/>
                    <a:pt x="822" y="497"/>
                    <a:pt x="822" y="500"/>
                  </a:cubicBezTo>
                  <a:cubicBezTo>
                    <a:pt x="822" y="503"/>
                    <a:pt x="822" y="507"/>
                    <a:pt x="826" y="507"/>
                  </a:cubicBezTo>
                  <a:cubicBezTo>
                    <a:pt x="829" y="507"/>
                    <a:pt x="830" y="508"/>
                    <a:pt x="832" y="511"/>
                  </a:cubicBezTo>
                  <a:cubicBezTo>
                    <a:pt x="833" y="514"/>
                    <a:pt x="835" y="524"/>
                    <a:pt x="835" y="524"/>
                  </a:cubicBezTo>
                  <a:cubicBezTo>
                    <a:pt x="839" y="522"/>
                    <a:pt x="848" y="514"/>
                    <a:pt x="851" y="518"/>
                  </a:cubicBezTo>
                  <a:cubicBezTo>
                    <a:pt x="854" y="521"/>
                    <a:pt x="864" y="525"/>
                    <a:pt x="864" y="525"/>
                  </a:cubicBezTo>
                  <a:cubicBezTo>
                    <a:pt x="866" y="523"/>
                    <a:pt x="866" y="520"/>
                    <a:pt x="866" y="520"/>
                  </a:cubicBezTo>
                  <a:cubicBezTo>
                    <a:pt x="866" y="520"/>
                    <a:pt x="866" y="515"/>
                    <a:pt x="873" y="513"/>
                  </a:cubicBezTo>
                  <a:cubicBezTo>
                    <a:pt x="880" y="511"/>
                    <a:pt x="883" y="507"/>
                    <a:pt x="883" y="507"/>
                  </a:cubicBezTo>
                  <a:cubicBezTo>
                    <a:pt x="886" y="503"/>
                    <a:pt x="888" y="492"/>
                    <a:pt x="888" y="489"/>
                  </a:cubicBezTo>
                  <a:cubicBezTo>
                    <a:pt x="887" y="486"/>
                    <a:pt x="888" y="480"/>
                    <a:pt x="888" y="480"/>
                  </a:cubicBezTo>
                  <a:cubicBezTo>
                    <a:pt x="885" y="476"/>
                    <a:pt x="885" y="476"/>
                    <a:pt x="885" y="476"/>
                  </a:cubicBezTo>
                  <a:cubicBezTo>
                    <a:pt x="885" y="476"/>
                    <a:pt x="881" y="472"/>
                    <a:pt x="881" y="467"/>
                  </a:cubicBezTo>
                  <a:cubicBezTo>
                    <a:pt x="881" y="462"/>
                    <a:pt x="879" y="459"/>
                    <a:pt x="881" y="455"/>
                  </a:cubicBezTo>
                  <a:cubicBezTo>
                    <a:pt x="883" y="451"/>
                    <a:pt x="888" y="441"/>
                    <a:pt x="888" y="441"/>
                  </a:cubicBezTo>
                  <a:cubicBezTo>
                    <a:pt x="885" y="433"/>
                    <a:pt x="883" y="427"/>
                    <a:pt x="881" y="425"/>
                  </a:cubicBezTo>
                  <a:cubicBezTo>
                    <a:pt x="886" y="423"/>
                    <a:pt x="890" y="419"/>
                    <a:pt x="890" y="419"/>
                  </a:cubicBezTo>
                  <a:cubicBezTo>
                    <a:pt x="895" y="418"/>
                    <a:pt x="897" y="417"/>
                    <a:pt x="898" y="413"/>
                  </a:cubicBezTo>
                  <a:cubicBezTo>
                    <a:pt x="898" y="412"/>
                    <a:pt x="898" y="410"/>
                    <a:pt x="899" y="408"/>
                  </a:cubicBezTo>
                  <a:cubicBezTo>
                    <a:pt x="900" y="403"/>
                    <a:pt x="902" y="397"/>
                    <a:pt x="902" y="397"/>
                  </a:cubicBezTo>
                  <a:cubicBezTo>
                    <a:pt x="905" y="396"/>
                    <a:pt x="909" y="394"/>
                    <a:pt x="911" y="396"/>
                  </a:cubicBezTo>
                  <a:cubicBezTo>
                    <a:pt x="913" y="398"/>
                    <a:pt x="921" y="403"/>
                    <a:pt x="923" y="406"/>
                  </a:cubicBezTo>
                  <a:cubicBezTo>
                    <a:pt x="924" y="406"/>
                    <a:pt x="924" y="407"/>
                    <a:pt x="925" y="407"/>
                  </a:cubicBezTo>
                  <a:cubicBezTo>
                    <a:pt x="927" y="408"/>
                    <a:pt x="929" y="408"/>
                    <a:pt x="929" y="408"/>
                  </a:cubicBezTo>
                  <a:cubicBezTo>
                    <a:pt x="936" y="408"/>
                    <a:pt x="936" y="408"/>
                    <a:pt x="936" y="408"/>
                  </a:cubicBezTo>
                  <a:cubicBezTo>
                    <a:pt x="936" y="408"/>
                    <a:pt x="939" y="411"/>
                    <a:pt x="943" y="410"/>
                  </a:cubicBezTo>
                  <a:cubicBezTo>
                    <a:pt x="947" y="410"/>
                    <a:pt x="951" y="412"/>
                    <a:pt x="951" y="412"/>
                  </a:cubicBezTo>
                  <a:cubicBezTo>
                    <a:pt x="959" y="413"/>
                    <a:pt x="959" y="413"/>
                    <a:pt x="959" y="413"/>
                  </a:cubicBezTo>
                  <a:cubicBezTo>
                    <a:pt x="961" y="414"/>
                    <a:pt x="966" y="418"/>
                    <a:pt x="968" y="423"/>
                  </a:cubicBezTo>
                  <a:cubicBezTo>
                    <a:pt x="968" y="423"/>
                    <a:pt x="968" y="424"/>
                    <a:pt x="968" y="424"/>
                  </a:cubicBezTo>
                  <a:cubicBezTo>
                    <a:pt x="969" y="430"/>
                    <a:pt x="974" y="432"/>
                    <a:pt x="974" y="432"/>
                  </a:cubicBezTo>
                  <a:cubicBezTo>
                    <a:pt x="974" y="432"/>
                    <a:pt x="971" y="420"/>
                    <a:pt x="972" y="417"/>
                  </a:cubicBezTo>
                  <a:cubicBezTo>
                    <a:pt x="973" y="415"/>
                    <a:pt x="970" y="413"/>
                    <a:pt x="968" y="411"/>
                  </a:cubicBezTo>
                  <a:cubicBezTo>
                    <a:pt x="966" y="409"/>
                    <a:pt x="964" y="408"/>
                    <a:pt x="962" y="406"/>
                  </a:cubicBezTo>
                  <a:cubicBezTo>
                    <a:pt x="960" y="403"/>
                    <a:pt x="964" y="403"/>
                    <a:pt x="968" y="404"/>
                  </a:cubicBezTo>
                  <a:cubicBezTo>
                    <a:pt x="969" y="404"/>
                    <a:pt x="970" y="405"/>
                    <a:pt x="972" y="405"/>
                  </a:cubicBezTo>
                  <a:cubicBezTo>
                    <a:pt x="970" y="402"/>
                    <a:pt x="970" y="402"/>
                    <a:pt x="970" y="402"/>
                  </a:cubicBezTo>
                  <a:cubicBezTo>
                    <a:pt x="970" y="402"/>
                    <a:pt x="973" y="400"/>
                    <a:pt x="968" y="400"/>
                  </a:cubicBezTo>
                  <a:cubicBezTo>
                    <a:pt x="967" y="400"/>
                    <a:pt x="966" y="401"/>
                    <a:pt x="965" y="401"/>
                  </a:cubicBezTo>
                  <a:cubicBezTo>
                    <a:pt x="957" y="402"/>
                    <a:pt x="929" y="390"/>
                    <a:pt x="929" y="390"/>
                  </a:cubicBezTo>
                  <a:cubicBezTo>
                    <a:pt x="929" y="390"/>
                    <a:pt x="927" y="389"/>
                    <a:pt x="925" y="389"/>
                  </a:cubicBezTo>
                  <a:cubicBezTo>
                    <a:pt x="922" y="387"/>
                    <a:pt x="917" y="385"/>
                    <a:pt x="916" y="381"/>
                  </a:cubicBezTo>
                  <a:cubicBezTo>
                    <a:pt x="911" y="377"/>
                    <a:pt x="911" y="376"/>
                    <a:pt x="916" y="370"/>
                  </a:cubicBezTo>
                  <a:cubicBezTo>
                    <a:pt x="916" y="370"/>
                    <a:pt x="922" y="372"/>
                    <a:pt x="925" y="374"/>
                  </a:cubicBezTo>
                  <a:cubicBezTo>
                    <a:pt x="925" y="374"/>
                    <a:pt x="925" y="374"/>
                    <a:pt x="925" y="374"/>
                  </a:cubicBezTo>
                  <a:cubicBezTo>
                    <a:pt x="929" y="376"/>
                    <a:pt x="949" y="381"/>
                    <a:pt x="962" y="383"/>
                  </a:cubicBezTo>
                  <a:cubicBezTo>
                    <a:pt x="962" y="383"/>
                    <a:pt x="965" y="386"/>
                    <a:pt x="967" y="389"/>
                  </a:cubicBezTo>
                  <a:cubicBezTo>
                    <a:pt x="967" y="390"/>
                    <a:pt x="967" y="390"/>
                    <a:pt x="968" y="391"/>
                  </a:cubicBezTo>
                  <a:cubicBezTo>
                    <a:pt x="970" y="393"/>
                    <a:pt x="972" y="395"/>
                    <a:pt x="975" y="397"/>
                  </a:cubicBezTo>
                  <a:cubicBezTo>
                    <a:pt x="978" y="399"/>
                    <a:pt x="985" y="403"/>
                    <a:pt x="988" y="405"/>
                  </a:cubicBezTo>
                  <a:cubicBezTo>
                    <a:pt x="991" y="407"/>
                    <a:pt x="991" y="407"/>
                    <a:pt x="995" y="404"/>
                  </a:cubicBezTo>
                  <a:cubicBezTo>
                    <a:pt x="995" y="404"/>
                    <a:pt x="995" y="408"/>
                    <a:pt x="995" y="412"/>
                  </a:cubicBezTo>
                  <a:cubicBezTo>
                    <a:pt x="997" y="413"/>
                    <a:pt x="1006" y="418"/>
                    <a:pt x="1008" y="420"/>
                  </a:cubicBezTo>
                  <a:cubicBezTo>
                    <a:pt x="1011" y="421"/>
                    <a:pt x="1010" y="417"/>
                    <a:pt x="1007" y="410"/>
                  </a:cubicBezTo>
                  <a:cubicBezTo>
                    <a:pt x="1005" y="403"/>
                    <a:pt x="1003" y="406"/>
                    <a:pt x="999" y="405"/>
                  </a:cubicBezTo>
                  <a:cubicBezTo>
                    <a:pt x="995" y="404"/>
                    <a:pt x="999" y="401"/>
                    <a:pt x="1002" y="401"/>
                  </a:cubicBezTo>
                  <a:cubicBezTo>
                    <a:pt x="1005" y="402"/>
                    <a:pt x="1005" y="400"/>
                    <a:pt x="1002" y="397"/>
                  </a:cubicBezTo>
                  <a:cubicBezTo>
                    <a:pt x="999" y="393"/>
                    <a:pt x="997" y="396"/>
                    <a:pt x="992" y="396"/>
                  </a:cubicBezTo>
                  <a:cubicBezTo>
                    <a:pt x="994" y="391"/>
                    <a:pt x="994" y="391"/>
                    <a:pt x="994" y="391"/>
                  </a:cubicBezTo>
                  <a:cubicBezTo>
                    <a:pt x="996" y="388"/>
                    <a:pt x="988" y="378"/>
                    <a:pt x="986" y="373"/>
                  </a:cubicBezTo>
                  <a:cubicBezTo>
                    <a:pt x="984" y="368"/>
                    <a:pt x="992" y="366"/>
                    <a:pt x="996" y="366"/>
                  </a:cubicBezTo>
                  <a:cubicBezTo>
                    <a:pt x="1000" y="367"/>
                    <a:pt x="996" y="356"/>
                    <a:pt x="996" y="351"/>
                  </a:cubicBezTo>
                  <a:cubicBezTo>
                    <a:pt x="997" y="347"/>
                    <a:pt x="990" y="350"/>
                    <a:pt x="988" y="348"/>
                  </a:cubicBezTo>
                  <a:cubicBezTo>
                    <a:pt x="986" y="345"/>
                    <a:pt x="973" y="328"/>
                    <a:pt x="972" y="323"/>
                  </a:cubicBezTo>
                  <a:cubicBezTo>
                    <a:pt x="972" y="321"/>
                    <a:pt x="970" y="317"/>
                    <a:pt x="968" y="313"/>
                  </a:cubicBezTo>
                  <a:cubicBezTo>
                    <a:pt x="966" y="311"/>
                    <a:pt x="964" y="308"/>
                    <a:pt x="963" y="308"/>
                  </a:cubicBezTo>
                  <a:cubicBezTo>
                    <a:pt x="960" y="306"/>
                    <a:pt x="959" y="302"/>
                    <a:pt x="959" y="292"/>
                  </a:cubicBezTo>
                  <a:cubicBezTo>
                    <a:pt x="961" y="295"/>
                    <a:pt x="963" y="297"/>
                    <a:pt x="968" y="294"/>
                  </a:cubicBezTo>
                  <a:cubicBezTo>
                    <a:pt x="968" y="294"/>
                    <a:pt x="968" y="294"/>
                    <a:pt x="968" y="294"/>
                  </a:cubicBezTo>
                  <a:cubicBezTo>
                    <a:pt x="969" y="296"/>
                    <a:pt x="971" y="301"/>
                    <a:pt x="978" y="302"/>
                  </a:cubicBezTo>
                  <a:cubicBezTo>
                    <a:pt x="984" y="303"/>
                    <a:pt x="979" y="299"/>
                    <a:pt x="978" y="295"/>
                  </a:cubicBezTo>
                  <a:cubicBezTo>
                    <a:pt x="977" y="292"/>
                    <a:pt x="976" y="291"/>
                    <a:pt x="972" y="291"/>
                  </a:cubicBezTo>
                  <a:cubicBezTo>
                    <a:pt x="969" y="290"/>
                    <a:pt x="970" y="287"/>
                    <a:pt x="968" y="283"/>
                  </a:cubicBezTo>
                  <a:cubicBezTo>
                    <a:pt x="967" y="283"/>
                    <a:pt x="967" y="283"/>
                    <a:pt x="967" y="282"/>
                  </a:cubicBezTo>
                  <a:cubicBezTo>
                    <a:pt x="963" y="278"/>
                    <a:pt x="965" y="270"/>
                    <a:pt x="965" y="261"/>
                  </a:cubicBezTo>
                  <a:cubicBezTo>
                    <a:pt x="965" y="261"/>
                    <a:pt x="966" y="262"/>
                    <a:pt x="968" y="265"/>
                  </a:cubicBezTo>
                  <a:cubicBezTo>
                    <a:pt x="971" y="269"/>
                    <a:pt x="975" y="277"/>
                    <a:pt x="978" y="286"/>
                  </a:cubicBezTo>
                  <a:cubicBezTo>
                    <a:pt x="978" y="286"/>
                    <a:pt x="990" y="286"/>
                    <a:pt x="998" y="285"/>
                  </a:cubicBezTo>
                  <a:cubicBezTo>
                    <a:pt x="1006" y="284"/>
                    <a:pt x="1003" y="285"/>
                    <a:pt x="1010" y="293"/>
                  </a:cubicBezTo>
                  <a:cubicBezTo>
                    <a:pt x="1010" y="295"/>
                    <a:pt x="1009" y="303"/>
                    <a:pt x="1012" y="313"/>
                  </a:cubicBezTo>
                  <a:cubicBezTo>
                    <a:pt x="1012" y="313"/>
                    <a:pt x="1008" y="317"/>
                    <a:pt x="1008" y="318"/>
                  </a:cubicBezTo>
                  <a:cubicBezTo>
                    <a:pt x="1007" y="318"/>
                    <a:pt x="1005" y="319"/>
                    <a:pt x="1000" y="316"/>
                  </a:cubicBezTo>
                  <a:cubicBezTo>
                    <a:pt x="999" y="323"/>
                    <a:pt x="999" y="323"/>
                    <a:pt x="999" y="323"/>
                  </a:cubicBezTo>
                  <a:cubicBezTo>
                    <a:pt x="999" y="323"/>
                    <a:pt x="999" y="331"/>
                    <a:pt x="1000" y="336"/>
                  </a:cubicBezTo>
                  <a:cubicBezTo>
                    <a:pt x="1001" y="341"/>
                    <a:pt x="1001" y="342"/>
                    <a:pt x="997" y="346"/>
                  </a:cubicBezTo>
                  <a:cubicBezTo>
                    <a:pt x="993" y="350"/>
                    <a:pt x="995" y="348"/>
                    <a:pt x="1001" y="350"/>
                  </a:cubicBezTo>
                  <a:cubicBezTo>
                    <a:pt x="1001" y="350"/>
                    <a:pt x="1001" y="362"/>
                    <a:pt x="997" y="370"/>
                  </a:cubicBezTo>
                  <a:cubicBezTo>
                    <a:pt x="997" y="370"/>
                    <a:pt x="996" y="370"/>
                    <a:pt x="999" y="373"/>
                  </a:cubicBezTo>
                  <a:cubicBezTo>
                    <a:pt x="1002" y="376"/>
                    <a:pt x="1005" y="381"/>
                    <a:pt x="1008" y="386"/>
                  </a:cubicBezTo>
                  <a:cubicBezTo>
                    <a:pt x="1011" y="390"/>
                    <a:pt x="1014" y="390"/>
                    <a:pt x="1022" y="396"/>
                  </a:cubicBezTo>
                  <a:cubicBezTo>
                    <a:pt x="1022" y="396"/>
                    <a:pt x="1022" y="396"/>
                    <a:pt x="1023" y="392"/>
                  </a:cubicBezTo>
                  <a:cubicBezTo>
                    <a:pt x="1024" y="388"/>
                    <a:pt x="1028" y="387"/>
                    <a:pt x="1031" y="389"/>
                  </a:cubicBezTo>
                  <a:cubicBezTo>
                    <a:pt x="1034" y="391"/>
                    <a:pt x="1040" y="375"/>
                    <a:pt x="1045" y="365"/>
                  </a:cubicBezTo>
                  <a:cubicBezTo>
                    <a:pt x="1045" y="366"/>
                    <a:pt x="1045" y="367"/>
                    <a:pt x="1047" y="369"/>
                  </a:cubicBezTo>
                  <a:cubicBezTo>
                    <a:pt x="1051" y="371"/>
                    <a:pt x="1056" y="384"/>
                    <a:pt x="1058" y="388"/>
                  </a:cubicBezTo>
                  <a:cubicBezTo>
                    <a:pt x="1059" y="392"/>
                    <a:pt x="1063" y="401"/>
                    <a:pt x="1069" y="414"/>
                  </a:cubicBezTo>
                  <a:cubicBezTo>
                    <a:pt x="1069" y="414"/>
                    <a:pt x="1066" y="421"/>
                    <a:pt x="1063" y="424"/>
                  </a:cubicBezTo>
                  <a:cubicBezTo>
                    <a:pt x="1060" y="427"/>
                    <a:pt x="1060" y="435"/>
                    <a:pt x="1060" y="443"/>
                  </a:cubicBezTo>
                  <a:cubicBezTo>
                    <a:pt x="1060" y="443"/>
                    <a:pt x="1050" y="449"/>
                    <a:pt x="1047" y="451"/>
                  </a:cubicBezTo>
                  <a:cubicBezTo>
                    <a:pt x="1045" y="453"/>
                    <a:pt x="1036" y="454"/>
                    <a:pt x="1032" y="455"/>
                  </a:cubicBezTo>
                  <a:cubicBezTo>
                    <a:pt x="1028" y="455"/>
                    <a:pt x="1025" y="457"/>
                    <a:pt x="1023" y="463"/>
                  </a:cubicBezTo>
                  <a:cubicBezTo>
                    <a:pt x="1023" y="463"/>
                    <a:pt x="1023" y="469"/>
                    <a:pt x="1023" y="472"/>
                  </a:cubicBezTo>
                  <a:cubicBezTo>
                    <a:pt x="1023" y="476"/>
                    <a:pt x="1028" y="484"/>
                    <a:pt x="1030" y="486"/>
                  </a:cubicBezTo>
                  <a:cubicBezTo>
                    <a:pt x="1032" y="489"/>
                    <a:pt x="1031" y="491"/>
                    <a:pt x="1028" y="494"/>
                  </a:cubicBezTo>
                  <a:cubicBezTo>
                    <a:pt x="1028" y="494"/>
                    <a:pt x="1016" y="496"/>
                    <a:pt x="1009" y="497"/>
                  </a:cubicBezTo>
                  <a:cubicBezTo>
                    <a:pt x="1009" y="497"/>
                    <a:pt x="1003" y="491"/>
                    <a:pt x="1001" y="491"/>
                  </a:cubicBezTo>
                  <a:cubicBezTo>
                    <a:pt x="999" y="490"/>
                    <a:pt x="986" y="495"/>
                    <a:pt x="982" y="496"/>
                  </a:cubicBezTo>
                  <a:cubicBezTo>
                    <a:pt x="979" y="497"/>
                    <a:pt x="973" y="499"/>
                    <a:pt x="968" y="496"/>
                  </a:cubicBezTo>
                  <a:cubicBezTo>
                    <a:pt x="967" y="495"/>
                    <a:pt x="967" y="495"/>
                    <a:pt x="967" y="495"/>
                  </a:cubicBezTo>
                  <a:cubicBezTo>
                    <a:pt x="967" y="495"/>
                    <a:pt x="966" y="486"/>
                    <a:pt x="966" y="482"/>
                  </a:cubicBezTo>
                  <a:cubicBezTo>
                    <a:pt x="967" y="479"/>
                    <a:pt x="966" y="477"/>
                    <a:pt x="962" y="473"/>
                  </a:cubicBezTo>
                  <a:cubicBezTo>
                    <a:pt x="957" y="470"/>
                    <a:pt x="958" y="473"/>
                    <a:pt x="956" y="460"/>
                  </a:cubicBezTo>
                  <a:cubicBezTo>
                    <a:pt x="955" y="464"/>
                    <a:pt x="952" y="463"/>
                    <a:pt x="948" y="462"/>
                  </a:cubicBezTo>
                  <a:cubicBezTo>
                    <a:pt x="948" y="462"/>
                    <a:pt x="948" y="462"/>
                    <a:pt x="946" y="466"/>
                  </a:cubicBezTo>
                  <a:cubicBezTo>
                    <a:pt x="944" y="469"/>
                    <a:pt x="941" y="474"/>
                    <a:pt x="936" y="475"/>
                  </a:cubicBezTo>
                  <a:cubicBezTo>
                    <a:pt x="934" y="476"/>
                    <a:pt x="930" y="479"/>
                    <a:pt x="925" y="483"/>
                  </a:cubicBezTo>
                  <a:cubicBezTo>
                    <a:pt x="921" y="487"/>
                    <a:pt x="916" y="491"/>
                    <a:pt x="911" y="495"/>
                  </a:cubicBezTo>
                  <a:cubicBezTo>
                    <a:pt x="904" y="500"/>
                    <a:pt x="901" y="505"/>
                    <a:pt x="899" y="509"/>
                  </a:cubicBezTo>
                  <a:cubicBezTo>
                    <a:pt x="898" y="511"/>
                    <a:pt x="897" y="513"/>
                    <a:pt x="896" y="515"/>
                  </a:cubicBezTo>
                  <a:cubicBezTo>
                    <a:pt x="894" y="521"/>
                    <a:pt x="890" y="524"/>
                    <a:pt x="885" y="527"/>
                  </a:cubicBezTo>
                  <a:cubicBezTo>
                    <a:pt x="879" y="531"/>
                    <a:pt x="874" y="532"/>
                    <a:pt x="868" y="530"/>
                  </a:cubicBezTo>
                  <a:cubicBezTo>
                    <a:pt x="862" y="529"/>
                    <a:pt x="861" y="537"/>
                    <a:pt x="862" y="547"/>
                  </a:cubicBezTo>
                  <a:cubicBezTo>
                    <a:pt x="862" y="556"/>
                    <a:pt x="857" y="562"/>
                    <a:pt x="853" y="566"/>
                  </a:cubicBezTo>
                  <a:cubicBezTo>
                    <a:pt x="850" y="569"/>
                    <a:pt x="850" y="574"/>
                    <a:pt x="850" y="577"/>
                  </a:cubicBezTo>
                  <a:cubicBezTo>
                    <a:pt x="850" y="580"/>
                    <a:pt x="848" y="594"/>
                    <a:pt x="853" y="609"/>
                  </a:cubicBezTo>
                  <a:cubicBezTo>
                    <a:pt x="845" y="623"/>
                    <a:pt x="845" y="623"/>
                    <a:pt x="845" y="623"/>
                  </a:cubicBezTo>
                  <a:cubicBezTo>
                    <a:pt x="845" y="623"/>
                    <a:pt x="835" y="634"/>
                    <a:pt x="833" y="640"/>
                  </a:cubicBezTo>
                  <a:cubicBezTo>
                    <a:pt x="830" y="646"/>
                    <a:pt x="827" y="653"/>
                    <a:pt x="826" y="659"/>
                  </a:cubicBezTo>
                  <a:cubicBezTo>
                    <a:pt x="825" y="666"/>
                    <a:pt x="824" y="681"/>
                    <a:pt x="821" y="687"/>
                  </a:cubicBezTo>
                  <a:cubicBezTo>
                    <a:pt x="817" y="693"/>
                    <a:pt x="820" y="693"/>
                    <a:pt x="814" y="721"/>
                  </a:cubicBezTo>
                  <a:cubicBezTo>
                    <a:pt x="818" y="724"/>
                    <a:pt x="822" y="733"/>
                    <a:pt x="828" y="747"/>
                  </a:cubicBezTo>
                  <a:cubicBezTo>
                    <a:pt x="826" y="757"/>
                    <a:pt x="825" y="768"/>
                    <a:pt x="827" y="778"/>
                  </a:cubicBezTo>
                  <a:cubicBezTo>
                    <a:pt x="824" y="781"/>
                    <a:pt x="822" y="784"/>
                    <a:pt x="819" y="792"/>
                  </a:cubicBezTo>
                  <a:cubicBezTo>
                    <a:pt x="823" y="794"/>
                    <a:pt x="824" y="797"/>
                    <a:pt x="830" y="802"/>
                  </a:cubicBezTo>
                  <a:cubicBezTo>
                    <a:pt x="830" y="802"/>
                    <a:pt x="828" y="806"/>
                    <a:pt x="828" y="808"/>
                  </a:cubicBezTo>
                  <a:cubicBezTo>
                    <a:pt x="828" y="810"/>
                    <a:pt x="828" y="814"/>
                    <a:pt x="830" y="815"/>
                  </a:cubicBezTo>
                  <a:cubicBezTo>
                    <a:pt x="832" y="816"/>
                    <a:pt x="845" y="822"/>
                    <a:pt x="847" y="826"/>
                  </a:cubicBezTo>
                  <a:cubicBezTo>
                    <a:pt x="849" y="831"/>
                    <a:pt x="857" y="835"/>
                    <a:pt x="862" y="838"/>
                  </a:cubicBezTo>
                  <a:cubicBezTo>
                    <a:pt x="868" y="841"/>
                    <a:pt x="867" y="845"/>
                    <a:pt x="870" y="853"/>
                  </a:cubicBezTo>
                  <a:cubicBezTo>
                    <a:pt x="870" y="853"/>
                    <a:pt x="880" y="856"/>
                    <a:pt x="884" y="858"/>
                  </a:cubicBezTo>
                  <a:cubicBezTo>
                    <a:pt x="886" y="858"/>
                    <a:pt x="894" y="861"/>
                    <a:pt x="899" y="866"/>
                  </a:cubicBezTo>
                  <a:cubicBezTo>
                    <a:pt x="899" y="866"/>
                    <a:pt x="900" y="866"/>
                    <a:pt x="900" y="867"/>
                  </a:cubicBezTo>
                  <a:cubicBezTo>
                    <a:pt x="904" y="872"/>
                    <a:pt x="917" y="871"/>
                    <a:pt x="921" y="871"/>
                  </a:cubicBezTo>
                  <a:cubicBezTo>
                    <a:pt x="922" y="871"/>
                    <a:pt x="924" y="871"/>
                    <a:pt x="925" y="871"/>
                  </a:cubicBezTo>
                  <a:cubicBezTo>
                    <a:pt x="927" y="871"/>
                    <a:pt x="929" y="869"/>
                    <a:pt x="930" y="867"/>
                  </a:cubicBezTo>
                  <a:cubicBezTo>
                    <a:pt x="932" y="864"/>
                    <a:pt x="937" y="859"/>
                    <a:pt x="940" y="860"/>
                  </a:cubicBezTo>
                  <a:cubicBezTo>
                    <a:pt x="943" y="860"/>
                    <a:pt x="946" y="858"/>
                    <a:pt x="954" y="852"/>
                  </a:cubicBezTo>
                  <a:cubicBezTo>
                    <a:pt x="958" y="848"/>
                    <a:pt x="960" y="845"/>
                    <a:pt x="968" y="848"/>
                  </a:cubicBezTo>
                  <a:cubicBezTo>
                    <a:pt x="968" y="848"/>
                    <a:pt x="968" y="848"/>
                    <a:pt x="968" y="848"/>
                  </a:cubicBezTo>
                  <a:cubicBezTo>
                    <a:pt x="971" y="846"/>
                    <a:pt x="987" y="826"/>
                    <a:pt x="992" y="821"/>
                  </a:cubicBezTo>
                  <a:cubicBezTo>
                    <a:pt x="998" y="816"/>
                    <a:pt x="1004" y="812"/>
                    <a:pt x="1014" y="805"/>
                  </a:cubicBezTo>
                  <a:cubicBezTo>
                    <a:pt x="1014" y="805"/>
                    <a:pt x="1024" y="811"/>
                    <a:pt x="1030" y="819"/>
                  </a:cubicBezTo>
                  <a:cubicBezTo>
                    <a:pt x="1030" y="819"/>
                    <a:pt x="1037" y="814"/>
                    <a:pt x="1039" y="810"/>
                  </a:cubicBezTo>
                  <a:cubicBezTo>
                    <a:pt x="1040" y="806"/>
                    <a:pt x="1044" y="804"/>
                    <a:pt x="1053" y="805"/>
                  </a:cubicBezTo>
                  <a:cubicBezTo>
                    <a:pt x="1054" y="824"/>
                    <a:pt x="1054" y="824"/>
                    <a:pt x="1054" y="824"/>
                  </a:cubicBezTo>
                  <a:cubicBezTo>
                    <a:pt x="1054" y="824"/>
                    <a:pt x="1054" y="835"/>
                    <a:pt x="1053" y="836"/>
                  </a:cubicBezTo>
                  <a:cubicBezTo>
                    <a:pt x="1053" y="837"/>
                    <a:pt x="1054" y="846"/>
                    <a:pt x="1048" y="857"/>
                  </a:cubicBezTo>
                  <a:cubicBezTo>
                    <a:pt x="1048" y="857"/>
                    <a:pt x="1056" y="870"/>
                    <a:pt x="1060" y="875"/>
                  </a:cubicBezTo>
                  <a:cubicBezTo>
                    <a:pt x="1065" y="880"/>
                    <a:pt x="1066" y="883"/>
                    <a:pt x="1069" y="885"/>
                  </a:cubicBezTo>
                  <a:cubicBezTo>
                    <a:pt x="1069" y="885"/>
                    <a:pt x="1067" y="901"/>
                    <a:pt x="1068" y="904"/>
                  </a:cubicBezTo>
                  <a:cubicBezTo>
                    <a:pt x="1068" y="907"/>
                    <a:pt x="1071" y="913"/>
                    <a:pt x="1068" y="917"/>
                  </a:cubicBezTo>
                  <a:cubicBezTo>
                    <a:pt x="1066" y="921"/>
                    <a:pt x="1066" y="923"/>
                    <a:pt x="1069" y="932"/>
                  </a:cubicBezTo>
                  <a:cubicBezTo>
                    <a:pt x="1069" y="932"/>
                    <a:pt x="1068" y="940"/>
                    <a:pt x="1065" y="942"/>
                  </a:cubicBezTo>
                  <a:cubicBezTo>
                    <a:pt x="1062" y="944"/>
                    <a:pt x="1060" y="954"/>
                    <a:pt x="1060" y="959"/>
                  </a:cubicBezTo>
                  <a:cubicBezTo>
                    <a:pt x="1060" y="964"/>
                    <a:pt x="1055" y="971"/>
                    <a:pt x="1051" y="976"/>
                  </a:cubicBezTo>
                  <a:cubicBezTo>
                    <a:pt x="1047" y="981"/>
                    <a:pt x="1044" y="990"/>
                    <a:pt x="1043" y="997"/>
                  </a:cubicBezTo>
                  <a:cubicBezTo>
                    <a:pt x="1041" y="1004"/>
                    <a:pt x="1038" y="1005"/>
                    <a:pt x="1041" y="1016"/>
                  </a:cubicBezTo>
                  <a:cubicBezTo>
                    <a:pt x="1041" y="1016"/>
                    <a:pt x="1038" y="1026"/>
                    <a:pt x="1039" y="1033"/>
                  </a:cubicBezTo>
                  <a:cubicBezTo>
                    <a:pt x="1040" y="1041"/>
                    <a:pt x="1033" y="1047"/>
                    <a:pt x="1030" y="1054"/>
                  </a:cubicBezTo>
                  <a:cubicBezTo>
                    <a:pt x="1030" y="1058"/>
                    <a:pt x="1024" y="1069"/>
                    <a:pt x="1021" y="1073"/>
                  </a:cubicBezTo>
                  <a:close/>
                  <a:moveTo>
                    <a:pt x="963" y="446"/>
                  </a:moveTo>
                  <a:cubicBezTo>
                    <a:pt x="964" y="445"/>
                    <a:pt x="966" y="445"/>
                    <a:pt x="968" y="446"/>
                  </a:cubicBezTo>
                  <a:cubicBezTo>
                    <a:pt x="970" y="446"/>
                    <a:pt x="972" y="447"/>
                    <a:pt x="974" y="446"/>
                  </a:cubicBezTo>
                  <a:cubicBezTo>
                    <a:pt x="977" y="445"/>
                    <a:pt x="977" y="441"/>
                    <a:pt x="975" y="439"/>
                  </a:cubicBezTo>
                  <a:cubicBezTo>
                    <a:pt x="973" y="438"/>
                    <a:pt x="969" y="434"/>
                    <a:pt x="968" y="433"/>
                  </a:cubicBezTo>
                  <a:cubicBezTo>
                    <a:pt x="968" y="432"/>
                    <a:pt x="968" y="432"/>
                    <a:pt x="968" y="432"/>
                  </a:cubicBezTo>
                  <a:cubicBezTo>
                    <a:pt x="968" y="432"/>
                    <a:pt x="965" y="436"/>
                    <a:pt x="963" y="439"/>
                  </a:cubicBezTo>
                  <a:cubicBezTo>
                    <a:pt x="962" y="442"/>
                    <a:pt x="960" y="442"/>
                    <a:pt x="959" y="443"/>
                  </a:cubicBezTo>
                  <a:cubicBezTo>
                    <a:pt x="959" y="445"/>
                    <a:pt x="961" y="448"/>
                    <a:pt x="963" y="446"/>
                  </a:cubicBezTo>
                  <a:close/>
                  <a:moveTo>
                    <a:pt x="914" y="417"/>
                  </a:moveTo>
                  <a:cubicBezTo>
                    <a:pt x="916" y="419"/>
                    <a:pt x="920" y="423"/>
                    <a:pt x="920" y="423"/>
                  </a:cubicBezTo>
                  <a:cubicBezTo>
                    <a:pt x="920" y="423"/>
                    <a:pt x="921" y="427"/>
                    <a:pt x="921" y="429"/>
                  </a:cubicBezTo>
                  <a:cubicBezTo>
                    <a:pt x="920" y="432"/>
                    <a:pt x="919" y="433"/>
                    <a:pt x="922" y="434"/>
                  </a:cubicBezTo>
                  <a:cubicBezTo>
                    <a:pt x="923" y="435"/>
                    <a:pt x="924" y="436"/>
                    <a:pt x="925" y="437"/>
                  </a:cubicBezTo>
                  <a:cubicBezTo>
                    <a:pt x="927" y="439"/>
                    <a:pt x="929" y="442"/>
                    <a:pt x="930" y="443"/>
                  </a:cubicBezTo>
                  <a:cubicBezTo>
                    <a:pt x="931" y="445"/>
                    <a:pt x="933" y="455"/>
                    <a:pt x="935" y="450"/>
                  </a:cubicBezTo>
                  <a:cubicBezTo>
                    <a:pt x="937" y="446"/>
                    <a:pt x="939" y="445"/>
                    <a:pt x="936" y="442"/>
                  </a:cubicBezTo>
                  <a:cubicBezTo>
                    <a:pt x="934" y="439"/>
                    <a:pt x="932" y="438"/>
                    <a:pt x="930" y="434"/>
                  </a:cubicBezTo>
                  <a:cubicBezTo>
                    <a:pt x="929" y="431"/>
                    <a:pt x="926" y="430"/>
                    <a:pt x="925" y="428"/>
                  </a:cubicBezTo>
                  <a:cubicBezTo>
                    <a:pt x="925" y="428"/>
                    <a:pt x="925" y="428"/>
                    <a:pt x="925" y="428"/>
                  </a:cubicBezTo>
                  <a:cubicBezTo>
                    <a:pt x="924" y="427"/>
                    <a:pt x="920" y="423"/>
                    <a:pt x="920" y="420"/>
                  </a:cubicBezTo>
                  <a:cubicBezTo>
                    <a:pt x="919" y="416"/>
                    <a:pt x="917" y="414"/>
                    <a:pt x="917" y="414"/>
                  </a:cubicBezTo>
                  <a:cubicBezTo>
                    <a:pt x="916" y="412"/>
                    <a:pt x="913" y="406"/>
                    <a:pt x="913" y="409"/>
                  </a:cubicBezTo>
                  <a:cubicBezTo>
                    <a:pt x="914" y="412"/>
                    <a:pt x="912" y="416"/>
                    <a:pt x="914" y="417"/>
                  </a:cubicBezTo>
                  <a:close/>
                  <a:moveTo>
                    <a:pt x="900" y="465"/>
                  </a:moveTo>
                  <a:cubicBezTo>
                    <a:pt x="902" y="466"/>
                    <a:pt x="901" y="461"/>
                    <a:pt x="901" y="461"/>
                  </a:cubicBezTo>
                  <a:cubicBezTo>
                    <a:pt x="900" y="460"/>
                    <a:pt x="899" y="459"/>
                    <a:pt x="899" y="460"/>
                  </a:cubicBezTo>
                  <a:cubicBezTo>
                    <a:pt x="898" y="460"/>
                    <a:pt x="898" y="461"/>
                    <a:pt x="897" y="462"/>
                  </a:cubicBezTo>
                  <a:cubicBezTo>
                    <a:pt x="896" y="463"/>
                    <a:pt x="897" y="464"/>
                    <a:pt x="899" y="464"/>
                  </a:cubicBezTo>
                  <a:cubicBezTo>
                    <a:pt x="899" y="464"/>
                    <a:pt x="900" y="465"/>
                    <a:pt x="900" y="465"/>
                  </a:cubicBezTo>
                  <a:close/>
                  <a:moveTo>
                    <a:pt x="817" y="363"/>
                  </a:moveTo>
                  <a:cubicBezTo>
                    <a:pt x="820" y="362"/>
                    <a:pt x="824" y="358"/>
                    <a:pt x="824" y="358"/>
                  </a:cubicBezTo>
                  <a:cubicBezTo>
                    <a:pt x="821" y="354"/>
                    <a:pt x="819" y="345"/>
                    <a:pt x="818" y="343"/>
                  </a:cubicBezTo>
                  <a:cubicBezTo>
                    <a:pt x="813" y="344"/>
                    <a:pt x="808" y="344"/>
                    <a:pt x="808" y="343"/>
                  </a:cubicBezTo>
                  <a:cubicBezTo>
                    <a:pt x="807" y="338"/>
                    <a:pt x="805" y="335"/>
                    <a:pt x="802" y="334"/>
                  </a:cubicBezTo>
                  <a:cubicBezTo>
                    <a:pt x="799" y="333"/>
                    <a:pt x="797" y="332"/>
                    <a:pt x="795" y="330"/>
                  </a:cubicBezTo>
                  <a:cubicBezTo>
                    <a:pt x="793" y="328"/>
                    <a:pt x="790" y="327"/>
                    <a:pt x="787" y="324"/>
                  </a:cubicBezTo>
                  <a:cubicBezTo>
                    <a:pt x="787" y="324"/>
                    <a:pt x="787" y="324"/>
                    <a:pt x="787" y="324"/>
                  </a:cubicBezTo>
                  <a:cubicBezTo>
                    <a:pt x="783" y="322"/>
                    <a:pt x="778" y="322"/>
                    <a:pt x="778" y="322"/>
                  </a:cubicBezTo>
                  <a:cubicBezTo>
                    <a:pt x="772" y="322"/>
                    <a:pt x="772" y="322"/>
                    <a:pt x="772" y="322"/>
                  </a:cubicBezTo>
                  <a:cubicBezTo>
                    <a:pt x="774" y="315"/>
                    <a:pt x="770" y="304"/>
                    <a:pt x="768" y="304"/>
                  </a:cubicBezTo>
                  <a:cubicBezTo>
                    <a:pt x="767" y="304"/>
                    <a:pt x="766" y="304"/>
                    <a:pt x="765" y="305"/>
                  </a:cubicBezTo>
                  <a:cubicBezTo>
                    <a:pt x="762" y="306"/>
                    <a:pt x="760" y="308"/>
                    <a:pt x="758" y="307"/>
                  </a:cubicBezTo>
                  <a:cubicBezTo>
                    <a:pt x="757" y="299"/>
                    <a:pt x="757" y="299"/>
                    <a:pt x="757" y="299"/>
                  </a:cubicBezTo>
                  <a:cubicBezTo>
                    <a:pt x="750" y="306"/>
                    <a:pt x="750" y="306"/>
                    <a:pt x="750" y="306"/>
                  </a:cubicBezTo>
                  <a:cubicBezTo>
                    <a:pt x="750" y="306"/>
                    <a:pt x="753" y="314"/>
                    <a:pt x="754" y="317"/>
                  </a:cubicBezTo>
                  <a:cubicBezTo>
                    <a:pt x="755" y="320"/>
                    <a:pt x="762" y="327"/>
                    <a:pt x="763" y="330"/>
                  </a:cubicBezTo>
                  <a:cubicBezTo>
                    <a:pt x="763" y="331"/>
                    <a:pt x="764" y="332"/>
                    <a:pt x="765" y="332"/>
                  </a:cubicBezTo>
                  <a:cubicBezTo>
                    <a:pt x="766" y="333"/>
                    <a:pt x="767" y="333"/>
                    <a:pt x="768" y="332"/>
                  </a:cubicBezTo>
                  <a:cubicBezTo>
                    <a:pt x="771" y="331"/>
                    <a:pt x="775" y="330"/>
                    <a:pt x="780" y="332"/>
                  </a:cubicBezTo>
                  <a:cubicBezTo>
                    <a:pt x="780" y="333"/>
                    <a:pt x="780" y="336"/>
                    <a:pt x="781" y="338"/>
                  </a:cubicBezTo>
                  <a:cubicBezTo>
                    <a:pt x="783" y="339"/>
                    <a:pt x="785" y="341"/>
                    <a:pt x="787" y="343"/>
                  </a:cubicBezTo>
                  <a:cubicBezTo>
                    <a:pt x="787" y="343"/>
                    <a:pt x="788" y="344"/>
                    <a:pt x="788" y="344"/>
                  </a:cubicBezTo>
                  <a:cubicBezTo>
                    <a:pt x="790" y="347"/>
                    <a:pt x="791" y="348"/>
                    <a:pt x="791" y="350"/>
                  </a:cubicBezTo>
                  <a:cubicBezTo>
                    <a:pt x="791" y="352"/>
                    <a:pt x="790" y="357"/>
                    <a:pt x="788" y="359"/>
                  </a:cubicBezTo>
                  <a:cubicBezTo>
                    <a:pt x="787" y="360"/>
                    <a:pt x="787" y="361"/>
                    <a:pt x="787" y="362"/>
                  </a:cubicBezTo>
                  <a:cubicBezTo>
                    <a:pt x="787" y="362"/>
                    <a:pt x="787" y="362"/>
                    <a:pt x="787" y="362"/>
                  </a:cubicBezTo>
                  <a:cubicBezTo>
                    <a:pt x="787" y="364"/>
                    <a:pt x="788" y="365"/>
                    <a:pt x="789" y="366"/>
                  </a:cubicBezTo>
                  <a:cubicBezTo>
                    <a:pt x="789" y="366"/>
                    <a:pt x="792" y="363"/>
                    <a:pt x="793" y="362"/>
                  </a:cubicBezTo>
                  <a:cubicBezTo>
                    <a:pt x="794" y="360"/>
                    <a:pt x="794" y="364"/>
                    <a:pt x="797" y="365"/>
                  </a:cubicBezTo>
                  <a:cubicBezTo>
                    <a:pt x="800" y="366"/>
                    <a:pt x="798" y="368"/>
                    <a:pt x="798" y="372"/>
                  </a:cubicBezTo>
                  <a:cubicBezTo>
                    <a:pt x="798" y="375"/>
                    <a:pt x="799" y="376"/>
                    <a:pt x="796" y="379"/>
                  </a:cubicBezTo>
                  <a:cubicBezTo>
                    <a:pt x="798" y="380"/>
                    <a:pt x="801" y="378"/>
                    <a:pt x="803" y="377"/>
                  </a:cubicBezTo>
                  <a:cubicBezTo>
                    <a:pt x="805" y="376"/>
                    <a:pt x="809" y="374"/>
                    <a:pt x="810" y="371"/>
                  </a:cubicBezTo>
                  <a:cubicBezTo>
                    <a:pt x="810" y="368"/>
                    <a:pt x="813" y="364"/>
                    <a:pt x="817" y="363"/>
                  </a:cubicBezTo>
                  <a:close/>
                  <a:moveTo>
                    <a:pt x="771" y="347"/>
                  </a:moveTo>
                  <a:cubicBezTo>
                    <a:pt x="771" y="347"/>
                    <a:pt x="768" y="345"/>
                    <a:pt x="771" y="340"/>
                  </a:cubicBezTo>
                  <a:cubicBezTo>
                    <a:pt x="771" y="340"/>
                    <a:pt x="767" y="337"/>
                    <a:pt x="765" y="335"/>
                  </a:cubicBezTo>
                  <a:cubicBezTo>
                    <a:pt x="763" y="335"/>
                    <a:pt x="762" y="334"/>
                    <a:pt x="762" y="335"/>
                  </a:cubicBezTo>
                  <a:cubicBezTo>
                    <a:pt x="759" y="335"/>
                    <a:pt x="757" y="336"/>
                    <a:pt x="758" y="340"/>
                  </a:cubicBezTo>
                  <a:cubicBezTo>
                    <a:pt x="758" y="340"/>
                    <a:pt x="758" y="340"/>
                    <a:pt x="754" y="338"/>
                  </a:cubicBezTo>
                  <a:cubicBezTo>
                    <a:pt x="751" y="337"/>
                    <a:pt x="756" y="345"/>
                    <a:pt x="757" y="349"/>
                  </a:cubicBezTo>
                  <a:cubicBezTo>
                    <a:pt x="757" y="349"/>
                    <a:pt x="755" y="351"/>
                    <a:pt x="752" y="352"/>
                  </a:cubicBezTo>
                  <a:cubicBezTo>
                    <a:pt x="749" y="354"/>
                    <a:pt x="751" y="356"/>
                    <a:pt x="753" y="359"/>
                  </a:cubicBezTo>
                  <a:cubicBezTo>
                    <a:pt x="756" y="361"/>
                    <a:pt x="754" y="362"/>
                    <a:pt x="760" y="360"/>
                  </a:cubicBezTo>
                  <a:cubicBezTo>
                    <a:pt x="760" y="360"/>
                    <a:pt x="760" y="368"/>
                    <a:pt x="758" y="371"/>
                  </a:cubicBezTo>
                  <a:cubicBezTo>
                    <a:pt x="757" y="374"/>
                    <a:pt x="757" y="374"/>
                    <a:pt x="762" y="378"/>
                  </a:cubicBezTo>
                  <a:cubicBezTo>
                    <a:pt x="762" y="378"/>
                    <a:pt x="763" y="377"/>
                    <a:pt x="765" y="376"/>
                  </a:cubicBezTo>
                  <a:cubicBezTo>
                    <a:pt x="766" y="375"/>
                    <a:pt x="769" y="373"/>
                    <a:pt x="769" y="372"/>
                  </a:cubicBezTo>
                  <a:cubicBezTo>
                    <a:pt x="770" y="369"/>
                    <a:pt x="775" y="367"/>
                    <a:pt x="778" y="366"/>
                  </a:cubicBezTo>
                  <a:cubicBezTo>
                    <a:pt x="780" y="364"/>
                    <a:pt x="776" y="358"/>
                    <a:pt x="775" y="356"/>
                  </a:cubicBezTo>
                  <a:cubicBezTo>
                    <a:pt x="774" y="355"/>
                    <a:pt x="772" y="350"/>
                    <a:pt x="771" y="347"/>
                  </a:cubicBezTo>
                  <a:close/>
                  <a:moveTo>
                    <a:pt x="742" y="99"/>
                  </a:moveTo>
                  <a:cubicBezTo>
                    <a:pt x="737" y="94"/>
                    <a:pt x="734" y="93"/>
                    <a:pt x="729" y="95"/>
                  </a:cubicBezTo>
                  <a:cubicBezTo>
                    <a:pt x="724" y="97"/>
                    <a:pt x="714" y="90"/>
                    <a:pt x="708" y="89"/>
                  </a:cubicBezTo>
                  <a:cubicBezTo>
                    <a:pt x="708" y="89"/>
                    <a:pt x="708" y="89"/>
                    <a:pt x="708" y="89"/>
                  </a:cubicBezTo>
                  <a:cubicBezTo>
                    <a:pt x="702" y="88"/>
                    <a:pt x="682" y="78"/>
                    <a:pt x="678" y="76"/>
                  </a:cubicBezTo>
                  <a:cubicBezTo>
                    <a:pt x="675" y="74"/>
                    <a:pt x="670" y="71"/>
                    <a:pt x="674" y="76"/>
                  </a:cubicBezTo>
                  <a:cubicBezTo>
                    <a:pt x="677" y="80"/>
                    <a:pt x="700" y="90"/>
                    <a:pt x="705" y="94"/>
                  </a:cubicBezTo>
                  <a:cubicBezTo>
                    <a:pt x="706" y="95"/>
                    <a:pt x="707" y="95"/>
                    <a:pt x="708" y="96"/>
                  </a:cubicBezTo>
                  <a:cubicBezTo>
                    <a:pt x="712" y="98"/>
                    <a:pt x="713" y="99"/>
                    <a:pt x="716" y="98"/>
                  </a:cubicBezTo>
                  <a:cubicBezTo>
                    <a:pt x="716" y="98"/>
                    <a:pt x="724" y="101"/>
                    <a:pt x="728" y="104"/>
                  </a:cubicBezTo>
                  <a:cubicBezTo>
                    <a:pt x="732" y="107"/>
                    <a:pt x="732" y="104"/>
                    <a:pt x="735" y="101"/>
                  </a:cubicBezTo>
                  <a:cubicBezTo>
                    <a:pt x="741" y="103"/>
                    <a:pt x="747" y="103"/>
                    <a:pt x="742" y="99"/>
                  </a:cubicBezTo>
                  <a:close/>
                  <a:moveTo>
                    <a:pt x="672" y="254"/>
                  </a:moveTo>
                  <a:cubicBezTo>
                    <a:pt x="668" y="251"/>
                    <a:pt x="664" y="249"/>
                    <a:pt x="661" y="249"/>
                  </a:cubicBezTo>
                  <a:cubicBezTo>
                    <a:pt x="659" y="249"/>
                    <a:pt x="658" y="250"/>
                    <a:pt x="658" y="253"/>
                  </a:cubicBezTo>
                  <a:cubicBezTo>
                    <a:pt x="644" y="256"/>
                    <a:pt x="643" y="262"/>
                    <a:pt x="639" y="259"/>
                  </a:cubicBezTo>
                  <a:cubicBezTo>
                    <a:pt x="638" y="259"/>
                    <a:pt x="638" y="259"/>
                    <a:pt x="638" y="259"/>
                  </a:cubicBezTo>
                  <a:cubicBezTo>
                    <a:pt x="634" y="256"/>
                    <a:pt x="631" y="253"/>
                    <a:pt x="629" y="260"/>
                  </a:cubicBezTo>
                  <a:cubicBezTo>
                    <a:pt x="627" y="267"/>
                    <a:pt x="627" y="267"/>
                    <a:pt x="627" y="267"/>
                  </a:cubicBezTo>
                  <a:cubicBezTo>
                    <a:pt x="632" y="267"/>
                    <a:pt x="635" y="270"/>
                    <a:pt x="639" y="272"/>
                  </a:cubicBezTo>
                  <a:cubicBezTo>
                    <a:pt x="640" y="272"/>
                    <a:pt x="641" y="273"/>
                    <a:pt x="642" y="272"/>
                  </a:cubicBezTo>
                  <a:cubicBezTo>
                    <a:pt x="642" y="272"/>
                    <a:pt x="640" y="280"/>
                    <a:pt x="646" y="280"/>
                  </a:cubicBezTo>
                  <a:cubicBezTo>
                    <a:pt x="652" y="279"/>
                    <a:pt x="654" y="279"/>
                    <a:pt x="659" y="277"/>
                  </a:cubicBezTo>
                  <a:cubicBezTo>
                    <a:pt x="660" y="276"/>
                    <a:pt x="660" y="276"/>
                    <a:pt x="661" y="276"/>
                  </a:cubicBezTo>
                  <a:cubicBezTo>
                    <a:pt x="664" y="273"/>
                    <a:pt x="666" y="270"/>
                    <a:pt x="670" y="270"/>
                  </a:cubicBezTo>
                  <a:cubicBezTo>
                    <a:pt x="673" y="270"/>
                    <a:pt x="675" y="268"/>
                    <a:pt x="675" y="264"/>
                  </a:cubicBezTo>
                  <a:cubicBezTo>
                    <a:pt x="676" y="260"/>
                    <a:pt x="680" y="258"/>
                    <a:pt x="672" y="254"/>
                  </a:cubicBezTo>
                  <a:close/>
                  <a:moveTo>
                    <a:pt x="661" y="127"/>
                  </a:moveTo>
                  <a:cubicBezTo>
                    <a:pt x="663" y="128"/>
                    <a:pt x="665" y="129"/>
                    <a:pt x="665" y="129"/>
                  </a:cubicBezTo>
                  <a:cubicBezTo>
                    <a:pt x="665" y="129"/>
                    <a:pt x="666" y="125"/>
                    <a:pt x="662" y="125"/>
                  </a:cubicBezTo>
                  <a:cubicBezTo>
                    <a:pt x="661" y="125"/>
                    <a:pt x="661" y="125"/>
                    <a:pt x="661" y="125"/>
                  </a:cubicBezTo>
                  <a:cubicBezTo>
                    <a:pt x="656" y="124"/>
                    <a:pt x="655" y="125"/>
                    <a:pt x="659" y="127"/>
                  </a:cubicBezTo>
                  <a:cubicBezTo>
                    <a:pt x="660" y="127"/>
                    <a:pt x="660" y="127"/>
                    <a:pt x="661" y="127"/>
                  </a:cubicBezTo>
                  <a:close/>
                  <a:moveTo>
                    <a:pt x="649" y="124"/>
                  </a:moveTo>
                  <a:cubicBezTo>
                    <a:pt x="649" y="124"/>
                    <a:pt x="643" y="124"/>
                    <a:pt x="639" y="125"/>
                  </a:cubicBezTo>
                  <a:cubicBezTo>
                    <a:pt x="636" y="125"/>
                    <a:pt x="633" y="126"/>
                    <a:pt x="633" y="127"/>
                  </a:cubicBezTo>
                  <a:cubicBezTo>
                    <a:pt x="631" y="128"/>
                    <a:pt x="635" y="133"/>
                    <a:pt x="638" y="134"/>
                  </a:cubicBezTo>
                  <a:cubicBezTo>
                    <a:pt x="639" y="134"/>
                    <a:pt x="639" y="134"/>
                    <a:pt x="639" y="134"/>
                  </a:cubicBezTo>
                  <a:cubicBezTo>
                    <a:pt x="642" y="134"/>
                    <a:pt x="650" y="135"/>
                    <a:pt x="653" y="133"/>
                  </a:cubicBezTo>
                  <a:cubicBezTo>
                    <a:pt x="654" y="137"/>
                    <a:pt x="650" y="138"/>
                    <a:pt x="654" y="138"/>
                  </a:cubicBezTo>
                  <a:cubicBezTo>
                    <a:pt x="657" y="139"/>
                    <a:pt x="659" y="139"/>
                    <a:pt x="661" y="138"/>
                  </a:cubicBezTo>
                  <a:cubicBezTo>
                    <a:pt x="662" y="137"/>
                    <a:pt x="663" y="136"/>
                    <a:pt x="661" y="135"/>
                  </a:cubicBezTo>
                  <a:cubicBezTo>
                    <a:pt x="661" y="135"/>
                    <a:pt x="661" y="135"/>
                    <a:pt x="660" y="134"/>
                  </a:cubicBezTo>
                  <a:cubicBezTo>
                    <a:pt x="655" y="131"/>
                    <a:pt x="649" y="124"/>
                    <a:pt x="649" y="124"/>
                  </a:cubicBezTo>
                  <a:close/>
                  <a:moveTo>
                    <a:pt x="640" y="1030"/>
                  </a:moveTo>
                  <a:cubicBezTo>
                    <a:pt x="640" y="1030"/>
                    <a:pt x="639" y="1030"/>
                    <a:pt x="639" y="1030"/>
                  </a:cubicBezTo>
                  <a:cubicBezTo>
                    <a:pt x="636" y="1029"/>
                    <a:pt x="631" y="1028"/>
                    <a:pt x="629" y="1029"/>
                  </a:cubicBezTo>
                  <a:cubicBezTo>
                    <a:pt x="626" y="1030"/>
                    <a:pt x="624" y="1029"/>
                    <a:pt x="621" y="1028"/>
                  </a:cubicBezTo>
                  <a:cubicBezTo>
                    <a:pt x="621" y="1027"/>
                    <a:pt x="620" y="1027"/>
                    <a:pt x="619" y="1026"/>
                  </a:cubicBezTo>
                  <a:cubicBezTo>
                    <a:pt x="616" y="1025"/>
                    <a:pt x="608" y="1019"/>
                    <a:pt x="602" y="1016"/>
                  </a:cubicBezTo>
                  <a:cubicBezTo>
                    <a:pt x="601" y="1016"/>
                    <a:pt x="600" y="1015"/>
                    <a:pt x="599" y="1014"/>
                  </a:cubicBezTo>
                  <a:cubicBezTo>
                    <a:pt x="595" y="1012"/>
                    <a:pt x="592" y="1010"/>
                    <a:pt x="588" y="1011"/>
                  </a:cubicBezTo>
                  <a:cubicBezTo>
                    <a:pt x="585" y="1012"/>
                    <a:pt x="582" y="1013"/>
                    <a:pt x="577" y="1010"/>
                  </a:cubicBezTo>
                  <a:cubicBezTo>
                    <a:pt x="572" y="1007"/>
                    <a:pt x="565" y="1007"/>
                    <a:pt x="558" y="1007"/>
                  </a:cubicBezTo>
                  <a:cubicBezTo>
                    <a:pt x="550" y="1007"/>
                    <a:pt x="548" y="1005"/>
                    <a:pt x="544" y="1002"/>
                  </a:cubicBezTo>
                  <a:cubicBezTo>
                    <a:pt x="539" y="999"/>
                    <a:pt x="526" y="995"/>
                    <a:pt x="518" y="993"/>
                  </a:cubicBezTo>
                  <a:cubicBezTo>
                    <a:pt x="511" y="990"/>
                    <a:pt x="508" y="990"/>
                    <a:pt x="502" y="990"/>
                  </a:cubicBezTo>
                  <a:cubicBezTo>
                    <a:pt x="496" y="991"/>
                    <a:pt x="495" y="997"/>
                    <a:pt x="491" y="1001"/>
                  </a:cubicBezTo>
                  <a:cubicBezTo>
                    <a:pt x="488" y="1004"/>
                    <a:pt x="486" y="1005"/>
                    <a:pt x="483" y="1004"/>
                  </a:cubicBezTo>
                  <a:cubicBezTo>
                    <a:pt x="479" y="1003"/>
                    <a:pt x="477" y="1003"/>
                    <a:pt x="475" y="998"/>
                  </a:cubicBezTo>
                  <a:cubicBezTo>
                    <a:pt x="475" y="998"/>
                    <a:pt x="479" y="999"/>
                    <a:pt x="485" y="998"/>
                  </a:cubicBezTo>
                  <a:cubicBezTo>
                    <a:pt x="490" y="997"/>
                    <a:pt x="497" y="987"/>
                    <a:pt x="497" y="987"/>
                  </a:cubicBezTo>
                  <a:cubicBezTo>
                    <a:pt x="495" y="988"/>
                    <a:pt x="485" y="984"/>
                    <a:pt x="482" y="982"/>
                  </a:cubicBezTo>
                  <a:cubicBezTo>
                    <a:pt x="479" y="981"/>
                    <a:pt x="476" y="976"/>
                    <a:pt x="474" y="984"/>
                  </a:cubicBezTo>
                  <a:cubicBezTo>
                    <a:pt x="474" y="984"/>
                    <a:pt x="474" y="985"/>
                    <a:pt x="474" y="985"/>
                  </a:cubicBezTo>
                  <a:cubicBezTo>
                    <a:pt x="472" y="995"/>
                    <a:pt x="472" y="989"/>
                    <a:pt x="469" y="994"/>
                  </a:cubicBezTo>
                  <a:cubicBezTo>
                    <a:pt x="467" y="992"/>
                    <a:pt x="468" y="990"/>
                    <a:pt x="468" y="987"/>
                  </a:cubicBezTo>
                  <a:cubicBezTo>
                    <a:pt x="467" y="985"/>
                    <a:pt x="461" y="985"/>
                    <a:pt x="470" y="979"/>
                  </a:cubicBezTo>
                  <a:cubicBezTo>
                    <a:pt x="470" y="979"/>
                    <a:pt x="472" y="977"/>
                    <a:pt x="474" y="974"/>
                  </a:cubicBezTo>
                  <a:cubicBezTo>
                    <a:pt x="476" y="971"/>
                    <a:pt x="479" y="968"/>
                    <a:pt x="481" y="966"/>
                  </a:cubicBezTo>
                  <a:cubicBezTo>
                    <a:pt x="485" y="963"/>
                    <a:pt x="478" y="961"/>
                    <a:pt x="476" y="958"/>
                  </a:cubicBezTo>
                  <a:cubicBezTo>
                    <a:pt x="475" y="957"/>
                    <a:pt x="475" y="956"/>
                    <a:pt x="474" y="954"/>
                  </a:cubicBezTo>
                  <a:cubicBezTo>
                    <a:pt x="473" y="952"/>
                    <a:pt x="472" y="950"/>
                    <a:pt x="472" y="947"/>
                  </a:cubicBezTo>
                  <a:cubicBezTo>
                    <a:pt x="470" y="942"/>
                    <a:pt x="463" y="940"/>
                    <a:pt x="461" y="938"/>
                  </a:cubicBezTo>
                  <a:cubicBezTo>
                    <a:pt x="458" y="937"/>
                    <a:pt x="458" y="937"/>
                    <a:pt x="452" y="933"/>
                  </a:cubicBezTo>
                  <a:cubicBezTo>
                    <a:pt x="451" y="932"/>
                    <a:pt x="451" y="932"/>
                    <a:pt x="451" y="932"/>
                  </a:cubicBezTo>
                  <a:cubicBezTo>
                    <a:pt x="449" y="930"/>
                    <a:pt x="447" y="926"/>
                    <a:pt x="439" y="924"/>
                  </a:cubicBezTo>
                  <a:cubicBezTo>
                    <a:pt x="438" y="923"/>
                    <a:pt x="437" y="923"/>
                    <a:pt x="436" y="923"/>
                  </a:cubicBezTo>
                  <a:cubicBezTo>
                    <a:pt x="435" y="922"/>
                    <a:pt x="434" y="922"/>
                    <a:pt x="434" y="922"/>
                  </a:cubicBezTo>
                  <a:cubicBezTo>
                    <a:pt x="433" y="922"/>
                    <a:pt x="433" y="922"/>
                    <a:pt x="433" y="921"/>
                  </a:cubicBezTo>
                  <a:cubicBezTo>
                    <a:pt x="431" y="920"/>
                    <a:pt x="430" y="919"/>
                    <a:pt x="428" y="919"/>
                  </a:cubicBezTo>
                  <a:cubicBezTo>
                    <a:pt x="426" y="918"/>
                    <a:pt x="425" y="919"/>
                    <a:pt x="423" y="918"/>
                  </a:cubicBezTo>
                  <a:cubicBezTo>
                    <a:pt x="421" y="918"/>
                    <a:pt x="418" y="918"/>
                    <a:pt x="414" y="918"/>
                  </a:cubicBezTo>
                  <a:cubicBezTo>
                    <a:pt x="414" y="918"/>
                    <a:pt x="414" y="918"/>
                    <a:pt x="413" y="918"/>
                  </a:cubicBezTo>
                  <a:cubicBezTo>
                    <a:pt x="412" y="918"/>
                    <a:pt x="411" y="918"/>
                    <a:pt x="410" y="918"/>
                  </a:cubicBezTo>
                  <a:cubicBezTo>
                    <a:pt x="410" y="918"/>
                    <a:pt x="410" y="918"/>
                    <a:pt x="410" y="918"/>
                  </a:cubicBezTo>
                  <a:cubicBezTo>
                    <a:pt x="409" y="918"/>
                    <a:pt x="409" y="917"/>
                    <a:pt x="408" y="917"/>
                  </a:cubicBezTo>
                  <a:cubicBezTo>
                    <a:pt x="405" y="917"/>
                    <a:pt x="403" y="917"/>
                    <a:pt x="402" y="918"/>
                  </a:cubicBezTo>
                  <a:cubicBezTo>
                    <a:pt x="401" y="918"/>
                    <a:pt x="400" y="918"/>
                    <a:pt x="399" y="918"/>
                  </a:cubicBezTo>
                  <a:cubicBezTo>
                    <a:pt x="399" y="918"/>
                    <a:pt x="396" y="916"/>
                    <a:pt x="393" y="913"/>
                  </a:cubicBezTo>
                  <a:cubicBezTo>
                    <a:pt x="392" y="911"/>
                    <a:pt x="391" y="909"/>
                    <a:pt x="391" y="907"/>
                  </a:cubicBezTo>
                  <a:cubicBezTo>
                    <a:pt x="391" y="901"/>
                    <a:pt x="385" y="898"/>
                    <a:pt x="382" y="896"/>
                  </a:cubicBezTo>
                  <a:cubicBezTo>
                    <a:pt x="381" y="895"/>
                    <a:pt x="379" y="893"/>
                    <a:pt x="377" y="891"/>
                  </a:cubicBezTo>
                  <a:cubicBezTo>
                    <a:pt x="377" y="890"/>
                    <a:pt x="376" y="889"/>
                    <a:pt x="375" y="889"/>
                  </a:cubicBezTo>
                  <a:cubicBezTo>
                    <a:pt x="374" y="888"/>
                    <a:pt x="373" y="887"/>
                    <a:pt x="371" y="887"/>
                  </a:cubicBezTo>
                  <a:cubicBezTo>
                    <a:pt x="369" y="886"/>
                    <a:pt x="368" y="885"/>
                    <a:pt x="368" y="885"/>
                  </a:cubicBezTo>
                  <a:cubicBezTo>
                    <a:pt x="366" y="885"/>
                    <a:pt x="362" y="885"/>
                    <a:pt x="361" y="883"/>
                  </a:cubicBezTo>
                  <a:cubicBezTo>
                    <a:pt x="360" y="882"/>
                    <a:pt x="360" y="878"/>
                    <a:pt x="362" y="874"/>
                  </a:cubicBezTo>
                  <a:cubicBezTo>
                    <a:pt x="362" y="874"/>
                    <a:pt x="355" y="870"/>
                    <a:pt x="352" y="868"/>
                  </a:cubicBezTo>
                  <a:cubicBezTo>
                    <a:pt x="351" y="868"/>
                    <a:pt x="351" y="867"/>
                    <a:pt x="350" y="867"/>
                  </a:cubicBezTo>
                  <a:cubicBezTo>
                    <a:pt x="348" y="867"/>
                    <a:pt x="347" y="865"/>
                    <a:pt x="346" y="863"/>
                  </a:cubicBezTo>
                  <a:cubicBezTo>
                    <a:pt x="345" y="861"/>
                    <a:pt x="344" y="862"/>
                    <a:pt x="340" y="860"/>
                  </a:cubicBezTo>
                  <a:cubicBezTo>
                    <a:pt x="338" y="862"/>
                    <a:pt x="337" y="860"/>
                    <a:pt x="333" y="860"/>
                  </a:cubicBezTo>
                  <a:cubicBezTo>
                    <a:pt x="328" y="859"/>
                    <a:pt x="323" y="858"/>
                    <a:pt x="319" y="859"/>
                  </a:cubicBezTo>
                  <a:cubicBezTo>
                    <a:pt x="319" y="859"/>
                    <a:pt x="319" y="859"/>
                    <a:pt x="319" y="859"/>
                  </a:cubicBezTo>
                  <a:cubicBezTo>
                    <a:pt x="317" y="857"/>
                    <a:pt x="312" y="853"/>
                    <a:pt x="309" y="852"/>
                  </a:cubicBezTo>
                  <a:cubicBezTo>
                    <a:pt x="307" y="850"/>
                    <a:pt x="305" y="852"/>
                    <a:pt x="302" y="851"/>
                  </a:cubicBezTo>
                  <a:cubicBezTo>
                    <a:pt x="299" y="849"/>
                    <a:pt x="296" y="849"/>
                    <a:pt x="290" y="849"/>
                  </a:cubicBezTo>
                  <a:cubicBezTo>
                    <a:pt x="288" y="847"/>
                    <a:pt x="287" y="844"/>
                    <a:pt x="285" y="844"/>
                  </a:cubicBezTo>
                  <a:cubicBezTo>
                    <a:pt x="282" y="844"/>
                    <a:pt x="278" y="838"/>
                    <a:pt x="275" y="835"/>
                  </a:cubicBezTo>
                  <a:cubicBezTo>
                    <a:pt x="275" y="835"/>
                    <a:pt x="272" y="833"/>
                    <a:pt x="269" y="834"/>
                  </a:cubicBezTo>
                  <a:cubicBezTo>
                    <a:pt x="271" y="837"/>
                    <a:pt x="269" y="838"/>
                    <a:pt x="269" y="841"/>
                  </a:cubicBezTo>
                  <a:cubicBezTo>
                    <a:pt x="268" y="841"/>
                    <a:pt x="268" y="841"/>
                    <a:pt x="268" y="841"/>
                  </a:cubicBezTo>
                  <a:cubicBezTo>
                    <a:pt x="266" y="842"/>
                    <a:pt x="266" y="842"/>
                    <a:pt x="264" y="843"/>
                  </a:cubicBezTo>
                  <a:cubicBezTo>
                    <a:pt x="262" y="845"/>
                    <a:pt x="261" y="846"/>
                    <a:pt x="255" y="845"/>
                  </a:cubicBezTo>
                  <a:cubicBezTo>
                    <a:pt x="252" y="843"/>
                    <a:pt x="252" y="840"/>
                    <a:pt x="252" y="839"/>
                  </a:cubicBezTo>
                  <a:cubicBezTo>
                    <a:pt x="252" y="837"/>
                    <a:pt x="257" y="825"/>
                    <a:pt x="259" y="822"/>
                  </a:cubicBezTo>
                  <a:cubicBezTo>
                    <a:pt x="261" y="819"/>
                    <a:pt x="263" y="820"/>
                    <a:pt x="260" y="818"/>
                  </a:cubicBezTo>
                  <a:cubicBezTo>
                    <a:pt x="260" y="818"/>
                    <a:pt x="260" y="816"/>
                    <a:pt x="256" y="820"/>
                  </a:cubicBezTo>
                  <a:cubicBezTo>
                    <a:pt x="253" y="824"/>
                    <a:pt x="245" y="822"/>
                    <a:pt x="240" y="827"/>
                  </a:cubicBezTo>
                  <a:cubicBezTo>
                    <a:pt x="233" y="832"/>
                    <a:pt x="225" y="828"/>
                    <a:pt x="220" y="829"/>
                  </a:cubicBezTo>
                  <a:cubicBezTo>
                    <a:pt x="214" y="830"/>
                    <a:pt x="216" y="830"/>
                    <a:pt x="217" y="838"/>
                  </a:cubicBezTo>
                  <a:cubicBezTo>
                    <a:pt x="217" y="838"/>
                    <a:pt x="213" y="840"/>
                    <a:pt x="211" y="842"/>
                  </a:cubicBezTo>
                  <a:cubicBezTo>
                    <a:pt x="211" y="842"/>
                    <a:pt x="211" y="843"/>
                    <a:pt x="211" y="843"/>
                  </a:cubicBezTo>
                  <a:cubicBezTo>
                    <a:pt x="210" y="845"/>
                    <a:pt x="204" y="845"/>
                    <a:pt x="199" y="844"/>
                  </a:cubicBezTo>
                  <a:cubicBezTo>
                    <a:pt x="199" y="844"/>
                    <a:pt x="198" y="844"/>
                    <a:pt x="197" y="844"/>
                  </a:cubicBezTo>
                  <a:cubicBezTo>
                    <a:pt x="190" y="839"/>
                    <a:pt x="188" y="837"/>
                    <a:pt x="186" y="833"/>
                  </a:cubicBezTo>
                  <a:cubicBezTo>
                    <a:pt x="184" y="829"/>
                    <a:pt x="185" y="828"/>
                    <a:pt x="178" y="828"/>
                  </a:cubicBezTo>
                  <a:cubicBezTo>
                    <a:pt x="171" y="829"/>
                    <a:pt x="164" y="829"/>
                    <a:pt x="162" y="830"/>
                  </a:cubicBezTo>
                  <a:cubicBezTo>
                    <a:pt x="161" y="830"/>
                    <a:pt x="161" y="828"/>
                    <a:pt x="158" y="824"/>
                  </a:cubicBezTo>
                  <a:cubicBezTo>
                    <a:pt x="155" y="821"/>
                    <a:pt x="153" y="815"/>
                    <a:pt x="150" y="813"/>
                  </a:cubicBezTo>
                  <a:cubicBezTo>
                    <a:pt x="147" y="810"/>
                    <a:pt x="147" y="809"/>
                    <a:pt x="147" y="807"/>
                  </a:cubicBezTo>
                  <a:cubicBezTo>
                    <a:pt x="144" y="803"/>
                    <a:pt x="144" y="800"/>
                    <a:pt x="144" y="800"/>
                  </a:cubicBezTo>
                  <a:cubicBezTo>
                    <a:pt x="147" y="794"/>
                    <a:pt x="146" y="794"/>
                    <a:pt x="146" y="790"/>
                  </a:cubicBezTo>
                  <a:cubicBezTo>
                    <a:pt x="147" y="786"/>
                    <a:pt x="147" y="783"/>
                    <a:pt x="149" y="779"/>
                  </a:cubicBezTo>
                  <a:cubicBezTo>
                    <a:pt x="151" y="774"/>
                    <a:pt x="152" y="767"/>
                    <a:pt x="152" y="767"/>
                  </a:cubicBezTo>
                  <a:cubicBezTo>
                    <a:pt x="154" y="763"/>
                    <a:pt x="151" y="762"/>
                    <a:pt x="153" y="760"/>
                  </a:cubicBezTo>
                  <a:cubicBezTo>
                    <a:pt x="155" y="756"/>
                    <a:pt x="154" y="756"/>
                    <a:pt x="152" y="754"/>
                  </a:cubicBezTo>
                  <a:cubicBezTo>
                    <a:pt x="150" y="752"/>
                    <a:pt x="146" y="750"/>
                    <a:pt x="146" y="748"/>
                  </a:cubicBezTo>
                  <a:cubicBezTo>
                    <a:pt x="146" y="745"/>
                    <a:pt x="143" y="741"/>
                    <a:pt x="139" y="740"/>
                  </a:cubicBezTo>
                  <a:cubicBezTo>
                    <a:pt x="136" y="739"/>
                    <a:pt x="133" y="739"/>
                    <a:pt x="132" y="737"/>
                  </a:cubicBezTo>
                  <a:cubicBezTo>
                    <a:pt x="130" y="735"/>
                    <a:pt x="132" y="736"/>
                    <a:pt x="125" y="735"/>
                  </a:cubicBezTo>
                  <a:cubicBezTo>
                    <a:pt x="119" y="734"/>
                    <a:pt x="115" y="732"/>
                    <a:pt x="114" y="731"/>
                  </a:cubicBezTo>
                  <a:cubicBezTo>
                    <a:pt x="113" y="729"/>
                    <a:pt x="111" y="727"/>
                    <a:pt x="111" y="727"/>
                  </a:cubicBezTo>
                  <a:cubicBezTo>
                    <a:pt x="116" y="723"/>
                    <a:pt x="116" y="721"/>
                    <a:pt x="116" y="720"/>
                  </a:cubicBezTo>
                  <a:cubicBezTo>
                    <a:pt x="117" y="718"/>
                    <a:pt x="117" y="718"/>
                    <a:pt x="117" y="718"/>
                  </a:cubicBezTo>
                  <a:cubicBezTo>
                    <a:pt x="117" y="713"/>
                    <a:pt x="117" y="712"/>
                    <a:pt x="118" y="709"/>
                  </a:cubicBezTo>
                  <a:cubicBezTo>
                    <a:pt x="119" y="706"/>
                    <a:pt x="120" y="702"/>
                    <a:pt x="120" y="702"/>
                  </a:cubicBezTo>
                  <a:cubicBezTo>
                    <a:pt x="122" y="704"/>
                    <a:pt x="123" y="707"/>
                    <a:pt x="123" y="707"/>
                  </a:cubicBezTo>
                  <a:cubicBezTo>
                    <a:pt x="126" y="706"/>
                    <a:pt x="125" y="703"/>
                    <a:pt x="126" y="700"/>
                  </a:cubicBezTo>
                  <a:cubicBezTo>
                    <a:pt x="127" y="697"/>
                    <a:pt x="127" y="691"/>
                    <a:pt x="130" y="690"/>
                  </a:cubicBezTo>
                  <a:cubicBezTo>
                    <a:pt x="133" y="683"/>
                    <a:pt x="134" y="685"/>
                    <a:pt x="136" y="681"/>
                  </a:cubicBezTo>
                  <a:cubicBezTo>
                    <a:pt x="139" y="678"/>
                    <a:pt x="139" y="678"/>
                    <a:pt x="136" y="674"/>
                  </a:cubicBezTo>
                  <a:cubicBezTo>
                    <a:pt x="133" y="671"/>
                    <a:pt x="134" y="668"/>
                    <a:pt x="127" y="668"/>
                  </a:cubicBezTo>
                  <a:cubicBezTo>
                    <a:pt x="121" y="668"/>
                    <a:pt x="121" y="666"/>
                    <a:pt x="117" y="666"/>
                  </a:cubicBezTo>
                  <a:cubicBezTo>
                    <a:pt x="112" y="666"/>
                    <a:pt x="111" y="666"/>
                    <a:pt x="110" y="670"/>
                  </a:cubicBezTo>
                  <a:cubicBezTo>
                    <a:pt x="109" y="674"/>
                    <a:pt x="106" y="680"/>
                    <a:pt x="106" y="680"/>
                  </a:cubicBezTo>
                  <a:cubicBezTo>
                    <a:pt x="104" y="690"/>
                    <a:pt x="96" y="689"/>
                    <a:pt x="96" y="689"/>
                  </a:cubicBezTo>
                  <a:cubicBezTo>
                    <a:pt x="94" y="683"/>
                    <a:pt x="94" y="682"/>
                    <a:pt x="88" y="683"/>
                  </a:cubicBezTo>
                  <a:cubicBezTo>
                    <a:pt x="82" y="683"/>
                    <a:pt x="75" y="681"/>
                    <a:pt x="75" y="681"/>
                  </a:cubicBezTo>
                  <a:cubicBezTo>
                    <a:pt x="72" y="673"/>
                    <a:pt x="71" y="673"/>
                    <a:pt x="69" y="668"/>
                  </a:cubicBezTo>
                  <a:cubicBezTo>
                    <a:pt x="68" y="663"/>
                    <a:pt x="66" y="661"/>
                    <a:pt x="66" y="657"/>
                  </a:cubicBezTo>
                  <a:cubicBezTo>
                    <a:pt x="69" y="650"/>
                    <a:pt x="67" y="649"/>
                    <a:pt x="66" y="643"/>
                  </a:cubicBezTo>
                  <a:cubicBezTo>
                    <a:pt x="66" y="638"/>
                    <a:pt x="66" y="630"/>
                    <a:pt x="66" y="630"/>
                  </a:cubicBezTo>
                  <a:cubicBezTo>
                    <a:pt x="69" y="622"/>
                    <a:pt x="70" y="619"/>
                    <a:pt x="69" y="615"/>
                  </a:cubicBezTo>
                  <a:cubicBezTo>
                    <a:pt x="69" y="611"/>
                    <a:pt x="73" y="606"/>
                    <a:pt x="73" y="606"/>
                  </a:cubicBezTo>
                  <a:cubicBezTo>
                    <a:pt x="72" y="601"/>
                    <a:pt x="72" y="601"/>
                    <a:pt x="74" y="599"/>
                  </a:cubicBezTo>
                  <a:cubicBezTo>
                    <a:pt x="76" y="597"/>
                    <a:pt x="83" y="589"/>
                    <a:pt x="83" y="589"/>
                  </a:cubicBezTo>
                  <a:cubicBezTo>
                    <a:pt x="85" y="583"/>
                    <a:pt x="86" y="579"/>
                    <a:pt x="87" y="574"/>
                  </a:cubicBezTo>
                  <a:cubicBezTo>
                    <a:pt x="89" y="569"/>
                    <a:pt x="89" y="564"/>
                    <a:pt x="95" y="565"/>
                  </a:cubicBezTo>
                  <a:cubicBezTo>
                    <a:pt x="102" y="566"/>
                    <a:pt x="116" y="563"/>
                    <a:pt x="112" y="560"/>
                  </a:cubicBezTo>
                  <a:cubicBezTo>
                    <a:pt x="108" y="558"/>
                    <a:pt x="125" y="566"/>
                    <a:pt x="125" y="566"/>
                  </a:cubicBezTo>
                  <a:cubicBezTo>
                    <a:pt x="125" y="566"/>
                    <a:pt x="128" y="561"/>
                    <a:pt x="131" y="568"/>
                  </a:cubicBezTo>
                  <a:cubicBezTo>
                    <a:pt x="135" y="574"/>
                    <a:pt x="145" y="578"/>
                    <a:pt x="145" y="578"/>
                  </a:cubicBezTo>
                  <a:cubicBezTo>
                    <a:pt x="145" y="578"/>
                    <a:pt x="144" y="567"/>
                    <a:pt x="150" y="574"/>
                  </a:cubicBezTo>
                  <a:cubicBezTo>
                    <a:pt x="156" y="580"/>
                    <a:pt x="151" y="576"/>
                    <a:pt x="160" y="577"/>
                  </a:cubicBezTo>
                  <a:cubicBezTo>
                    <a:pt x="169" y="578"/>
                    <a:pt x="168" y="570"/>
                    <a:pt x="172" y="579"/>
                  </a:cubicBezTo>
                  <a:cubicBezTo>
                    <a:pt x="177" y="589"/>
                    <a:pt x="186" y="591"/>
                    <a:pt x="188" y="592"/>
                  </a:cubicBezTo>
                  <a:cubicBezTo>
                    <a:pt x="191" y="592"/>
                    <a:pt x="193" y="602"/>
                    <a:pt x="193" y="606"/>
                  </a:cubicBezTo>
                  <a:cubicBezTo>
                    <a:pt x="193" y="610"/>
                    <a:pt x="189" y="618"/>
                    <a:pt x="190" y="619"/>
                  </a:cubicBezTo>
                  <a:cubicBezTo>
                    <a:pt x="191" y="621"/>
                    <a:pt x="193" y="641"/>
                    <a:pt x="192" y="643"/>
                  </a:cubicBezTo>
                  <a:cubicBezTo>
                    <a:pt x="190" y="652"/>
                    <a:pt x="193" y="658"/>
                    <a:pt x="199" y="656"/>
                  </a:cubicBezTo>
                  <a:cubicBezTo>
                    <a:pt x="199" y="656"/>
                    <a:pt x="199" y="656"/>
                    <a:pt x="199" y="656"/>
                  </a:cubicBezTo>
                  <a:cubicBezTo>
                    <a:pt x="202" y="654"/>
                    <a:pt x="204" y="652"/>
                    <a:pt x="204" y="647"/>
                  </a:cubicBezTo>
                  <a:cubicBezTo>
                    <a:pt x="205" y="641"/>
                    <a:pt x="208" y="645"/>
                    <a:pt x="208" y="634"/>
                  </a:cubicBezTo>
                  <a:cubicBezTo>
                    <a:pt x="208" y="623"/>
                    <a:pt x="208" y="604"/>
                    <a:pt x="208" y="600"/>
                  </a:cubicBezTo>
                  <a:cubicBezTo>
                    <a:pt x="209" y="596"/>
                    <a:pt x="210" y="591"/>
                    <a:pt x="210" y="591"/>
                  </a:cubicBezTo>
                  <a:cubicBezTo>
                    <a:pt x="210" y="590"/>
                    <a:pt x="211" y="590"/>
                    <a:pt x="211" y="589"/>
                  </a:cubicBezTo>
                  <a:cubicBezTo>
                    <a:pt x="215" y="585"/>
                    <a:pt x="219" y="579"/>
                    <a:pt x="219" y="579"/>
                  </a:cubicBezTo>
                  <a:cubicBezTo>
                    <a:pt x="222" y="572"/>
                    <a:pt x="231" y="573"/>
                    <a:pt x="239" y="571"/>
                  </a:cubicBezTo>
                  <a:cubicBezTo>
                    <a:pt x="247" y="568"/>
                    <a:pt x="257" y="564"/>
                    <a:pt x="260" y="562"/>
                  </a:cubicBezTo>
                  <a:cubicBezTo>
                    <a:pt x="261" y="562"/>
                    <a:pt x="265" y="559"/>
                    <a:pt x="268" y="557"/>
                  </a:cubicBezTo>
                  <a:cubicBezTo>
                    <a:pt x="269" y="555"/>
                    <a:pt x="271" y="554"/>
                    <a:pt x="271" y="554"/>
                  </a:cubicBezTo>
                  <a:cubicBezTo>
                    <a:pt x="272" y="545"/>
                    <a:pt x="275" y="542"/>
                    <a:pt x="273" y="540"/>
                  </a:cubicBezTo>
                  <a:cubicBezTo>
                    <a:pt x="270" y="537"/>
                    <a:pt x="269" y="537"/>
                    <a:pt x="269" y="537"/>
                  </a:cubicBezTo>
                  <a:cubicBezTo>
                    <a:pt x="272" y="532"/>
                    <a:pt x="274" y="529"/>
                    <a:pt x="273" y="528"/>
                  </a:cubicBezTo>
                  <a:cubicBezTo>
                    <a:pt x="273" y="526"/>
                    <a:pt x="269" y="518"/>
                    <a:pt x="269" y="518"/>
                  </a:cubicBezTo>
                  <a:cubicBezTo>
                    <a:pt x="273" y="521"/>
                    <a:pt x="275" y="522"/>
                    <a:pt x="275" y="524"/>
                  </a:cubicBezTo>
                  <a:cubicBezTo>
                    <a:pt x="275" y="524"/>
                    <a:pt x="275" y="524"/>
                    <a:pt x="275" y="524"/>
                  </a:cubicBezTo>
                  <a:cubicBezTo>
                    <a:pt x="275" y="524"/>
                    <a:pt x="275" y="522"/>
                    <a:pt x="275" y="521"/>
                  </a:cubicBezTo>
                  <a:cubicBezTo>
                    <a:pt x="277" y="519"/>
                    <a:pt x="276" y="518"/>
                    <a:pt x="277" y="516"/>
                  </a:cubicBezTo>
                  <a:cubicBezTo>
                    <a:pt x="277" y="513"/>
                    <a:pt x="279" y="513"/>
                    <a:pt x="281" y="512"/>
                  </a:cubicBezTo>
                  <a:cubicBezTo>
                    <a:pt x="283" y="511"/>
                    <a:pt x="283" y="511"/>
                    <a:pt x="282" y="514"/>
                  </a:cubicBezTo>
                  <a:cubicBezTo>
                    <a:pt x="280" y="516"/>
                    <a:pt x="277" y="520"/>
                    <a:pt x="277" y="520"/>
                  </a:cubicBezTo>
                  <a:cubicBezTo>
                    <a:pt x="277" y="520"/>
                    <a:pt x="276" y="524"/>
                    <a:pt x="276" y="527"/>
                  </a:cubicBezTo>
                  <a:cubicBezTo>
                    <a:pt x="276" y="529"/>
                    <a:pt x="273" y="529"/>
                    <a:pt x="275" y="532"/>
                  </a:cubicBezTo>
                  <a:cubicBezTo>
                    <a:pt x="278" y="534"/>
                    <a:pt x="279" y="535"/>
                    <a:pt x="281" y="531"/>
                  </a:cubicBezTo>
                  <a:cubicBezTo>
                    <a:pt x="282" y="527"/>
                    <a:pt x="285" y="528"/>
                    <a:pt x="285" y="526"/>
                  </a:cubicBezTo>
                  <a:cubicBezTo>
                    <a:pt x="286" y="524"/>
                    <a:pt x="288" y="520"/>
                    <a:pt x="287" y="518"/>
                  </a:cubicBezTo>
                  <a:cubicBezTo>
                    <a:pt x="286" y="516"/>
                    <a:pt x="286" y="511"/>
                    <a:pt x="286" y="511"/>
                  </a:cubicBezTo>
                  <a:cubicBezTo>
                    <a:pt x="288" y="514"/>
                    <a:pt x="289" y="520"/>
                    <a:pt x="289" y="520"/>
                  </a:cubicBezTo>
                  <a:cubicBezTo>
                    <a:pt x="293" y="516"/>
                    <a:pt x="293" y="514"/>
                    <a:pt x="295" y="513"/>
                  </a:cubicBezTo>
                  <a:cubicBezTo>
                    <a:pt x="298" y="512"/>
                    <a:pt x="300" y="510"/>
                    <a:pt x="300" y="509"/>
                  </a:cubicBezTo>
                  <a:cubicBezTo>
                    <a:pt x="299" y="507"/>
                    <a:pt x="300" y="503"/>
                    <a:pt x="300" y="503"/>
                  </a:cubicBezTo>
                  <a:cubicBezTo>
                    <a:pt x="302" y="501"/>
                    <a:pt x="310" y="499"/>
                    <a:pt x="311" y="499"/>
                  </a:cubicBezTo>
                  <a:cubicBezTo>
                    <a:pt x="312" y="499"/>
                    <a:pt x="313" y="498"/>
                    <a:pt x="316" y="499"/>
                  </a:cubicBezTo>
                  <a:cubicBezTo>
                    <a:pt x="317" y="499"/>
                    <a:pt x="318" y="500"/>
                    <a:pt x="319" y="500"/>
                  </a:cubicBezTo>
                  <a:cubicBezTo>
                    <a:pt x="320" y="500"/>
                    <a:pt x="321" y="500"/>
                    <a:pt x="322" y="499"/>
                  </a:cubicBezTo>
                  <a:cubicBezTo>
                    <a:pt x="324" y="497"/>
                    <a:pt x="328" y="499"/>
                    <a:pt x="332" y="500"/>
                  </a:cubicBezTo>
                  <a:cubicBezTo>
                    <a:pt x="335" y="500"/>
                    <a:pt x="337" y="500"/>
                    <a:pt x="337" y="497"/>
                  </a:cubicBezTo>
                  <a:cubicBezTo>
                    <a:pt x="335" y="500"/>
                    <a:pt x="334" y="498"/>
                    <a:pt x="332" y="495"/>
                  </a:cubicBezTo>
                  <a:cubicBezTo>
                    <a:pt x="330" y="493"/>
                    <a:pt x="329" y="491"/>
                    <a:pt x="329" y="491"/>
                  </a:cubicBezTo>
                  <a:cubicBezTo>
                    <a:pt x="333" y="488"/>
                    <a:pt x="334" y="486"/>
                    <a:pt x="334" y="484"/>
                  </a:cubicBezTo>
                  <a:cubicBezTo>
                    <a:pt x="335" y="481"/>
                    <a:pt x="337" y="478"/>
                    <a:pt x="339" y="478"/>
                  </a:cubicBezTo>
                  <a:cubicBezTo>
                    <a:pt x="343" y="477"/>
                    <a:pt x="347" y="478"/>
                    <a:pt x="348" y="476"/>
                  </a:cubicBezTo>
                  <a:cubicBezTo>
                    <a:pt x="349" y="476"/>
                    <a:pt x="350" y="475"/>
                    <a:pt x="352" y="475"/>
                  </a:cubicBezTo>
                  <a:cubicBezTo>
                    <a:pt x="354" y="475"/>
                    <a:pt x="356" y="474"/>
                    <a:pt x="357" y="474"/>
                  </a:cubicBezTo>
                  <a:cubicBezTo>
                    <a:pt x="359" y="474"/>
                    <a:pt x="365" y="472"/>
                    <a:pt x="365" y="472"/>
                  </a:cubicBezTo>
                  <a:cubicBezTo>
                    <a:pt x="364" y="469"/>
                    <a:pt x="367" y="468"/>
                    <a:pt x="369" y="467"/>
                  </a:cubicBezTo>
                  <a:cubicBezTo>
                    <a:pt x="370" y="467"/>
                    <a:pt x="370" y="467"/>
                    <a:pt x="371" y="467"/>
                  </a:cubicBezTo>
                  <a:cubicBezTo>
                    <a:pt x="373" y="466"/>
                    <a:pt x="375" y="466"/>
                    <a:pt x="377" y="466"/>
                  </a:cubicBezTo>
                  <a:cubicBezTo>
                    <a:pt x="382" y="466"/>
                    <a:pt x="387" y="468"/>
                    <a:pt x="391" y="470"/>
                  </a:cubicBezTo>
                  <a:cubicBezTo>
                    <a:pt x="391" y="470"/>
                    <a:pt x="382" y="474"/>
                    <a:pt x="377" y="476"/>
                  </a:cubicBezTo>
                  <a:cubicBezTo>
                    <a:pt x="376" y="476"/>
                    <a:pt x="376" y="476"/>
                    <a:pt x="375" y="476"/>
                  </a:cubicBezTo>
                  <a:cubicBezTo>
                    <a:pt x="371" y="478"/>
                    <a:pt x="373" y="483"/>
                    <a:pt x="374" y="488"/>
                  </a:cubicBezTo>
                  <a:cubicBezTo>
                    <a:pt x="374" y="490"/>
                    <a:pt x="376" y="490"/>
                    <a:pt x="377" y="488"/>
                  </a:cubicBezTo>
                  <a:cubicBezTo>
                    <a:pt x="379" y="487"/>
                    <a:pt x="382" y="483"/>
                    <a:pt x="383" y="480"/>
                  </a:cubicBezTo>
                  <a:cubicBezTo>
                    <a:pt x="385" y="477"/>
                    <a:pt x="389" y="476"/>
                    <a:pt x="393" y="475"/>
                  </a:cubicBezTo>
                  <a:cubicBezTo>
                    <a:pt x="396" y="475"/>
                    <a:pt x="398" y="475"/>
                    <a:pt x="402" y="475"/>
                  </a:cubicBezTo>
                  <a:cubicBezTo>
                    <a:pt x="403" y="475"/>
                    <a:pt x="404" y="475"/>
                    <a:pt x="406" y="474"/>
                  </a:cubicBezTo>
                  <a:cubicBezTo>
                    <a:pt x="408" y="474"/>
                    <a:pt x="408" y="474"/>
                    <a:pt x="408" y="474"/>
                  </a:cubicBezTo>
                  <a:cubicBezTo>
                    <a:pt x="409" y="474"/>
                    <a:pt x="410" y="474"/>
                    <a:pt x="410" y="474"/>
                  </a:cubicBezTo>
                  <a:cubicBezTo>
                    <a:pt x="412" y="474"/>
                    <a:pt x="413" y="474"/>
                    <a:pt x="413" y="474"/>
                  </a:cubicBezTo>
                  <a:cubicBezTo>
                    <a:pt x="414" y="474"/>
                    <a:pt x="414" y="474"/>
                    <a:pt x="413" y="473"/>
                  </a:cubicBezTo>
                  <a:cubicBezTo>
                    <a:pt x="413" y="473"/>
                    <a:pt x="412" y="473"/>
                    <a:pt x="412" y="473"/>
                  </a:cubicBezTo>
                  <a:cubicBezTo>
                    <a:pt x="412" y="473"/>
                    <a:pt x="411" y="473"/>
                    <a:pt x="410" y="472"/>
                  </a:cubicBezTo>
                  <a:cubicBezTo>
                    <a:pt x="410" y="471"/>
                    <a:pt x="409" y="470"/>
                    <a:pt x="408" y="469"/>
                  </a:cubicBezTo>
                  <a:cubicBezTo>
                    <a:pt x="407" y="469"/>
                    <a:pt x="407" y="469"/>
                    <a:pt x="407" y="469"/>
                  </a:cubicBezTo>
                  <a:cubicBezTo>
                    <a:pt x="406" y="469"/>
                    <a:pt x="404" y="468"/>
                    <a:pt x="402" y="467"/>
                  </a:cubicBezTo>
                  <a:cubicBezTo>
                    <a:pt x="399" y="466"/>
                    <a:pt x="395" y="464"/>
                    <a:pt x="393" y="463"/>
                  </a:cubicBezTo>
                  <a:cubicBezTo>
                    <a:pt x="393" y="463"/>
                    <a:pt x="392" y="463"/>
                    <a:pt x="392" y="463"/>
                  </a:cubicBezTo>
                  <a:cubicBezTo>
                    <a:pt x="389" y="464"/>
                    <a:pt x="387" y="455"/>
                    <a:pt x="387" y="455"/>
                  </a:cubicBezTo>
                  <a:cubicBezTo>
                    <a:pt x="387" y="455"/>
                    <a:pt x="385" y="449"/>
                    <a:pt x="388" y="445"/>
                  </a:cubicBezTo>
                  <a:cubicBezTo>
                    <a:pt x="391" y="442"/>
                    <a:pt x="387" y="440"/>
                    <a:pt x="379" y="437"/>
                  </a:cubicBezTo>
                  <a:cubicBezTo>
                    <a:pt x="379" y="437"/>
                    <a:pt x="386" y="434"/>
                    <a:pt x="390" y="436"/>
                  </a:cubicBezTo>
                  <a:cubicBezTo>
                    <a:pt x="391" y="436"/>
                    <a:pt x="392" y="436"/>
                    <a:pt x="393" y="435"/>
                  </a:cubicBezTo>
                  <a:cubicBezTo>
                    <a:pt x="394" y="433"/>
                    <a:pt x="395" y="429"/>
                    <a:pt x="394" y="427"/>
                  </a:cubicBezTo>
                  <a:cubicBezTo>
                    <a:pt x="394" y="427"/>
                    <a:pt x="394" y="426"/>
                    <a:pt x="393" y="426"/>
                  </a:cubicBezTo>
                  <a:cubicBezTo>
                    <a:pt x="391" y="424"/>
                    <a:pt x="384" y="426"/>
                    <a:pt x="378" y="429"/>
                  </a:cubicBezTo>
                  <a:cubicBezTo>
                    <a:pt x="378" y="429"/>
                    <a:pt x="377" y="429"/>
                    <a:pt x="377" y="429"/>
                  </a:cubicBezTo>
                  <a:cubicBezTo>
                    <a:pt x="374" y="430"/>
                    <a:pt x="373" y="430"/>
                    <a:pt x="371" y="430"/>
                  </a:cubicBezTo>
                  <a:cubicBezTo>
                    <a:pt x="369" y="430"/>
                    <a:pt x="366" y="430"/>
                    <a:pt x="360" y="430"/>
                  </a:cubicBezTo>
                  <a:cubicBezTo>
                    <a:pt x="360" y="430"/>
                    <a:pt x="366" y="424"/>
                    <a:pt x="369" y="425"/>
                  </a:cubicBezTo>
                  <a:cubicBezTo>
                    <a:pt x="369" y="425"/>
                    <a:pt x="370" y="425"/>
                    <a:pt x="371" y="424"/>
                  </a:cubicBezTo>
                  <a:cubicBezTo>
                    <a:pt x="373" y="424"/>
                    <a:pt x="375" y="423"/>
                    <a:pt x="377" y="422"/>
                  </a:cubicBezTo>
                  <a:cubicBezTo>
                    <a:pt x="379" y="421"/>
                    <a:pt x="381" y="419"/>
                    <a:pt x="382" y="417"/>
                  </a:cubicBezTo>
                  <a:cubicBezTo>
                    <a:pt x="384" y="412"/>
                    <a:pt x="384" y="412"/>
                    <a:pt x="387" y="414"/>
                  </a:cubicBezTo>
                  <a:cubicBezTo>
                    <a:pt x="387" y="414"/>
                    <a:pt x="390" y="416"/>
                    <a:pt x="393" y="416"/>
                  </a:cubicBezTo>
                  <a:cubicBezTo>
                    <a:pt x="395" y="416"/>
                    <a:pt x="396" y="415"/>
                    <a:pt x="398" y="415"/>
                  </a:cubicBezTo>
                  <a:cubicBezTo>
                    <a:pt x="399" y="414"/>
                    <a:pt x="400" y="414"/>
                    <a:pt x="402" y="414"/>
                  </a:cubicBezTo>
                  <a:cubicBezTo>
                    <a:pt x="404" y="414"/>
                    <a:pt x="406" y="415"/>
                    <a:pt x="408" y="416"/>
                  </a:cubicBezTo>
                  <a:cubicBezTo>
                    <a:pt x="409" y="416"/>
                    <a:pt x="410" y="417"/>
                    <a:pt x="410" y="417"/>
                  </a:cubicBezTo>
                  <a:cubicBezTo>
                    <a:pt x="412" y="418"/>
                    <a:pt x="413" y="419"/>
                    <a:pt x="413" y="419"/>
                  </a:cubicBezTo>
                  <a:cubicBezTo>
                    <a:pt x="413" y="419"/>
                    <a:pt x="413" y="419"/>
                    <a:pt x="413" y="419"/>
                  </a:cubicBezTo>
                  <a:cubicBezTo>
                    <a:pt x="414" y="419"/>
                    <a:pt x="414" y="419"/>
                    <a:pt x="414" y="419"/>
                  </a:cubicBezTo>
                  <a:cubicBezTo>
                    <a:pt x="417" y="419"/>
                    <a:pt x="424" y="420"/>
                    <a:pt x="428" y="420"/>
                  </a:cubicBezTo>
                  <a:cubicBezTo>
                    <a:pt x="430" y="420"/>
                    <a:pt x="431" y="420"/>
                    <a:pt x="431" y="420"/>
                  </a:cubicBezTo>
                  <a:cubicBezTo>
                    <a:pt x="432" y="420"/>
                    <a:pt x="432" y="420"/>
                    <a:pt x="433" y="420"/>
                  </a:cubicBezTo>
                  <a:cubicBezTo>
                    <a:pt x="434" y="419"/>
                    <a:pt x="435" y="419"/>
                    <a:pt x="436" y="418"/>
                  </a:cubicBezTo>
                  <a:cubicBezTo>
                    <a:pt x="437" y="417"/>
                    <a:pt x="438" y="417"/>
                    <a:pt x="439" y="416"/>
                  </a:cubicBezTo>
                  <a:cubicBezTo>
                    <a:pt x="441" y="414"/>
                    <a:pt x="443" y="413"/>
                    <a:pt x="443" y="412"/>
                  </a:cubicBezTo>
                  <a:cubicBezTo>
                    <a:pt x="445" y="409"/>
                    <a:pt x="448" y="408"/>
                    <a:pt x="452" y="409"/>
                  </a:cubicBezTo>
                  <a:cubicBezTo>
                    <a:pt x="453" y="410"/>
                    <a:pt x="454" y="410"/>
                    <a:pt x="456" y="411"/>
                  </a:cubicBezTo>
                  <a:cubicBezTo>
                    <a:pt x="461" y="413"/>
                    <a:pt x="463" y="402"/>
                    <a:pt x="463" y="398"/>
                  </a:cubicBezTo>
                  <a:cubicBezTo>
                    <a:pt x="464" y="394"/>
                    <a:pt x="464" y="390"/>
                    <a:pt x="460" y="387"/>
                  </a:cubicBezTo>
                  <a:cubicBezTo>
                    <a:pt x="457" y="384"/>
                    <a:pt x="456" y="383"/>
                    <a:pt x="452" y="383"/>
                  </a:cubicBezTo>
                  <a:cubicBezTo>
                    <a:pt x="452" y="383"/>
                    <a:pt x="451" y="383"/>
                    <a:pt x="451" y="383"/>
                  </a:cubicBezTo>
                  <a:cubicBezTo>
                    <a:pt x="446" y="383"/>
                    <a:pt x="443" y="387"/>
                    <a:pt x="439" y="388"/>
                  </a:cubicBezTo>
                  <a:cubicBezTo>
                    <a:pt x="439" y="388"/>
                    <a:pt x="439" y="388"/>
                    <a:pt x="439" y="388"/>
                  </a:cubicBezTo>
                  <a:cubicBezTo>
                    <a:pt x="438" y="388"/>
                    <a:pt x="437" y="388"/>
                    <a:pt x="436" y="388"/>
                  </a:cubicBezTo>
                  <a:cubicBezTo>
                    <a:pt x="435" y="388"/>
                    <a:pt x="434" y="388"/>
                    <a:pt x="433" y="387"/>
                  </a:cubicBezTo>
                  <a:cubicBezTo>
                    <a:pt x="432" y="387"/>
                    <a:pt x="431" y="386"/>
                    <a:pt x="431" y="384"/>
                  </a:cubicBezTo>
                  <a:cubicBezTo>
                    <a:pt x="431" y="384"/>
                    <a:pt x="432" y="384"/>
                    <a:pt x="433" y="384"/>
                  </a:cubicBezTo>
                  <a:cubicBezTo>
                    <a:pt x="434" y="384"/>
                    <a:pt x="435" y="384"/>
                    <a:pt x="436" y="383"/>
                  </a:cubicBezTo>
                  <a:cubicBezTo>
                    <a:pt x="437" y="383"/>
                    <a:pt x="438" y="383"/>
                    <a:pt x="439" y="383"/>
                  </a:cubicBezTo>
                  <a:cubicBezTo>
                    <a:pt x="441" y="382"/>
                    <a:pt x="442" y="382"/>
                    <a:pt x="442" y="381"/>
                  </a:cubicBezTo>
                  <a:cubicBezTo>
                    <a:pt x="445" y="380"/>
                    <a:pt x="447" y="378"/>
                    <a:pt x="452" y="378"/>
                  </a:cubicBezTo>
                  <a:cubicBezTo>
                    <a:pt x="454" y="378"/>
                    <a:pt x="456" y="378"/>
                    <a:pt x="458" y="379"/>
                  </a:cubicBezTo>
                  <a:cubicBezTo>
                    <a:pt x="458" y="379"/>
                    <a:pt x="455" y="377"/>
                    <a:pt x="452" y="375"/>
                  </a:cubicBezTo>
                  <a:cubicBezTo>
                    <a:pt x="451" y="374"/>
                    <a:pt x="450" y="373"/>
                    <a:pt x="449" y="372"/>
                  </a:cubicBezTo>
                  <a:cubicBezTo>
                    <a:pt x="446" y="370"/>
                    <a:pt x="443" y="366"/>
                    <a:pt x="439" y="363"/>
                  </a:cubicBezTo>
                  <a:cubicBezTo>
                    <a:pt x="438" y="362"/>
                    <a:pt x="437" y="362"/>
                    <a:pt x="436" y="361"/>
                  </a:cubicBezTo>
                  <a:cubicBezTo>
                    <a:pt x="435" y="360"/>
                    <a:pt x="434" y="360"/>
                    <a:pt x="433" y="359"/>
                  </a:cubicBezTo>
                  <a:cubicBezTo>
                    <a:pt x="433" y="359"/>
                    <a:pt x="432" y="359"/>
                    <a:pt x="432" y="358"/>
                  </a:cubicBezTo>
                  <a:cubicBezTo>
                    <a:pt x="432" y="358"/>
                    <a:pt x="432" y="358"/>
                    <a:pt x="433" y="356"/>
                  </a:cubicBezTo>
                  <a:cubicBezTo>
                    <a:pt x="434" y="354"/>
                    <a:pt x="436" y="350"/>
                    <a:pt x="434" y="347"/>
                  </a:cubicBezTo>
                  <a:cubicBezTo>
                    <a:pt x="434" y="347"/>
                    <a:pt x="433" y="346"/>
                    <a:pt x="433" y="345"/>
                  </a:cubicBezTo>
                  <a:cubicBezTo>
                    <a:pt x="432" y="344"/>
                    <a:pt x="432" y="342"/>
                    <a:pt x="433" y="340"/>
                  </a:cubicBezTo>
                  <a:cubicBezTo>
                    <a:pt x="433" y="339"/>
                    <a:pt x="434" y="337"/>
                    <a:pt x="434" y="336"/>
                  </a:cubicBezTo>
                  <a:cubicBezTo>
                    <a:pt x="433" y="336"/>
                    <a:pt x="433" y="336"/>
                    <a:pt x="433" y="336"/>
                  </a:cubicBezTo>
                  <a:cubicBezTo>
                    <a:pt x="429" y="334"/>
                    <a:pt x="429" y="334"/>
                    <a:pt x="429" y="334"/>
                  </a:cubicBezTo>
                  <a:cubicBezTo>
                    <a:pt x="429" y="334"/>
                    <a:pt x="431" y="330"/>
                    <a:pt x="433" y="327"/>
                  </a:cubicBezTo>
                  <a:cubicBezTo>
                    <a:pt x="433" y="327"/>
                    <a:pt x="433" y="326"/>
                    <a:pt x="433" y="326"/>
                  </a:cubicBezTo>
                  <a:cubicBezTo>
                    <a:pt x="434" y="325"/>
                    <a:pt x="434" y="322"/>
                    <a:pt x="433" y="320"/>
                  </a:cubicBezTo>
                  <a:cubicBezTo>
                    <a:pt x="432" y="318"/>
                    <a:pt x="431" y="317"/>
                    <a:pt x="430" y="315"/>
                  </a:cubicBezTo>
                  <a:cubicBezTo>
                    <a:pt x="429" y="316"/>
                    <a:pt x="429" y="317"/>
                    <a:pt x="428" y="317"/>
                  </a:cubicBezTo>
                  <a:cubicBezTo>
                    <a:pt x="426" y="320"/>
                    <a:pt x="422" y="323"/>
                    <a:pt x="422" y="323"/>
                  </a:cubicBezTo>
                  <a:cubicBezTo>
                    <a:pt x="422" y="323"/>
                    <a:pt x="418" y="325"/>
                    <a:pt x="414" y="326"/>
                  </a:cubicBezTo>
                  <a:cubicBezTo>
                    <a:pt x="414" y="326"/>
                    <a:pt x="414" y="327"/>
                    <a:pt x="413" y="327"/>
                  </a:cubicBezTo>
                  <a:cubicBezTo>
                    <a:pt x="412" y="327"/>
                    <a:pt x="411" y="327"/>
                    <a:pt x="410" y="327"/>
                  </a:cubicBezTo>
                  <a:cubicBezTo>
                    <a:pt x="410" y="327"/>
                    <a:pt x="410" y="327"/>
                    <a:pt x="409" y="327"/>
                  </a:cubicBezTo>
                  <a:cubicBezTo>
                    <a:pt x="409" y="327"/>
                    <a:pt x="408" y="327"/>
                    <a:pt x="408" y="327"/>
                  </a:cubicBezTo>
                  <a:cubicBezTo>
                    <a:pt x="405" y="328"/>
                    <a:pt x="404" y="328"/>
                    <a:pt x="402" y="328"/>
                  </a:cubicBezTo>
                  <a:cubicBezTo>
                    <a:pt x="400" y="327"/>
                    <a:pt x="397" y="326"/>
                    <a:pt x="393" y="324"/>
                  </a:cubicBezTo>
                  <a:cubicBezTo>
                    <a:pt x="393" y="324"/>
                    <a:pt x="399" y="320"/>
                    <a:pt x="402" y="320"/>
                  </a:cubicBezTo>
                  <a:cubicBezTo>
                    <a:pt x="402" y="320"/>
                    <a:pt x="402" y="320"/>
                    <a:pt x="402" y="320"/>
                  </a:cubicBezTo>
                  <a:cubicBezTo>
                    <a:pt x="405" y="320"/>
                    <a:pt x="404" y="311"/>
                    <a:pt x="406" y="303"/>
                  </a:cubicBezTo>
                  <a:cubicBezTo>
                    <a:pt x="406" y="303"/>
                    <a:pt x="404" y="303"/>
                    <a:pt x="402" y="302"/>
                  </a:cubicBezTo>
                  <a:cubicBezTo>
                    <a:pt x="400" y="301"/>
                    <a:pt x="399" y="301"/>
                    <a:pt x="397" y="300"/>
                  </a:cubicBezTo>
                  <a:cubicBezTo>
                    <a:pt x="394" y="298"/>
                    <a:pt x="395" y="291"/>
                    <a:pt x="395" y="288"/>
                  </a:cubicBezTo>
                  <a:cubicBezTo>
                    <a:pt x="395" y="286"/>
                    <a:pt x="394" y="285"/>
                    <a:pt x="393" y="285"/>
                  </a:cubicBezTo>
                  <a:cubicBezTo>
                    <a:pt x="392" y="285"/>
                    <a:pt x="391" y="285"/>
                    <a:pt x="389" y="286"/>
                  </a:cubicBezTo>
                  <a:cubicBezTo>
                    <a:pt x="385" y="287"/>
                    <a:pt x="380" y="281"/>
                    <a:pt x="377" y="279"/>
                  </a:cubicBezTo>
                  <a:cubicBezTo>
                    <a:pt x="377" y="279"/>
                    <a:pt x="377" y="279"/>
                    <a:pt x="377" y="279"/>
                  </a:cubicBezTo>
                  <a:cubicBezTo>
                    <a:pt x="377" y="279"/>
                    <a:pt x="374" y="283"/>
                    <a:pt x="371" y="286"/>
                  </a:cubicBezTo>
                  <a:cubicBezTo>
                    <a:pt x="370" y="287"/>
                    <a:pt x="368" y="289"/>
                    <a:pt x="368" y="290"/>
                  </a:cubicBezTo>
                  <a:cubicBezTo>
                    <a:pt x="366" y="293"/>
                    <a:pt x="364" y="296"/>
                    <a:pt x="364" y="302"/>
                  </a:cubicBezTo>
                  <a:cubicBezTo>
                    <a:pt x="364" y="302"/>
                    <a:pt x="364" y="307"/>
                    <a:pt x="360" y="308"/>
                  </a:cubicBezTo>
                  <a:cubicBezTo>
                    <a:pt x="357" y="309"/>
                    <a:pt x="356" y="310"/>
                    <a:pt x="352" y="310"/>
                  </a:cubicBezTo>
                  <a:cubicBezTo>
                    <a:pt x="351" y="310"/>
                    <a:pt x="350" y="311"/>
                    <a:pt x="349" y="311"/>
                  </a:cubicBezTo>
                  <a:cubicBezTo>
                    <a:pt x="349" y="311"/>
                    <a:pt x="350" y="311"/>
                    <a:pt x="352" y="313"/>
                  </a:cubicBezTo>
                  <a:cubicBezTo>
                    <a:pt x="352" y="314"/>
                    <a:pt x="353" y="314"/>
                    <a:pt x="353" y="315"/>
                  </a:cubicBezTo>
                  <a:cubicBezTo>
                    <a:pt x="356" y="319"/>
                    <a:pt x="354" y="318"/>
                    <a:pt x="354" y="324"/>
                  </a:cubicBezTo>
                  <a:cubicBezTo>
                    <a:pt x="354" y="330"/>
                    <a:pt x="353" y="329"/>
                    <a:pt x="352" y="338"/>
                  </a:cubicBezTo>
                  <a:cubicBezTo>
                    <a:pt x="352" y="339"/>
                    <a:pt x="352" y="339"/>
                    <a:pt x="352" y="339"/>
                  </a:cubicBezTo>
                  <a:cubicBezTo>
                    <a:pt x="348" y="341"/>
                    <a:pt x="348" y="341"/>
                    <a:pt x="348" y="341"/>
                  </a:cubicBezTo>
                  <a:cubicBezTo>
                    <a:pt x="348" y="341"/>
                    <a:pt x="341" y="346"/>
                    <a:pt x="333" y="348"/>
                  </a:cubicBezTo>
                  <a:cubicBezTo>
                    <a:pt x="333" y="348"/>
                    <a:pt x="328" y="350"/>
                    <a:pt x="324" y="352"/>
                  </a:cubicBezTo>
                  <a:cubicBezTo>
                    <a:pt x="320" y="353"/>
                    <a:pt x="322" y="360"/>
                    <a:pt x="321" y="365"/>
                  </a:cubicBezTo>
                  <a:cubicBezTo>
                    <a:pt x="320" y="370"/>
                    <a:pt x="320" y="371"/>
                    <a:pt x="323" y="375"/>
                  </a:cubicBezTo>
                  <a:cubicBezTo>
                    <a:pt x="322" y="375"/>
                    <a:pt x="320" y="376"/>
                    <a:pt x="319" y="377"/>
                  </a:cubicBezTo>
                  <a:cubicBezTo>
                    <a:pt x="317" y="378"/>
                    <a:pt x="314" y="382"/>
                    <a:pt x="313" y="383"/>
                  </a:cubicBezTo>
                  <a:cubicBezTo>
                    <a:pt x="313" y="383"/>
                    <a:pt x="313" y="382"/>
                    <a:pt x="309" y="381"/>
                  </a:cubicBezTo>
                  <a:cubicBezTo>
                    <a:pt x="304" y="380"/>
                    <a:pt x="305" y="371"/>
                    <a:pt x="303" y="369"/>
                  </a:cubicBezTo>
                  <a:cubicBezTo>
                    <a:pt x="302" y="366"/>
                    <a:pt x="305" y="359"/>
                    <a:pt x="306" y="356"/>
                  </a:cubicBezTo>
                  <a:cubicBezTo>
                    <a:pt x="307" y="353"/>
                    <a:pt x="304" y="345"/>
                    <a:pt x="314" y="339"/>
                  </a:cubicBezTo>
                  <a:cubicBezTo>
                    <a:pt x="314" y="339"/>
                    <a:pt x="307" y="332"/>
                    <a:pt x="303" y="332"/>
                  </a:cubicBezTo>
                  <a:cubicBezTo>
                    <a:pt x="299" y="331"/>
                    <a:pt x="298" y="327"/>
                    <a:pt x="297" y="322"/>
                  </a:cubicBezTo>
                  <a:cubicBezTo>
                    <a:pt x="296" y="318"/>
                    <a:pt x="291" y="310"/>
                    <a:pt x="289" y="305"/>
                  </a:cubicBezTo>
                  <a:cubicBezTo>
                    <a:pt x="287" y="300"/>
                    <a:pt x="285" y="298"/>
                    <a:pt x="277" y="300"/>
                  </a:cubicBezTo>
                  <a:cubicBezTo>
                    <a:pt x="277" y="300"/>
                    <a:pt x="284" y="291"/>
                    <a:pt x="285" y="288"/>
                  </a:cubicBezTo>
                  <a:cubicBezTo>
                    <a:pt x="287" y="285"/>
                    <a:pt x="289" y="284"/>
                    <a:pt x="285" y="283"/>
                  </a:cubicBezTo>
                  <a:cubicBezTo>
                    <a:pt x="285" y="283"/>
                    <a:pt x="289" y="271"/>
                    <a:pt x="292" y="271"/>
                  </a:cubicBezTo>
                  <a:cubicBezTo>
                    <a:pt x="296" y="272"/>
                    <a:pt x="298" y="265"/>
                    <a:pt x="303" y="259"/>
                  </a:cubicBezTo>
                  <a:cubicBezTo>
                    <a:pt x="303" y="259"/>
                    <a:pt x="308" y="259"/>
                    <a:pt x="315" y="258"/>
                  </a:cubicBezTo>
                  <a:cubicBezTo>
                    <a:pt x="316" y="256"/>
                    <a:pt x="317" y="255"/>
                    <a:pt x="319" y="254"/>
                  </a:cubicBezTo>
                  <a:cubicBezTo>
                    <a:pt x="322" y="252"/>
                    <a:pt x="325" y="251"/>
                    <a:pt x="325" y="251"/>
                  </a:cubicBezTo>
                  <a:cubicBezTo>
                    <a:pt x="325" y="251"/>
                    <a:pt x="332" y="251"/>
                    <a:pt x="334" y="248"/>
                  </a:cubicBezTo>
                  <a:cubicBezTo>
                    <a:pt x="337" y="246"/>
                    <a:pt x="339" y="246"/>
                    <a:pt x="345" y="249"/>
                  </a:cubicBezTo>
                  <a:cubicBezTo>
                    <a:pt x="345" y="249"/>
                    <a:pt x="350" y="245"/>
                    <a:pt x="350" y="238"/>
                  </a:cubicBezTo>
                  <a:cubicBezTo>
                    <a:pt x="350" y="238"/>
                    <a:pt x="350" y="238"/>
                    <a:pt x="350" y="238"/>
                  </a:cubicBezTo>
                  <a:cubicBezTo>
                    <a:pt x="350" y="238"/>
                    <a:pt x="351" y="238"/>
                    <a:pt x="352" y="237"/>
                  </a:cubicBezTo>
                  <a:cubicBezTo>
                    <a:pt x="354" y="236"/>
                    <a:pt x="359" y="234"/>
                    <a:pt x="360" y="232"/>
                  </a:cubicBezTo>
                  <a:cubicBezTo>
                    <a:pt x="362" y="230"/>
                    <a:pt x="368" y="231"/>
                    <a:pt x="371" y="234"/>
                  </a:cubicBezTo>
                  <a:cubicBezTo>
                    <a:pt x="372" y="235"/>
                    <a:pt x="373" y="236"/>
                    <a:pt x="374" y="236"/>
                  </a:cubicBezTo>
                  <a:cubicBezTo>
                    <a:pt x="374" y="238"/>
                    <a:pt x="376" y="239"/>
                    <a:pt x="377" y="239"/>
                  </a:cubicBezTo>
                  <a:cubicBezTo>
                    <a:pt x="379" y="239"/>
                    <a:pt x="381" y="239"/>
                    <a:pt x="383" y="237"/>
                  </a:cubicBezTo>
                  <a:cubicBezTo>
                    <a:pt x="386" y="234"/>
                    <a:pt x="388" y="232"/>
                    <a:pt x="392" y="231"/>
                  </a:cubicBezTo>
                  <a:cubicBezTo>
                    <a:pt x="392" y="230"/>
                    <a:pt x="393" y="230"/>
                    <a:pt x="393" y="230"/>
                  </a:cubicBezTo>
                  <a:cubicBezTo>
                    <a:pt x="396" y="227"/>
                    <a:pt x="398" y="222"/>
                    <a:pt x="398" y="218"/>
                  </a:cubicBezTo>
                  <a:cubicBezTo>
                    <a:pt x="397" y="214"/>
                    <a:pt x="397" y="212"/>
                    <a:pt x="397" y="212"/>
                  </a:cubicBezTo>
                  <a:cubicBezTo>
                    <a:pt x="397" y="212"/>
                    <a:pt x="395" y="208"/>
                    <a:pt x="393" y="208"/>
                  </a:cubicBezTo>
                  <a:cubicBezTo>
                    <a:pt x="393" y="208"/>
                    <a:pt x="392" y="209"/>
                    <a:pt x="392" y="209"/>
                  </a:cubicBezTo>
                  <a:cubicBezTo>
                    <a:pt x="390" y="212"/>
                    <a:pt x="383" y="213"/>
                    <a:pt x="379" y="211"/>
                  </a:cubicBezTo>
                  <a:cubicBezTo>
                    <a:pt x="378" y="211"/>
                    <a:pt x="378" y="211"/>
                    <a:pt x="377" y="210"/>
                  </a:cubicBezTo>
                  <a:cubicBezTo>
                    <a:pt x="375" y="210"/>
                    <a:pt x="375" y="210"/>
                    <a:pt x="371" y="212"/>
                  </a:cubicBezTo>
                  <a:cubicBezTo>
                    <a:pt x="367" y="213"/>
                    <a:pt x="367" y="213"/>
                    <a:pt x="367" y="213"/>
                  </a:cubicBezTo>
                  <a:cubicBezTo>
                    <a:pt x="371" y="206"/>
                    <a:pt x="371" y="206"/>
                    <a:pt x="371" y="206"/>
                  </a:cubicBezTo>
                  <a:cubicBezTo>
                    <a:pt x="372" y="203"/>
                    <a:pt x="372" y="203"/>
                    <a:pt x="372" y="203"/>
                  </a:cubicBezTo>
                  <a:cubicBezTo>
                    <a:pt x="372" y="203"/>
                    <a:pt x="374" y="199"/>
                    <a:pt x="377" y="198"/>
                  </a:cubicBezTo>
                  <a:cubicBezTo>
                    <a:pt x="377" y="198"/>
                    <a:pt x="377" y="198"/>
                    <a:pt x="378" y="198"/>
                  </a:cubicBezTo>
                  <a:cubicBezTo>
                    <a:pt x="381" y="198"/>
                    <a:pt x="383" y="187"/>
                    <a:pt x="383" y="184"/>
                  </a:cubicBezTo>
                  <a:cubicBezTo>
                    <a:pt x="383" y="182"/>
                    <a:pt x="391" y="182"/>
                    <a:pt x="393" y="180"/>
                  </a:cubicBezTo>
                  <a:cubicBezTo>
                    <a:pt x="393" y="180"/>
                    <a:pt x="393" y="180"/>
                    <a:pt x="393" y="180"/>
                  </a:cubicBezTo>
                  <a:cubicBezTo>
                    <a:pt x="395" y="179"/>
                    <a:pt x="398" y="176"/>
                    <a:pt x="402" y="176"/>
                  </a:cubicBezTo>
                  <a:cubicBezTo>
                    <a:pt x="403" y="175"/>
                    <a:pt x="404" y="175"/>
                    <a:pt x="405" y="175"/>
                  </a:cubicBezTo>
                  <a:cubicBezTo>
                    <a:pt x="408" y="176"/>
                    <a:pt x="406" y="170"/>
                    <a:pt x="402" y="168"/>
                  </a:cubicBezTo>
                  <a:cubicBezTo>
                    <a:pt x="401" y="168"/>
                    <a:pt x="401" y="167"/>
                    <a:pt x="401" y="167"/>
                  </a:cubicBezTo>
                  <a:cubicBezTo>
                    <a:pt x="397" y="165"/>
                    <a:pt x="395" y="169"/>
                    <a:pt x="393" y="172"/>
                  </a:cubicBezTo>
                  <a:cubicBezTo>
                    <a:pt x="393" y="172"/>
                    <a:pt x="393" y="172"/>
                    <a:pt x="393" y="172"/>
                  </a:cubicBezTo>
                  <a:cubicBezTo>
                    <a:pt x="391" y="175"/>
                    <a:pt x="386" y="178"/>
                    <a:pt x="384" y="181"/>
                  </a:cubicBezTo>
                  <a:cubicBezTo>
                    <a:pt x="382" y="184"/>
                    <a:pt x="380" y="182"/>
                    <a:pt x="377" y="184"/>
                  </a:cubicBezTo>
                  <a:cubicBezTo>
                    <a:pt x="376" y="184"/>
                    <a:pt x="375" y="185"/>
                    <a:pt x="374" y="186"/>
                  </a:cubicBezTo>
                  <a:cubicBezTo>
                    <a:pt x="374" y="187"/>
                    <a:pt x="373" y="188"/>
                    <a:pt x="371" y="189"/>
                  </a:cubicBezTo>
                  <a:cubicBezTo>
                    <a:pt x="370" y="190"/>
                    <a:pt x="368" y="190"/>
                    <a:pt x="365" y="191"/>
                  </a:cubicBezTo>
                  <a:cubicBezTo>
                    <a:pt x="365" y="191"/>
                    <a:pt x="365" y="195"/>
                    <a:pt x="367" y="200"/>
                  </a:cubicBezTo>
                  <a:cubicBezTo>
                    <a:pt x="367" y="200"/>
                    <a:pt x="364" y="202"/>
                    <a:pt x="363" y="204"/>
                  </a:cubicBezTo>
                  <a:cubicBezTo>
                    <a:pt x="362" y="206"/>
                    <a:pt x="357" y="208"/>
                    <a:pt x="352" y="210"/>
                  </a:cubicBezTo>
                  <a:cubicBezTo>
                    <a:pt x="350" y="211"/>
                    <a:pt x="347" y="212"/>
                    <a:pt x="345" y="213"/>
                  </a:cubicBezTo>
                  <a:cubicBezTo>
                    <a:pt x="348" y="202"/>
                    <a:pt x="338" y="197"/>
                    <a:pt x="331" y="197"/>
                  </a:cubicBezTo>
                  <a:cubicBezTo>
                    <a:pt x="331" y="197"/>
                    <a:pt x="329" y="191"/>
                    <a:pt x="330" y="190"/>
                  </a:cubicBezTo>
                  <a:cubicBezTo>
                    <a:pt x="331" y="189"/>
                    <a:pt x="330" y="187"/>
                    <a:pt x="335" y="182"/>
                  </a:cubicBezTo>
                  <a:cubicBezTo>
                    <a:pt x="335" y="182"/>
                    <a:pt x="326" y="181"/>
                    <a:pt x="319" y="180"/>
                  </a:cubicBezTo>
                  <a:cubicBezTo>
                    <a:pt x="317" y="180"/>
                    <a:pt x="315" y="179"/>
                    <a:pt x="313" y="179"/>
                  </a:cubicBezTo>
                  <a:cubicBezTo>
                    <a:pt x="313" y="179"/>
                    <a:pt x="313" y="179"/>
                    <a:pt x="310" y="176"/>
                  </a:cubicBezTo>
                  <a:cubicBezTo>
                    <a:pt x="308" y="172"/>
                    <a:pt x="309" y="171"/>
                    <a:pt x="317" y="171"/>
                  </a:cubicBezTo>
                  <a:cubicBezTo>
                    <a:pt x="317" y="171"/>
                    <a:pt x="319" y="168"/>
                    <a:pt x="318" y="163"/>
                  </a:cubicBezTo>
                  <a:cubicBezTo>
                    <a:pt x="318" y="161"/>
                    <a:pt x="319" y="159"/>
                    <a:pt x="319" y="156"/>
                  </a:cubicBezTo>
                  <a:cubicBezTo>
                    <a:pt x="321" y="150"/>
                    <a:pt x="324" y="141"/>
                    <a:pt x="324" y="133"/>
                  </a:cubicBezTo>
                  <a:cubicBezTo>
                    <a:pt x="324" y="133"/>
                    <a:pt x="322" y="133"/>
                    <a:pt x="319" y="131"/>
                  </a:cubicBezTo>
                  <a:cubicBezTo>
                    <a:pt x="317" y="130"/>
                    <a:pt x="315" y="129"/>
                    <a:pt x="313" y="128"/>
                  </a:cubicBezTo>
                  <a:cubicBezTo>
                    <a:pt x="309" y="126"/>
                    <a:pt x="309" y="127"/>
                    <a:pt x="304" y="128"/>
                  </a:cubicBezTo>
                  <a:cubicBezTo>
                    <a:pt x="302" y="129"/>
                    <a:pt x="302" y="129"/>
                    <a:pt x="302" y="129"/>
                  </a:cubicBezTo>
                  <a:cubicBezTo>
                    <a:pt x="302" y="129"/>
                    <a:pt x="310" y="121"/>
                    <a:pt x="311" y="117"/>
                  </a:cubicBezTo>
                  <a:cubicBezTo>
                    <a:pt x="312" y="113"/>
                    <a:pt x="315" y="111"/>
                    <a:pt x="319" y="106"/>
                  </a:cubicBezTo>
                  <a:cubicBezTo>
                    <a:pt x="319" y="106"/>
                    <a:pt x="319" y="106"/>
                    <a:pt x="319" y="106"/>
                  </a:cubicBezTo>
                  <a:cubicBezTo>
                    <a:pt x="323" y="101"/>
                    <a:pt x="330" y="91"/>
                    <a:pt x="331" y="89"/>
                  </a:cubicBezTo>
                  <a:cubicBezTo>
                    <a:pt x="332" y="87"/>
                    <a:pt x="336" y="83"/>
                    <a:pt x="341" y="83"/>
                  </a:cubicBezTo>
                  <a:cubicBezTo>
                    <a:pt x="346" y="83"/>
                    <a:pt x="346" y="79"/>
                    <a:pt x="345" y="76"/>
                  </a:cubicBezTo>
                  <a:cubicBezTo>
                    <a:pt x="344" y="73"/>
                    <a:pt x="344" y="71"/>
                    <a:pt x="335" y="68"/>
                  </a:cubicBezTo>
                  <a:cubicBezTo>
                    <a:pt x="335" y="71"/>
                    <a:pt x="329" y="71"/>
                    <a:pt x="326" y="72"/>
                  </a:cubicBezTo>
                  <a:cubicBezTo>
                    <a:pt x="323" y="73"/>
                    <a:pt x="321" y="73"/>
                    <a:pt x="319" y="74"/>
                  </a:cubicBezTo>
                  <a:cubicBezTo>
                    <a:pt x="318" y="75"/>
                    <a:pt x="317" y="76"/>
                    <a:pt x="316" y="78"/>
                  </a:cubicBezTo>
                  <a:cubicBezTo>
                    <a:pt x="304" y="81"/>
                    <a:pt x="304" y="81"/>
                    <a:pt x="304" y="81"/>
                  </a:cubicBezTo>
                  <a:cubicBezTo>
                    <a:pt x="304" y="81"/>
                    <a:pt x="312" y="73"/>
                    <a:pt x="314" y="71"/>
                  </a:cubicBezTo>
                  <a:cubicBezTo>
                    <a:pt x="316" y="69"/>
                    <a:pt x="315" y="67"/>
                    <a:pt x="315" y="64"/>
                  </a:cubicBezTo>
                  <a:cubicBezTo>
                    <a:pt x="316" y="63"/>
                    <a:pt x="304" y="68"/>
                    <a:pt x="301" y="70"/>
                  </a:cubicBezTo>
                  <a:cubicBezTo>
                    <a:pt x="298" y="72"/>
                    <a:pt x="296" y="74"/>
                    <a:pt x="293" y="78"/>
                  </a:cubicBezTo>
                  <a:cubicBezTo>
                    <a:pt x="291" y="82"/>
                    <a:pt x="283" y="85"/>
                    <a:pt x="280" y="83"/>
                  </a:cubicBezTo>
                  <a:cubicBezTo>
                    <a:pt x="277" y="81"/>
                    <a:pt x="275" y="75"/>
                    <a:pt x="275" y="75"/>
                  </a:cubicBezTo>
                  <a:cubicBezTo>
                    <a:pt x="269" y="80"/>
                    <a:pt x="271" y="81"/>
                    <a:pt x="268" y="81"/>
                  </a:cubicBezTo>
                  <a:cubicBezTo>
                    <a:pt x="267" y="81"/>
                    <a:pt x="266" y="81"/>
                    <a:pt x="265" y="81"/>
                  </a:cubicBezTo>
                  <a:cubicBezTo>
                    <a:pt x="257" y="80"/>
                    <a:pt x="243" y="87"/>
                    <a:pt x="241" y="93"/>
                  </a:cubicBezTo>
                  <a:cubicBezTo>
                    <a:pt x="238" y="99"/>
                    <a:pt x="230" y="108"/>
                    <a:pt x="226" y="106"/>
                  </a:cubicBezTo>
                  <a:cubicBezTo>
                    <a:pt x="223" y="104"/>
                    <a:pt x="215" y="105"/>
                    <a:pt x="212" y="107"/>
                  </a:cubicBezTo>
                  <a:cubicBezTo>
                    <a:pt x="211" y="107"/>
                    <a:pt x="211" y="107"/>
                    <a:pt x="211" y="107"/>
                  </a:cubicBezTo>
                  <a:cubicBezTo>
                    <a:pt x="209" y="109"/>
                    <a:pt x="208" y="110"/>
                    <a:pt x="208" y="110"/>
                  </a:cubicBezTo>
                  <a:cubicBezTo>
                    <a:pt x="209" y="110"/>
                    <a:pt x="210" y="111"/>
                    <a:pt x="211" y="112"/>
                  </a:cubicBezTo>
                  <a:cubicBezTo>
                    <a:pt x="219" y="116"/>
                    <a:pt x="222" y="115"/>
                    <a:pt x="223" y="119"/>
                  </a:cubicBezTo>
                  <a:cubicBezTo>
                    <a:pt x="224" y="124"/>
                    <a:pt x="226" y="125"/>
                    <a:pt x="229" y="124"/>
                  </a:cubicBezTo>
                  <a:cubicBezTo>
                    <a:pt x="232" y="124"/>
                    <a:pt x="237" y="122"/>
                    <a:pt x="237" y="122"/>
                  </a:cubicBezTo>
                  <a:cubicBezTo>
                    <a:pt x="233" y="128"/>
                    <a:pt x="218" y="137"/>
                    <a:pt x="218" y="141"/>
                  </a:cubicBezTo>
                  <a:cubicBezTo>
                    <a:pt x="217" y="146"/>
                    <a:pt x="216" y="153"/>
                    <a:pt x="212" y="154"/>
                  </a:cubicBezTo>
                  <a:cubicBezTo>
                    <a:pt x="212" y="154"/>
                    <a:pt x="211" y="154"/>
                    <a:pt x="211" y="154"/>
                  </a:cubicBezTo>
                  <a:cubicBezTo>
                    <a:pt x="208" y="156"/>
                    <a:pt x="203" y="163"/>
                    <a:pt x="199" y="167"/>
                  </a:cubicBezTo>
                  <a:cubicBezTo>
                    <a:pt x="198" y="169"/>
                    <a:pt x="198" y="170"/>
                    <a:pt x="197" y="171"/>
                  </a:cubicBezTo>
                  <a:cubicBezTo>
                    <a:pt x="195" y="172"/>
                    <a:pt x="197" y="171"/>
                    <a:pt x="199" y="169"/>
                  </a:cubicBezTo>
                  <a:cubicBezTo>
                    <a:pt x="201" y="168"/>
                    <a:pt x="204" y="166"/>
                    <a:pt x="206" y="166"/>
                  </a:cubicBezTo>
                  <a:cubicBezTo>
                    <a:pt x="208" y="166"/>
                    <a:pt x="210" y="166"/>
                    <a:pt x="211" y="167"/>
                  </a:cubicBezTo>
                  <a:cubicBezTo>
                    <a:pt x="212" y="167"/>
                    <a:pt x="212" y="168"/>
                    <a:pt x="211" y="169"/>
                  </a:cubicBezTo>
                  <a:cubicBezTo>
                    <a:pt x="211" y="169"/>
                    <a:pt x="210" y="170"/>
                    <a:pt x="208" y="171"/>
                  </a:cubicBezTo>
                  <a:cubicBezTo>
                    <a:pt x="206" y="172"/>
                    <a:pt x="203" y="174"/>
                    <a:pt x="199" y="177"/>
                  </a:cubicBezTo>
                  <a:cubicBezTo>
                    <a:pt x="194" y="181"/>
                    <a:pt x="187" y="186"/>
                    <a:pt x="185" y="189"/>
                  </a:cubicBezTo>
                  <a:cubicBezTo>
                    <a:pt x="180" y="193"/>
                    <a:pt x="176" y="196"/>
                    <a:pt x="176" y="196"/>
                  </a:cubicBezTo>
                  <a:cubicBezTo>
                    <a:pt x="181" y="196"/>
                    <a:pt x="184" y="197"/>
                    <a:pt x="179" y="201"/>
                  </a:cubicBezTo>
                  <a:cubicBezTo>
                    <a:pt x="173" y="205"/>
                    <a:pt x="139" y="235"/>
                    <a:pt x="139" y="240"/>
                  </a:cubicBezTo>
                  <a:cubicBezTo>
                    <a:pt x="139" y="245"/>
                    <a:pt x="136" y="259"/>
                    <a:pt x="132" y="263"/>
                  </a:cubicBezTo>
                  <a:cubicBezTo>
                    <a:pt x="127" y="267"/>
                    <a:pt x="118" y="281"/>
                    <a:pt x="118" y="281"/>
                  </a:cubicBezTo>
                  <a:cubicBezTo>
                    <a:pt x="117" y="272"/>
                    <a:pt x="118" y="264"/>
                    <a:pt x="114" y="273"/>
                  </a:cubicBezTo>
                  <a:cubicBezTo>
                    <a:pt x="110" y="282"/>
                    <a:pt x="101" y="297"/>
                    <a:pt x="96" y="299"/>
                  </a:cubicBezTo>
                  <a:cubicBezTo>
                    <a:pt x="91" y="302"/>
                    <a:pt x="69" y="327"/>
                    <a:pt x="66" y="327"/>
                  </a:cubicBezTo>
                  <a:cubicBezTo>
                    <a:pt x="66" y="327"/>
                    <a:pt x="58" y="335"/>
                    <a:pt x="56" y="339"/>
                  </a:cubicBezTo>
                  <a:cubicBezTo>
                    <a:pt x="53" y="345"/>
                    <a:pt x="51" y="347"/>
                    <a:pt x="49" y="352"/>
                  </a:cubicBezTo>
                  <a:cubicBezTo>
                    <a:pt x="46" y="358"/>
                    <a:pt x="45" y="360"/>
                    <a:pt x="45" y="360"/>
                  </a:cubicBezTo>
                  <a:cubicBezTo>
                    <a:pt x="47" y="364"/>
                    <a:pt x="47" y="364"/>
                    <a:pt x="47" y="364"/>
                  </a:cubicBezTo>
                  <a:cubicBezTo>
                    <a:pt x="41" y="371"/>
                    <a:pt x="34" y="382"/>
                    <a:pt x="33" y="387"/>
                  </a:cubicBezTo>
                  <a:cubicBezTo>
                    <a:pt x="33" y="391"/>
                    <a:pt x="26" y="398"/>
                    <a:pt x="27" y="402"/>
                  </a:cubicBezTo>
                  <a:cubicBezTo>
                    <a:pt x="28" y="406"/>
                    <a:pt x="29" y="415"/>
                    <a:pt x="29" y="415"/>
                  </a:cubicBezTo>
                  <a:cubicBezTo>
                    <a:pt x="25" y="430"/>
                    <a:pt x="21" y="444"/>
                    <a:pt x="20" y="449"/>
                  </a:cubicBezTo>
                  <a:cubicBezTo>
                    <a:pt x="20" y="454"/>
                    <a:pt x="14" y="462"/>
                    <a:pt x="14" y="469"/>
                  </a:cubicBezTo>
                  <a:cubicBezTo>
                    <a:pt x="13" y="475"/>
                    <a:pt x="12" y="489"/>
                    <a:pt x="12" y="489"/>
                  </a:cubicBezTo>
                  <a:cubicBezTo>
                    <a:pt x="5" y="492"/>
                    <a:pt x="5" y="492"/>
                    <a:pt x="5" y="492"/>
                  </a:cubicBezTo>
                  <a:cubicBezTo>
                    <a:pt x="8" y="508"/>
                    <a:pt x="8" y="508"/>
                    <a:pt x="8" y="508"/>
                  </a:cubicBezTo>
                  <a:cubicBezTo>
                    <a:pt x="6" y="517"/>
                    <a:pt x="0" y="535"/>
                    <a:pt x="1" y="538"/>
                  </a:cubicBezTo>
                  <a:cubicBezTo>
                    <a:pt x="3" y="541"/>
                    <a:pt x="3" y="546"/>
                    <a:pt x="3" y="546"/>
                  </a:cubicBezTo>
                  <a:cubicBezTo>
                    <a:pt x="2" y="554"/>
                    <a:pt x="2" y="561"/>
                    <a:pt x="4" y="564"/>
                  </a:cubicBezTo>
                  <a:cubicBezTo>
                    <a:pt x="5" y="566"/>
                    <a:pt x="8" y="560"/>
                    <a:pt x="8" y="559"/>
                  </a:cubicBezTo>
                  <a:cubicBezTo>
                    <a:pt x="8" y="559"/>
                    <a:pt x="8" y="555"/>
                    <a:pt x="8" y="550"/>
                  </a:cubicBezTo>
                  <a:cubicBezTo>
                    <a:pt x="7" y="544"/>
                    <a:pt x="7" y="530"/>
                    <a:pt x="10" y="526"/>
                  </a:cubicBezTo>
                  <a:cubicBezTo>
                    <a:pt x="12" y="522"/>
                    <a:pt x="12" y="512"/>
                    <a:pt x="12" y="512"/>
                  </a:cubicBezTo>
                  <a:cubicBezTo>
                    <a:pt x="15" y="503"/>
                    <a:pt x="15" y="503"/>
                    <a:pt x="15" y="503"/>
                  </a:cubicBezTo>
                  <a:cubicBezTo>
                    <a:pt x="15" y="497"/>
                    <a:pt x="15" y="493"/>
                    <a:pt x="16" y="490"/>
                  </a:cubicBezTo>
                  <a:cubicBezTo>
                    <a:pt x="17" y="487"/>
                    <a:pt x="17" y="477"/>
                    <a:pt x="18" y="476"/>
                  </a:cubicBezTo>
                  <a:cubicBezTo>
                    <a:pt x="19" y="474"/>
                    <a:pt x="28" y="451"/>
                    <a:pt x="28" y="451"/>
                  </a:cubicBezTo>
                  <a:cubicBezTo>
                    <a:pt x="31" y="457"/>
                    <a:pt x="30" y="470"/>
                    <a:pt x="27" y="474"/>
                  </a:cubicBezTo>
                  <a:cubicBezTo>
                    <a:pt x="25" y="479"/>
                    <a:pt x="20" y="494"/>
                    <a:pt x="22" y="498"/>
                  </a:cubicBezTo>
                  <a:cubicBezTo>
                    <a:pt x="24" y="502"/>
                    <a:pt x="22" y="515"/>
                    <a:pt x="22" y="515"/>
                  </a:cubicBezTo>
                  <a:cubicBezTo>
                    <a:pt x="22" y="524"/>
                    <a:pt x="22" y="524"/>
                    <a:pt x="22" y="524"/>
                  </a:cubicBezTo>
                  <a:cubicBezTo>
                    <a:pt x="21" y="528"/>
                    <a:pt x="21" y="528"/>
                    <a:pt x="22" y="532"/>
                  </a:cubicBezTo>
                  <a:cubicBezTo>
                    <a:pt x="22" y="532"/>
                    <a:pt x="21" y="536"/>
                    <a:pt x="18" y="540"/>
                  </a:cubicBezTo>
                  <a:cubicBezTo>
                    <a:pt x="18" y="540"/>
                    <a:pt x="18" y="543"/>
                    <a:pt x="19" y="545"/>
                  </a:cubicBezTo>
                  <a:cubicBezTo>
                    <a:pt x="19" y="545"/>
                    <a:pt x="18" y="551"/>
                    <a:pt x="19" y="554"/>
                  </a:cubicBezTo>
                  <a:cubicBezTo>
                    <a:pt x="18" y="557"/>
                    <a:pt x="20" y="558"/>
                    <a:pt x="20" y="563"/>
                  </a:cubicBezTo>
                  <a:cubicBezTo>
                    <a:pt x="21" y="565"/>
                    <a:pt x="22" y="566"/>
                    <a:pt x="21" y="568"/>
                  </a:cubicBezTo>
                  <a:cubicBezTo>
                    <a:pt x="20" y="569"/>
                    <a:pt x="20" y="574"/>
                    <a:pt x="22" y="587"/>
                  </a:cubicBezTo>
                  <a:cubicBezTo>
                    <a:pt x="22" y="587"/>
                    <a:pt x="16" y="612"/>
                    <a:pt x="15" y="615"/>
                  </a:cubicBezTo>
                  <a:cubicBezTo>
                    <a:pt x="14" y="618"/>
                    <a:pt x="14" y="621"/>
                    <a:pt x="16" y="623"/>
                  </a:cubicBezTo>
                  <a:cubicBezTo>
                    <a:pt x="18" y="625"/>
                    <a:pt x="16" y="624"/>
                    <a:pt x="16" y="624"/>
                  </a:cubicBezTo>
                  <a:cubicBezTo>
                    <a:pt x="16" y="624"/>
                    <a:pt x="16" y="628"/>
                    <a:pt x="18" y="630"/>
                  </a:cubicBezTo>
                  <a:cubicBezTo>
                    <a:pt x="19" y="631"/>
                    <a:pt x="19" y="635"/>
                    <a:pt x="20" y="638"/>
                  </a:cubicBezTo>
                  <a:cubicBezTo>
                    <a:pt x="21" y="642"/>
                    <a:pt x="23" y="645"/>
                    <a:pt x="24" y="647"/>
                  </a:cubicBezTo>
                  <a:cubicBezTo>
                    <a:pt x="25" y="649"/>
                    <a:pt x="27" y="655"/>
                    <a:pt x="30" y="659"/>
                  </a:cubicBezTo>
                  <a:cubicBezTo>
                    <a:pt x="33" y="662"/>
                    <a:pt x="35" y="668"/>
                    <a:pt x="38" y="672"/>
                  </a:cubicBezTo>
                  <a:cubicBezTo>
                    <a:pt x="40" y="676"/>
                    <a:pt x="43" y="679"/>
                    <a:pt x="44" y="682"/>
                  </a:cubicBezTo>
                  <a:cubicBezTo>
                    <a:pt x="44" y="685"/>
                    <a:pt x="46" y="687"/>
                    <a:pt x="47" y="689"/>
                  </a:cubicBezTo>
                  <a:cubicBezTo>
                    <a:pt x="48" y="691"/>
                    <a:pt x="54" y="697"/>
                    <a:pt x="56" y="699"/>
                  </a:cubicBezTo>
                  <a:cubicBezTo>
                    <a:pt x="58" y="701"/>
                    <a:pt x="58" y="702"/>
                    <a:pt x="66" y="700"/>
                  </a:cubicBezTo>
                  <a:cubicBezTo>
                    <a:pt x="66" y="700"/>
                    <a:pt x="72" y="706"/>
                    <a:pt x="76" y="710"/>
                  </a:cubicBezTo>
                  <a:cubicBezTo>
                    <a:pt x="76" y="710"/>
                    <a:pt x="79" y="719"/>
                    <a:pt x="81" y="722"/>
                  </a:cubicBezTo>
                  <a:cubicBezTo>
                    <a:pt x="82" y="726"/>
                    <a:pt x="85" y="731"/>
                    <a:pt x="87" y="734"/>
                  </a:cubicBezTo>
                  <a:cubicBezTo>
                    <a:pt x="90" y="737"/>
                    <a:pt x="92" y="742"/>
                    <a:pt x="96" y="745"/>
                  </a:cubicBezTo>
                  <a:cubicBezTo>
                    <a:pt x="100" y="747"/>
                    <a:pt x="105" y="754"/>
                    <a:pt x="107" y="757"/>
                  </a:cubicBezTo>
                  <a:cubicBezTo>
                    <a:pt x="109" y="760"/>
                    <a:pt x="110" y="759"/>
                    <a:pt x="115" y="758"/>
                  </a:cubicBezTo>
                  <a:cubicBezTo>
                    <a:pt x="115" y="758"/>
                    <a:pt x="123" y="783"/>
                    <a:pt x="127" y="790"/>
                  </a:cubicBezTo>
                  <a:cubicBezTo>
                    <a:pt x="127" y="790"/>
                    <a:pt x="127" y="798"/>
                    <a:pt x="127" y="801"/>
                  </a:cubicBezTo>
                  <a:cubicBezTo>
                    <a:pt x="126" y="804"/>
                    <a:pt x="129" y="806"/>
                    <a:pt x="131" y="808"/>
                  </a:cubicBezTo>
                  <a:cubicBezTo>
                    <a:pt x="132" y="809"/>
                    <a:pt x="132" y="807"/>
                    <a:pt x="133" y="804"/>
                  </a:cubicBezTo>
                  <a:cubicBezTo>
                    <a:pt x="133" y="804"/>
                    <a:pt x="138" y="809"/>
                    <a:pt x="138" y="812"/>
                  </a:cubicBezTo>
                  <a:cubicBezTo>
                    <a:pt x="138" y="815"/>
                    <a:pt x="144" y="824"/>
                    <a:pt x="146" y="827"/>
                  </a:cubicBezTo>
                  <a:cubicBezTo>
                    <a:pt x="148" y="830"/>
                    <a:pt x="152" y="832"/>
                    <a:pt x="155" y="834"/>
                  </a:cubicBezTo>
                  <a:cubicBezTo>
                    <a:pt x="158" y="835"/>
                    <a:pt x="160" y="836"/>
                    <a:pt x="160" y="837"/>
                  </a:cubicBezTo>
                  <a:cubicBezTo>
                    <a:pt x="161" y="839"/>
                    <a:pt x="162" y="841"/>
                    <a:pt x="163" y="842"/>
                  </a:cubicBezTo>
                  <a:cubicBezTo>
                    <a:pt x="163" y="843"/>
                    <a:pt x="165" y="844"/>
                    <a:pt x="168" y="849"/>
                  </a:cubicBezTo>
                  <a:cubicBezTo>
                    <a:pt x="169" y="849"/>
                    <a:pt x="172" y="848"/>
                    <a:pt x="172" y="847"/>
                  </a:cubicBezTo>
                  <a:cubicBezTo>
                    <a:pt x="172" y="847"/>
                    <a:pt x="172" y="842"/>
                    <a:pt x="169" y="839"/>
                  </a:cubicBezTo>
                  <a:cubicBezTo>
                    <a:pt x="169" y="839"/>
                    <a:pt x="169" y="840"/>
                    <a:pt x="171" y="839"/>
                  </a:cubicBezTo>
                  <a:cubicBezTo>
                    <a:pt x="173" y="837"/>
                    <a:pt x="177" y="836"/>
                    <a:pt x="181" y="834"/>
                  </a:cubicBezTo>
                  <a:cubicBezTo>
                    <a:pt x="181" y="834"/>
                    <a:pt x="187" y="839"/>
                    <a:pt x="190" y="843"/>
                  </a:cubicBezTo>
                  <a:cubicBezTo>
                    <a:pt x="192" y="846"/>
                    <a:pt x="191" y="845"/>
                    <a:pt x="190" y="846"/>
                  </a:cubicBezTo>
                  <a:cubicBezTo>
                    <a:pt x="188" y="848"/>
                    <a:pt x="189" y="851"/>
                    <a:pt x="192" y="856"/>
                  </a:cubicBezTo>
                  <a:cubicBezTo>
                    <a:pt x="195" y="866"/>
                    <a:pt x="196" y="865"/>
                    <a:pt x="195" y="870"/>
                  </a:cubicBezTo>
                  <a:cubicBezTo>
                    <a:pt x="195" y="875"/>
                    <a:pt x="191" y="889"/>
                    <a:pt x="194" y="893"/>
                  </a:cubicBezTo>
                  <a:cubicBezTo>
                    <a:pt x="196" y="895"/>
                    <a:pt x="198" y="896"/>
                    <a:pt x="199" y="897"/>
                  </a:cubicBezTo>
                  <a:cubicBezTo>
                    <a:pt x="200" y="897"/>
                    <a:pt x="201" y="897"/>
                    <a:pt x="201" y="897"/>
                  </a:cubicBezTo>
                  <a:cubicBezTo>
                    <a:pt x="200" y="898"/>
                    <a:pt x="200" y="898"/>
                    <a:pt x="199" y="899"/>
                  </a:cubicBezTo>
                  <a:cubicBezTo>
                    <a:pt x="195" y="905"/>
                    <a:pt x="194" y="906"/>
                    <a:pt x="191" y="904"/>
                  </a:cubicBezTo>
                  <a:cubicBezTo>
                    <a:pt x="188" y="902"/>
                    <a:pt x="184" y="903"/>
                    <a:pt x="182" y="909"/>
                  </a:cubicBezTo>
                  <a:cubicBezTo>
                    <a:pt x="180" y="915"/>
                    <a:pt x="176" y="917"/>
                    <a:pt x="172" y="917"/>
                  </a:cubicBezTo>
                  <a:cubicBezTo>
                    <a:pt x="168" y="917"/>
                    <a:pt x="166" y="919"/>
                    <a:pt x="166" y="923"/>
                  </a:cubicBezTo>
                  <a:cubicBezTo>
                    <a:pt x="166" y="928"/>
                    <a:pt x="161" y="928"/>
                    <a:pt x="162" y="932"/>
                  </a:cubicBezTo>
                  <a:cubicBezTo>
                    <a:pt x="163" y="937"/>
                    <a:pt x="163" y="944"/>
                    <a:pt x="163" y="944"/>
                  </a:cubicBezTo>
                  <a:cubicBezTo>
                    <a:pt x="167" y="949"/>
                    <a:pt x="168" y="951"/>
                    <a:pt x="167" y="954"/>
                  </a:cubicBezTo>
                  <a:cubicBezTo>
                    <a:pt x="167" y="957"/>
                    <a:pt x="167" y="960"/>
                    <a:pt x="163" y="960"/>
                  </a:cubicBezTo>
                  <a:cubicBezTo>
                    <a:pt x="158" y="960"/>
                    <a:pt x="157" y="963"/>
                    <a:pt x="159" y="967"/>
                  </a:cubicBezTo>
                  <a:cubicBezTo>
                    <a:pt x="161" y="970"/>
                    <a:pt x="159" y="975"/>
                    <a:pt x="162" y="979"/>
                  </a:cubicBezTo>
                  <a:cubicBezTo>
                    <a:pt x="166" y="983"/>
                    <a:pt x="177" y="995"/>
                    <a:pt x="180" y="999"/>
                  </a:cubicBezTo>
                  <a:cubicBezTo>
                    <a:pt x="187" y="1009"/>
                    <a:pt x="187" y="1010"/>
                    <a:pt x="187" y="1014"/>
                  </a:cubicBezTo>
                  <a:cubicBezTo>
                    <a:pt x="188" y="1019"/>
                    <a:pt x="189" y="1019"/>
                    <a:pt x="192" y="1024"/>
                  </a:cubicBezTo>
                  <a:cubicBezTo>
                    <a:pt x="196" y="1030"/>
                    <a:pt x="199" y="1032"/>
                    <a:pt x="199" y="1037"/>
                  </a:cubicBezTo>
                  <a:cubicBezTo>
                    <a:pt x="199" y="1038"/>
                    <a:pt x="199" y="1039"/>
                    <a:pt x="199" y="1041"/>
                  </a:cubicBezTo>
                  <a:cubicBezTo>
                    <a:pt x="200" y="1043"/>
                    <a:pt x="202" y="1045"/>
                    <a:pt x="204" y="1048"/>
                  </a:cubicBezTo>
                  <a:cubicBezTo>
                    <a:pt x="207" y="1051"/>
                    <a:pt x="211" y="1057"/>
                    <a:pt x="211" y="1060"/>
                  </a:cubicBezTo>
                  <a:cubicBezTo>
                    <a:pt x="211" y="1061"/>
                    <a:pt x="211" y="1061"/>
                    <a:pt x="211" y="1062"/>
                  </a:cubicBezTo>
                  <a:cubicBezTo>
                    <a:pt x="212" y="1064"/>
                    <a:pt x="215" y="1067"/>
                    <a:pt x="218" y="1071"/>
                  </a:cubicBezTo>
                  <a:cubicBezTo>
                    <a:pt x="221" y="1074"/>
                    <a:pt x="226" y="1074"/>
                    <a:pt x="231" y="1080"/>
                  </a:cubicBezTo>
                  <a:cubicBezTo>
                    <a:pt x="236" y="1085"/>
                    <a:pt x="236" y="1086"/>
                    <a:pt x="241" y="1087"/>
                  </a:cubicBezTo>
                  <a:cubicBezTo>
                    <a:pt x="243" y="1088"/>
                    <a:pt x="247" y="1091"/>
                    <a:pt x="249" y="1094"/>
                  </a:cubicBezTo>
                  <a:cubicBezTo>
                    <a:pt x="252" y="1098"/>
                    <a:pt x="256" y="1101"/>
                    <a:pt x="260" y="1102"/>
                  </a:cubicBezTo>
                  <a:cubicBezTo>
                    <a:pt x="262" y="1103"/>
                    <a:pt x="265" y="1105"/>
                    <a:pt x="268" y="1107"/>
                  </a:cubicBezTo>
                  <a:cubicBezTo>
                    <a:pt x="269" y="1109"/>
                    <a:pt x="270" y="1110"/>
                    <a:pt x="270" y="1111"/>
                  </a:cubicBezTo>
                  <a:cubicBezTo>
                    <a:pt x="271" y="1113"/>
                    <a:pt x="274" y="1115"/>
                    <a:pt x="276" y="1120"/>
                  </a:cubicBezTo>
                  <a:cubicBezTo>
                    <a:pt x="277" y="1123"/>
                    <a:pt x="281" y="1125"/>
                    <a:pt x="282" y="1132"/>
                  </a:cubicBezTo>
                  <a:cubicBezTo>
                    <a:pt x="282" y="1138"/>
                    <a:pt x="286" y="1142"/>
                    <a:pt x="283" y="1146"/>
                  </a:cubicBezTo>
                  <a:cubicBezTo>
                    <a:pt x="281" y="1151"/>
                    <a:pt x="283" y="1154"/>
                    <a:pt x="284" y="1160"/>
                  </a:cubicBezTo>
                  <a:cubicBezTo>
                    <a:pt x="285" y="1166"/>
                    <a:pt x="287" y="1172"/>
                    <a:pt x="285" y="1176"/>
                  </a:cubicBezTo>
                  <a:cubicBezTo>
                    <a:pt x="284" y="1179"/>
                    <a:pt x="286" y="1188"/>
                    <a:pt x="289" y="1195"/>
                  </a:cubicBezTo>
                  <a:cubicBezTo>
                    <a:pt x="292" y="1202"/>
                    <a:pt x="297" y="1215"/>
                    <a:pt x="297" y="1215"/>
                  </a:cubicBezTo>
                  <a:cubicBezTo>
                    <a:pt x="295" y="1221"/>
                    <a:pt x="293" y="1227"/>
                    <a:pt x="292" y="1229"/>
                  </a:cubicBezTo>
                  <a:cubicBezTo>
                    <a:pt x="297" y="1232"/>
                    <a:pt x="298" y="1235"/>
                    <a:pt x="298" y="1238"/>
                  </a:cubicBezTo>
                  <a:cubicBezTo>
                    <a:pt x="299" y="1241"/>
                    <a:pt x="304" y="1245"/>
                    <a:pt x="304" y="1247"/>
                  </a:cubicBezTo>
                  <a:cubicBezTo>
                    <a:pt x="305" y="1248"/>
                    <a:pt x="310" y="1250"/>
                    <a:pt x="317" y="1251"/>
                  </a:cubicBezTo>
                  <a:cubicBezTo>
                    <a:pt x="317" y="1253"/>
                    <a:pt x="318" y="1255"/>
                    <a:pt x="319" y="1257"/>
                  </a:cubicBezTo>
                  <a:cubicBezTo>
                    <a:pt x="321" y="1261"/>
                    <a:pt x="324" y="1263"/>
                    <a:pt x="328" y="1265"/>
                  </a:cubicBezTo>
                  <a:cubicBezTo>
                    <a:pt x="333" y="1268"/>
                    <a:pt x="331" y="1267"/>
                    <a:pt x="334" y="1271"/>
                  </a:cubicBezTo>
                  <a:cubicBezTo>
                    <a:pt x="338" y="1275"/>
                    <a:pt x="342" y="1278"/>
                    <a:pt x="345" y="1278"/>
                  </a:cubicBezTo>
                  <a:cubicBezTo>
                    <a:pt x="347" y="1278"/>
                    <a:pt x="350" y="1277"/>
                    <a:pt x="352" y="1278"/>
                  </a:cubicBezTo>
                  <a:cubicBezTo>
                    <a:pt x="352" y="1278"/>
                    <a:pt x="353" y="1279"/>
                    <a:pt x="354" y="1279"/>
                  </a:cubicBezTo>
                  <a:cubicBezTo>
                    <a:pt x="357" y="1281"/>
                    <a:pt x="360" y="1283"/>
                    <a:pt x="364" y="1283"/>
                  </a:cubicBezTo>
                  <a:cubicBezTo>
                    <a:pt x="366" y="1283"/>
                    <a:pt x="369" y="1285"/>
                    <a:pt x="371" y="1285"/>
                  </a:cubicBezTo>
                  <a:cubicBezTo>
                    <a:pt x="372" y="1286"/>
                    <a:pt x="372" y="1286"/>
                    <a:pt x="372" y="1286"/>
                  </a:cubicBezTo>
                  <a:cubicBezTo>
                    <a:pt x="376" y="1287"/>
                    <a:pt x="376" y="1287"/>
                    <a:pt x="376" y="1287"/>
                  </a:cubicBezTo>
                  <a:cubicBezTo>
                    <a:pt x="377" y="1287"/>
                    <a:pt x="377" y="1287"/>
                    <a:pt x="377" y="1287"/>
                  </a:cubicBezTo>
                  <a:cubicBezTo>
                    <a:pt x="381" y="1285"/>
                    <a:pt x="386" y="1285"/>
                    <a:pt x="383" y="1282"/>
                  </a:cubicBezTo>
                  <a:cubicBezTo>
                    <a:pt x="381" y="1278"/>
                    <a:pt x="378" y="1273"/>
                    <a:pt x="378" y="1273"/>
                  </a:cubicBezTo>
                  <a:cubicBezTo>
                    <a:pt x="377" y="1273"/>
                    <a:pt x="377" y="1272"/>
                    <a:pt x="377" y="1272"/>
                  </a:cubicBezTo>
                  <a:cubicBezTo>
                    <a:pt x="377" y="1271"/>
                    <a:pt x="377" y="1270"/>
                    <a:pt x="377" y="1270"/>
                  </a:cubicBezTo>
                  <a:cubicBezTo>
                    <a:pt x="378" y="1269"/>
                    <a:pt x="378" y="1269"/>
                    <a:pt x="379" y="1269"/>
                  </a:cubicBezTo>
                  <a:cubicBezTo>
                    <a:pt x="380" y="1269"/>
                    <a:pt x="382" y="1268"/>
                    <a:pt x="383" y="1267"/>
                  </a:cubicBezTo>
                  <a:cubicBezTo>
                    <a:pt x="384" y="1267"/>
                    <a:pt x="387" y="1266"/>
                    <a:pt x="388" y="1266"/>
                  </a:cubicBezTo>
                  <a:cubicBezTo>
                    <a:pt x="389" y="1266"/>
                    <a:pt x="390" y="1264"/>
                    <a:pt x="390" y="1264"/>
                  </a:cubicBezTo>
                  <a:cubicBezTo>
                    <a:pt x="389" y="1262"/>
                    <a:pt x="387" y="1260"/>
                    <a:pt x="388" y="1259"/>
                  </a:cubicBezTo>
                  <a:cubicBezTo>
                    <a:pt x="388" y="1257"/>
                    <a:pt x="387" y="1255"/>
                    <a:pt x="387" y="1255"/>
                  </a:cubicBezTo>
                  <a:cubicBezTo>
                    <a:pt x="390" y="1257"/>
                    <a:pt x="391" y="1257"/>
                    <a:pt x="393" y="1256"/>
                  </a:cubicBezTo>
                  <a:cubicBezTo>
                    <a:pt x="393" y="1256"/>
                    <a:pt x="394" y="1256"/>
                    <a:pt x="394" y="1256"/>
                  </a:cubicBezTo>
                  <a:cubicBezTo>
                    <a:pt x="396" y="1255"/>
                    <a:pt x="398" y="1256"/>
                    <a:pt x="400" y="1256"/>
                  </a:cubicBezTo>
                  <a:cubicBezTo>
                    <a:pt x="400" y="1256"/>
                    <a:pt x="401" y="1257"/>
                    <a:pt x="402" y="1257"/>
                  </a:cubicBezTo>
                  <a:cubicBezTo>
                    <a:pt x="403" y="1257"/>
                    <a:pt x="405" y="1258"/>
                    <a:pt x="408" y="1258"/>
                  </a:cubicBezTo>
                  <a:cubicBezTo>
                    <a:pt x="409" y="1258"/>
                    <a:pt x="410" y="1258"/>
                    <a:pt x="410" y="1258"/>
                  </a:cubicBezTo>
                  <a:cubicBezTo>
                    <a:pt x="411" y="1258"/>
                    <a:pt x="412" y="1258"/>
                    <a:pt x="412" y="1258"/>
                  </a:cubicBezTo>
                  <a:cubicBezTo>
                    <a:pt x="412" y="1257"/>
                    <a:pt x="413" y="1257"/>
                    <a:pt x="413" y="1257"/>
                  </a:cubicBezTo>
                  <a:cubicBezTo>
                    <a:pt x="414" y="1257"/>
                    <a:pt x="414" y="1257"/>
                    <a:pt x="414" y="1257"/>
                  </a:cubicBezTo>
                  <a:cubicBezTo>
                    <a:pt x="417" y="1258"/>
                    <a:pt x="420" y="1260"/>
                    <a:pt x="422" y="1259"/>
                  </a:cubicBezTo>
                  <a:cubicBezTo>
                    <a:pt x="422" y="1259"/>
                    <a:pt x="425" y="1258"/>
                    <a:pt x="428" y="1257"/>
                  </a:cubicBezTo>
                  <a:cubicBezTo>
                    <a:pt x="430" y="1256"/>
                    <a:pt x="431" y="1255"/>
                    <a:pt x="431" y="1254"/>
                  </a:cubicBezTo>
                  <a:cubicBezTo>
                    <a:pt x="431" y="1253"/>
                    <a:pt x="430" y="1252"/>
                    <a:pt x="428" y="1251"/>
                  </a:cubicBezTo>
                  <a:cubicBezTo>
                    <a:pt x="427" y="1250"/>
                    <a:pt x="427" y="1250"/>
                    <a:pt x="427" y="1250"/>
                  </a:cubicBezTo>
                  <a:cubicBezTo>
                    <a:pt x="423" y="1249"/>
                    <a:pt x="420" y="1245"/>
                    <a:pt x="419" y="1243"/>
                  </a:cubicBezTo>
                  <a:cubicBezTo>
                    <a:pt x="418" y="1242"/>
                    <a:pt x="416" y="1241"/>
                    <a:pt x="414" y="1240"/>
                  </a:cubicBezTo>
                  <a:cubicBezTo>
                    <a:pt x="414" y="1240"/>
                    <a:pt x="414" y="1239"/>
                    <a:pt x="413" y="1239"/>
                  </a:cubicBezTo>
                  <a:cubicBezTo>
                    <a:pt x="413" y="1239"/>
                    <a:pt x="412" y="1238"/>
                    <a:pt x="412" y="1237"/>
                  </a:cubicBezTo>
                  <a:cubicBezTo>
                    <a:pt x="412" y="1236"/>
                    <a:pt x="412" y="1236"/>
                    <a:pt x="413" y="1237"/>
                  </a:cubicBezTo>
                  <a:cubicBezTo>
                    <a:pt x="414" y="1237"/>
                    <a:pt x="414" y="1237"/>
                    <a:pt x="414" y="1238"/>
                  </a:cubicBezTo>
                  <a:cubicBezTo>
                    <a:pt x="414" y="1238"/>
                    <a:pt x="415" y="1238"/>
                    <a:pt x="415" y="1238"/>
                  </a:cubicBezTo>
                  <a:cubicBezTo>
                    <a:pt x="418" y="1237"/>
                    <a:pt x="419" y="1237"/>
                    <a:pt x="420" y="1239"/>
                  </a:cubicBezTo>
                  <a:cubicBezTo>
                    <a:pt x="421" y="1240"/>
                    <a:pt x="425" y="1241"/>
                    <a:pt x="427" y="1241"/>
                  </a:cubicBezTo>
                  <a:cubicBezTo>
                    <a:pt x="427" y="1241"/>
                    <a:pt x="427" y="1241"/>
                    <a:pt x="428" y="1241"/>
                  </a:cubicBezTo>
                  <a:cubicBezTo>
                    <a:pt x="429" y="1242"/>
                    <a:pt x="431" y="1242"/>
                    <a:pt x="433" y="1243"/>
                  </a:cubicBezTo>
                  <a:cubicBezTo>
                    <a:pt x="434" y="1243"/>
                    <a:pt x="435" y="1243"/>
                    <a:pt x="435" y="1243"/>
                  </a:cubicBezTo>
                  <a:cubicBezTo>
                    <a:pt x="435" y="1243"/>
                    <a:pt x="435" y="1244"/>
                    <a:pt x="436" y="1244"/>
                  </a:cubicBezTo>
                  <a:cubicBezTo>
                    <a:pt x="437" y="1244"/>
                    <a:pt x="438" y="1245"/>
                    <a:pt x="439" y="1245"/>
                  </a:cubicBezTo>
                  <a:cubicBezTo>
                    <a:pt x="442" y="1246"/>
                    <a:pt x="445" y="1246"/>
                    <a:pt x="447" y="1245"/>
                  </a:cubicBezTo>
                  <a:cubicBezTo>
                    <a:pt x="448" y="1244"/>
                    <a:pt x="450" y="1243"/>
                    <a:pt x="452" y="1242"/>
                  </a:cubicBezTo>
                  <a:cubicBezTo>
                    <a:pt x="455" y="1240"/>
                    <a:pt x="459" y="1239"/>
                    <a:pt x="461" y="1238"/>
                  </a:cubicBezTo>
                  <a:cubicBezTo>
                    <a:pt x="464" y="1238"/>
                    <a:pt x="466" y="1235"/>
                    <a:pt x="467" y="1234"/>
                  </a:cubicBezTo>
                  <a:cubicBezTo>
                    <a:pt x="468" y="1233"/>
                    <a:pt x="469" y="1232"/>
                    <a:pt x="472" y="1231"/>
                  </a:cubicBezTo>
                  <a:cubicBezTo>
                    <a:pt x="472" y="1230"/>
                    <a:pt x="473" y="1229"/>
                    <a:pt x="474" y="1228"/>
                  </a:cubicBezTo>
                  <a:cubicBezTo>
                    <a:pt x="475" y="1228"/>
                    <a:pt x="476" y="1228"/>
                    <a:pt x="477" y="1228"/>
                  </a:cubicBezTo>
                  <a:cubicBezTo>
                    <a:pt x="479" y="1226"/>
                    <a:pt x="482" y="1226"/>
                    <a:pt x="484" y="1223"/>
                  </a:cubicBezTo>
                  <a:cubicBezTo>
                    <a:pt x="486" y="1220"/>
                    <a:pt x="490" y="1218"/>
                    <a:pt x="492" y="1218"/>
                  </a:cubicBezTo>
                  <a:cubicBezTo>
                    <a:pt x="499" y="1213"/>
                    <a:pt x="499" y="1213"/>
                    <a:pt x="499" y="1213"/>
                  </a:cubicBezTo>
                  <a:cubicBezTo>
                    <a:pt x="501" y="1208"/>
                    <a:pt x="499" y="1209"/>
                    <a:pt x="499" y="1208"/>
                  </a:cubicBezTo>
                  <a:cubicBezTo>
                    <a:pt x="498" y="1206"/>
                    <a:pt x="497" y="1201"/>
                    <a:pt x="498" y="1199"/>
                  </a:cubicBezTo>
                  <a:cubicBezTo>
                    <a:pt x="499" y="1197"/>
                    <a:pt x="501" y="1196"/>
                    <a:pt x="502" y="1196"/>
                  </a:cubicBezTo>
                  <a:cubicBezTo>
                    <a:pt x="504" y="1195"/>
                    <a:pt x="505" y="1194"/>
                    <a:pt x="506" y="1192"/>
                  </a:cubicBezTo>
                  <a:cubicBezTo>
                    <a:pt x="511" y="1191"/>
                    <a:pt x="514" y="1190"/>
                    <a:pt x="516" y="1188"/>
                  </a:cubicBezTo>
                  <a:cubicBezTo>
                    <a:pt x="518" y="1186"/>
                    <a:pt x="522" y="1186"/>
                    <a:pt x="524" y="1185"/>
                  </a:cubicBezTo>
                  <a:cubicBezTo>
                    <a:pt x="525" y="1185"/>
                    <a:pt x="531" y="1183"/>
                    <a:pt x="532" y="1182"/>
                  </a:cubicBezTo>
                  <a:cubicBezTo>
                    <a:pt x="533" y="1182"/>
                    <a:pt x="538" y="1179"/>
                    <a:pt x="538" y="1179"/>
                  </a:cubicBezTo>
                  <a:cubicBezTo>
                    <a:pt x="542" y="1180"/>
                    <a:pt x="545" y="1180"/>
                    <a:pt x="548" y="1178"/>
                  </a:cubicBezTo>
                  <a:cubicBezTo>
                    <a:pt x="550" y="1177"/>
                    <a:pt x="554" y="1177"/>
                    <a:pt x="556" y="1178"/>
                  </a:cubicBezTo>
                  <a:cubicBezTo>
                    <a:pt x="558" y="1180"/>
                    <a:pt x="564" y="1178"/>
                    <a:pt x="564" y="1178"/>
                  </a:cubicBezTo>
                  <a:cubicBezTo>
                    <a:pt x="566" y="1175"/>
                    <a:pt x="570" y="1172"/>
                    <a:pt x="574" y="1172"/>
                  </a:cubicBezTo>
                  <a:cubicBezTo>
                    <a:pt x="575" y="1167"/>
                    <a:pt x="576" y="1167"/>
                    <a:pt x="579" y="1165"/>
                  </a:cubicBezTo>
                  <a:cubicBezTo>
                    <a:pt x="580" y="1161"/>
                    <a:pt x="580" y="1161"/>
                    <a:pt x="582" y="1159"/>
                  </a:cubicBezTo>
                  <a:cubicBezTo>
                    <a:pt x="585" y="1155"/>
                    <a:pt x="587" y="1148"/>
                    <a:pt x="591" y="1145"/>
                  </a:cubicBezTo>
                  <a:cubicBezTo>
                    <a:pt x="593" y="1142"/>
                    <a:pt x="595" y="1139"/>
                    <a:pt x="595" y="1139"/>
                  </a:cubicBezTo>
                  <a:cubicBezTo>
                    <a:pt x="594" y="1133"/>
                    <a:pt x="596" y="1129"/>
                    <a:pt x="597" y="1126"/>
                  </a:cubicBezTo>
                  <a:cubicBezTo>
                    <a:pt x="598" y="1123"/>
                    <a:pt x="597" y="1121"/>
                    <a:pt x="598" y="1118"/>
                  </a:cubicBezTo>
                  <a:cubicBezTo>
                    <a:pt x="599" y="1115"/>
                    <a:pt x="598" y="1115"/>
                    <a:pt x="597" y="1112"/>
                  </a:cubicBezTo>
                  <a:cubicBezTo>
                    <a:pt x="599" y="1109"/>
                    <a:pt x="600" y="1106"/>
                    <a:pt x="600" y="1104"/>
                  </a:cubicBezTo>
                  <a:cubicBezTo>
                    <a:pt x="601" y="1104"/>
                    <a:pt x="601" y="1103"/>
                    <a:pt x="602" y="1102"/>
                  </a:cubicBezTo>
                  <a:cubicBezTo>
                    <a:pt x="606" y="1099"/>
                    <a:pt x="611" y="1095"/>
                    <a:pt x="612" y="1093"/>
                  </a:cubicBezTo>
                  <a:cubicBezTo>
                    <a:pt x="613" y="1091"/>
                    <a:pt x="615" y="1089"/>
                    <a:pt x="618" y="1086"/>
                  </a:cubicBezTo>
                  <a:cubicBezTo>
                    <a:pt x="619" y="1085"/>
                    <a:pt x="620" y="1083"/>
                    <a:pt x="621" y="1082"/>
                  </a:cubicBezTo>
                  <a:cubicBezTo>
                    <a:pt x="623" y="1080"/>
                    <a:pt x="624" y="1078"/>
                    <a:pt x="627" y="1077"/>
                  </a:cubicBezTo>
                  <a:cubicBezTo>
                    <a:pt x="630" y="1076"/>
                    <a:pt x="635" y="1072"/>
                    <a:pt x="639" y="1068"/>
                  </a:cubicBezTo>
                  <a:cubicBezTo>
                    <a:pt x="640" y="1066"/>
                    <a:pt x="641" y="1064"/>
                    <a:pt x="642" y="1064"/>
                  </a:cubicBezTo>
                  <a:cubicBezTo>
                    <a:pt x="642" y="1064"/>
                    <a:pt x="644" y="1058"/>
                    <a:pt x="645" y="1047"/>
                  </a:cubicBezTo>
                  <a:cubicBezTo>
                    <a:pt x="646" y="1035"/>
                    <a:pt x="640" y="1029"/>
                    <a:pt x="640" y="1030"/>
                  </a:cubicBezTo>
                  <a:close/>
                  <a:moveTo>
                    <a:pt x="639" y="113"/>
                  </a:moveTo>
                  <a:cubicBezTo>
                    <a:pt x="637" y="114"/>
                    <a:pt x="636" y="115"/>
                    <a:pt x="634" y="116"/>
                  </a:cubicBezTo>
                  <a:cubicBezTo>
                    <a:pt x="630" y="118"/>
                    <a:pt x="628" y="124"/>
                    <a:pt x="633" y="122"/>
                  </a:cubicBezTo>
                  <a:cubicBezTo>
                    <a:pt x="635" y="121"/>
                    <a:pt x="637" y="121"/>
                    <a:pt x="639" y="121"/>
                  </a:cubicBezTo>
                  <a:cubicBezTo>
                    <a:pt x="642" y="120"/>
                    <a:pt x="646" y="120"/>
                    <a:pt x="647" y="120"/>
                  </a:cubicBezTo>
                  <a:cubicBezTo>
                    <a:pt x="641" y="116"/>
                    <a:pt x="641" y="116"/>
                    <a:pt x="641" y="116"/>
                  </a:cubicBezTo>
                  <a:cubicBezTo>
                    <a:pt x="641" y="116"/>
                    <a:pt x="641" y="117"/>
                    <a:pt x="641" y="116"/>
                  </a:cubicBezTo>
                  <a:cubicBezTo>
                    <a:pt x="641" y="113"/>
                    <a:pt x="640" y="113"/>
                    <a:pt x="639" y="113"/>
                  </a:cubicBezTo>
                  <a:close/>
                  <a:moveTo>
                    <a:pt x="631" y="29"/>
                  </a:moveTo>
                  <a:cubicBezTo>
                    <a:pt x="630" y="28"/>
                    <a:pt x="629" y="28"/>
                    <a:pt x="628" y="28"/>
                  </a:cubicBezTo>
                  <a:cubicBezTo>
                    <a:pt x="626" y="27"/>
                    <a:pt x="624" y="27"/>
                    <a:pt x="621" y="27"/>
                  </a:cubicBezTo>
                  <a:cubicBezTo>
                    <a:pt x="620" y="27"/>
                    <a:pt x="618" y="27"/>
                    <a:pt x="617" y="27"/>
                  </a:cubicBezTo>
                  <a:cubicBezTo>
                    <a:pt x="621" y="28"/>
                    <a:pt x="621" y="28"/>
                    <a:pt x="621" y="28"/>
                  </a:cubicBezTo>
                  <a:cubicBezTo>
                    <a:pt x="630" y="29"/>
                    <a:pt x="630" y="29"/>
                    <a:pt x="630" y="29"/>
                  </a:cubicBezTo>
                  <a:cubicBezTo>
                    <a:pt x="631" y="29"/>
                    <a:pt x="631" y="29"/>
                    <a:pt x="631" y="29"/>
                  </a:cubicBezTo>
                  <a:close/>
                  <a:moveTo>
                    <a:pt x="607" y="48"/>
                  </a:moveTo>
                  <a:cubicBezTo>
                    <a:pt x="605" y="48"/>
                    <a:pt x="603" y="47"/>
                    <a:pt x="602" y="47"/>
                  </a:cubicBezTo>
                  <a:cubicBezTo>
                    <a:pt x="602" y="47"/>
                    <a:pt x="601" y="48"/>
                    <a:pt x="602" y="49"/>
                  </a:cubicBezTo>
                  <a:cubicBezTo>
                    <a:pt x="602" y="49"/>
                    <a:pt x="602" y="50"/>
                    <a:pt x="602" y="50"/>
                  </a:cubicBezTo>
                  <a:cubicBezTo>
                    <a:pt x="604" y="51"/>
                    <a:pt x="607" y="51"/>
                    <a:pt x="610" y="50"/>
                  </a:cubicBezTo>
                  <a:cubicBezTo>
                    <a:pt x="613" y="49"/>
                    <a:pt x="609" y="48"/>
                    <a:pt x="607" y="48"/>
                  </a:cubicBezTo>
                  <a:close/>
                  <a:moveTo>
                    <a:pt x="602" y="44"/>
                  </a:moveTo>
                  <a:cubicBezTo>
                    <a:pt x="598" y="43"/>
                    <a:pt x="595" y="41"/>
                    <a:pt x="596" y="43"/>
                  </a:cubicBezTo>
                  <a:cubicBezTo>
                    <a:pt x="597" y="45"/>
                    <a:pt x="600" y="46"/>
                    <a:pt x="602" y="46"/>
                  </a:cubicBezTo>
                  <a:cubicBezTo>
                    <a:pt x="603" y="47"/>
                    <a:pt x="603" y="46"/>
                    <a:pt x="604" y="46"/>
                  </a:cubicBezTo>
                  <a:cubicBezTo>
                    <a:pt x="606" y="46"/>
                    <a:pt x="608" y="46"/>
                    <a:pt x="604" y="45"/>
                  </a:cubicBezTo>
                  <a:cubicBezTo>
                    <a:pt x="603" y="45"/>
                    <a:pt x="603" y="44"/>
                    <a:pt x="602" y="44"/>
                  </a:cubicBezTo>
                  <a:close/>
                  <a:moveTo>
                    <a:pt x="492" y="25"/>
                  </a:moveTo>
                  <a:cubicBezTo>
                    <a:pt x="489" y="23"/>
                    <a:pt x="487" y="20"/>
                    <a:pt x="484" y="18"/>
                  </a:cubicBezTo>
                  <a:cubicBezTo>
                    <a:pt x="483" y="18"/>
                    <a:pt x="482" y="18"/>
                    <a:pt x="480" y="19"/>
                  </a:cubicBezTo>
                  <a:lnTo>
                    <a:pt x="492" y="25"/>
                  </a:lnTo>
                  <a:close/>
                  <a:moveTo>
                    <a:pt x="601" y="52"/>
                  </a:moveTo>
                  <a:cubicBezTo>
                    <a:pt x="601" y="52"/>
                    <a:pt x="600" y="53"/>
                    <a:pt x="597" y="55"/>
                  </a:cubicBezTo>
                  <a:cubicBezTo>
                    <a:pt x="596" y="56"/>
                    <a:pt x="599" y="56"/>
                    <a:pt x="602" y="56"/>
                  </a:cubicBezTo>
                  <a:cubicBezTo>
                    <a:pt x="604" y="56"/>
                    <a:pt x="605" y="56"/>
                    <a:pt x="606" y="56"/>
                  </a:cubicBezTo>
                  <a:cubicBezTo>
                    <a:pt x="610" y="55"/>
                    <a:pt x="606" y="53"/>
                    <a:pt x="602" y="52"/>
                  </a:cubicBezTo>
                  <a:cubicBezTo>
                    <a:pt x="602" y="52"/>
                    <a:pt x="601" y="52"/>
                    <a:pt x="601" y="52"/>
                  </a:cubicBezTo>
                  <a:close/>
                  <a:moveTo>
                    <a:pt x="531" y="142"/>
                  </a:moveTo>
                  <a:cubicBezTo>
                    <a:pt x="531" y="142"/>
                    <a:pt x="522" y="139"/>
                    <a:pt x="520" y="136"/>
                  </a:cubicBezTo>
                  <a:cubicBezTo>
                    <a:pt x="520" y="136"/>
                    <a:pt x="501" y="144"/>
                    <a:pt x="497" y="145"/>
                  </a:cubicBezTo>
                  <a:cubicBezTo>
                    <a:pt x="494" y="147"/>
                    <a:pt x="494" y="147"/>
                    <a:pt x="500" y="150"/>
                  </a:cubicBezTo>
                  <a:cubicBezTo>
                    <a:pt x="500" y="150"/>
                    <a:pt x="496" y="153"/>
                    <a:pt x="492" y="156"/>
                  </a:cubicBezTo>
                  <a:cubicBezTo>
                    <a:pt x="492" y="156"/>
                    <a:pt x="488" y="158"/>
                    <a:pt x="479" y="158"/>
                  </a:cubicBezTo>
                  <a:cubicBezTo>
                    <a:pt x="477" y="158"/>
                    <a:pt x="475" y="159"/>
                    <a:pt x="474" y="160"/>
                  </a:cubicBezTo>
                  <a:cubicBezTo>
                    <a:pt x="471" y="162"/>
                    <a:pt x="472" y="165"/>
                    <a:pt x="472" y="168"/>
                  </a:cubicBezTo>
                  <a:cubicBezTo>
                    <a:pt x="471" y="172"/>
                    <a:pt x="472" y="173"/>
                    <a:pt x="474" y="176"/>
                  </a:cubicBezTo>
                  <a:cubicBezTo>
                    <a:pt x="475" y="177"/>
                    <a:pt x="475" y="178"/>
                    <a:pt x="476" y="179"/>
                  </a:cubicBezTo>
                  <a:cubicBezTo>
                    <a:pt x="476" y="179"/>
                    <a:pt x="488" y="178"/>
                    <a:pt x="492" y="180"/>
                  </a:cubicBezTo>
                  <a:cubicBezTo>
                    <a:pt x="496" y="183"/>
                    <a:pt x="497" y="185"/>
                    <a:pt x="500" y="191"/>
                  </a:cubicBezTo>
                  <a:cubicBezTo>
                    <a:pt x="502" y="197"/>
                    <a:pt x="500" y="200"/>
                    <a:pt x="504" y="208"/>
                  </a:cubicBezTo>
                  <a:cubicBezTo>
                    <a:pt x="504" y="208"/>
                    <a:pt x="501" y="213"/>
                    <a:pt x="500" y="217"/>
                  </a:cubicBezTo>
                  <a:cubicBezTo>
                    <a:pt x="499" y="222"/>
                    <a:pt x="502" y="222"/>
                    <a:pt x="511" y="222"/>
                  </a:cubicBezTo>
                  <a:cubicBezTo>
                    <a:pt x="511" y="226"/>
                    <a:pt x="515" y="233"/>
                    <a:pt x="514" y="241"/>
                  </a:cubicBezTo>
                  <a:cubicBezTo>
                    <a:pt x="514" y="241"/>
                    <a:pt x="505" y="247"/>
                    <a:pt x="502" y="248"/>
                  </a:cubicBezTo>
                  <a:cubicBezTo>
                    <a:pt x="500" y="249"/>
                    <a:pt x="499" y="255"/>
                    <a:pt x="498" y="259"/>
                  </a:cubicBezTo>
                  <a:cubicBezTo>
                    <a:pt x="497" y="264"/>
                    <a:pt x="497" y="267"/>
                    <a:pt x="497" y="267"/>
                  </a:cubicBezTo>
                  <a:cubicBezTo>
                    <a:pt x="497" y="268"/>
                    <a:pt x="501" y="277"/>
                    <a:pt x="500" y="281"/>
                  </a:cubicBezTo>
                  <a:cubicBezTo>
                    <a:pt x="499" y="285"/>
                    <a:pt x="500" y="290"/>
                    <a:pt x="505" y="295"/>
                  </a:cubicBezTo>
                  <a:cubicBezTo>
                    <a:pt x="510" y="301"/>
                    <a:pt x="509" y="305"/>
                    <a:pt x="511" y="309"/>
                  </a:cubicBezTo>
                  <a:cubicBezTo>
                    <a:pt x="512" y="313"/>
                    <a:pt x="517" y="315"/>
                    <a:pt x="519" y="317"/>
                  </a:cubicBezTo>
                  <a:cubicBezTo>
                    <a:pt x="521" y="318"/>
                    <a:pt x="531" y="324"/>
                    <a:pt x="537" y="328"/>
                  </a:cubicBezTo>
                  <a:cubicBezTo>
                    <a:pt x="537" y="328"/>
                    <a:pt x="544" y="323"/>
                    <a:pt x="547" y="322"/>
                  </a:cubicBezTo>
                  <a:cubicBezTo>
                    <a:pt x="550" y="320"/>
                    <a:pt x="550" y="316"/>
                    <a:pt x="550" y="310"/>
                  </a:cubicBezTo>
                  <a:cubicBezTo>
                    <a:pt x="547" y="306"/>
                    <a:pt x="545" y="301"/>
                    <a:pt x="549" y="299"/>
                  </a:cubicBezTo>
                  <a:cubicBezTo>
                    <a:pt x="552" y="297"/>
                    <a:pt x="560" y="290"/>
                    <a:pt x="562" y="285"/>
                  </a:cubicBezTo>
                  <a:cubicBezTo>
                    <a:pt x="564" y="280"/>
                    <a:pt x="567" y="277"/>
                    <a:pt x="571" y="275"/>
                  </a:cubicBezTo>
                  <a:cubicBezTo>
                    <a:pt x="575" y="273"/>
                    <a:pt x="579" y="268"/>
                    <a:pt x="581" y="264"/>
                  </a:cubicBezTo>
                  <a:cubicBezTo>
                    <a:pt x="584" y="261"/>
                    <a:pt x="589" y="256"/>
                    <a:pt x="592" y="254"/>
                  </a:cubicBezTo>
                  <a:cubicBezTo>
                    <a:pt x="595" y="252"/>
                    <a:pt x="602" y="246"/>
                    <a:pt x="602" y="246"/>
                  </a:cubicBezTo>
                  <a:cubicBezTo>
                    <a:pt x="602" y="245"/>
                    <a:pt x="602" y="245"/>
                    <a:pt x="602" y="245"/>
                  </a:cubicBezTo>
                  <a:cubicBezTo>
                    <a:pt x="604" y="242"/>
                    <a:pt x="613" y="231"/>
                    <a:pt x="615" y="228"/>
                  </a:cubicBezTo>
                  <a:cubicBezTo>
                    <a:pt x="617" y="225"/>
                    <a:pt x="616" y="223"/>
                    <a:pt x="611" y="225"/>
                  </a:cubicBezTo>
                  <a:cubicBezTo>
                    <a:pt x="608" y="226"/>
                    <a:pt x="605" y="228"/>
                    <a:pt x="602" y="228"/>
                  </a:cubicBezTo>
                  <a:cubicBezTo>
                    <a:pt x="600" y="229"/>
                    <a:pt x="598" y="228"/>
                    <a:pt x="597" y="226"/>
                  </a:cubicBezTo>
                  <a:cubicBezTo>
                    <a:pt x="596" y="221"/>
                    <a:pt x="595" y="216"/>
                    <a:pt x="594" y="214"/>
                  </a:cubicBezTo>
                  <a:cubicBezTo>
                    <a:pt x="598" y="214"/>
                    <a:pt x="600" y="214"/>
                    <a:pt x="601" y="216"/>
                  </a:cubicBezTo>
                  <a:cubicBezTo>
                    <a:pt x="602" y="217"/>
                    <a:pt x="602" y="217"/>
                    <a:pt x="602" y="217"/>
                  </a:cubicBezTo>
                  <a:cubicBezTo>
                    <a:pt x="605" y="219"/>
                    <a:pt x="609" y="220"/>
                    <a:pt x="612" y="219"/>
                  </a:cubicBezTo>
                  <a:cubicBezTo>
                    <a:pt x="615" y="219"/>
                    <a:pt x="620" y="223"/>
                    <a:pt x="617" y="219"/>
                  </a:cubicBezTo>
                  <a:cubicBezTo>
                    <a:pt x="614" y="215"/>
                    <a:pt x="616" y="213"/>
                    <a:pt x="612" y="211"/>
                  </a:cubicBezTo>
                  <a:cubicBezTo>
                    <a:pt x="609" y="210"/>
                    <a:pt x="605" y="209"/>
                    <a:pt x="602" y="206"/>
                  </a:cubicBezTo>
                  <a:cubicBezTo>
                    <a:pt x="602" y="206"/>
                    <a:pt x="602" y="206"/>
                    <a:pt x="602" y="206"/>
                  </a:cubicBezTo>
                  <a:cubicBezTo>
                    <a:pt x="600" y="203"/>
                    <a:pt x="598" y="202"/>
                    <a:pt x="602" y="200"/>
                  </a:cubicBezTo>
                  <a:cubicBezTo>
                    <a:pt x="602" y="200"/>
                    <a:pt x="602" y="200"/>
                    <a:pt x="602" y="200"/>
                  </a:cubicBezTo>
                  <a:cubicBezTo>
                    <a:pt x="607" y="198"/>
                    <a:pt x="610" y="196"/>
                    <a:pt x="610" y="196"/>
                  </a:cubicBezTo>
                  <a:cubicBezTo>
                    <a:pt x="607" y="189"/>
                    <a:pt x="605" y="186"/>
                    <a:pt x="605" y="181"/>
                  </a:cubicBezTo>
                  <a:cubicBezTo>
                    <a:pt x="605" y="179"/>
                    <a:pt x="604" y="178"/>
                    <a:pt x="602" y="176"/>
                  </a:cubicBezTo>
                  <a:cubicBezTo>
                    <a:pt x="601" y="175"/>
                    <a:pt x="599" y="174"/>
                    <a:pt x="597" y="173"/>
                  </a:cubicBezTo>
                  <a:cubicBezTo>
                    <a:pt x="593" y="171"/>
                    <a:pt x="588" y="165"/>
                    <a:pt x="588" y="165"/>
                  </a:cubicBezTo>
                  <a:cubicBezTo>
                    <a:pt x="588" y="153"/>
                    <a:pt x="588" y="149"/>
                    <a:pt x="586" y="145"/>
                  </a:cubicBezTo>
                  <a:cubicBezTo>
                    <a:pt x="585" y="142"/>
                    <a:pt x="585" y="134"/>
                    <a:pt x="585" y="134"/>
                  </a:cubicBezTo>
                  <a:cubicBezTo>
                    <a:pt x="585" y="130"/>
                    <a:pt x="567" y="138"/>
                    <a:pt x="563" y="141"/>
                  </a:cubicBezTo>
                  <a:cubicBezTo>
                    <a:pt x="563" y="141"/>
                    <a:pt x="560" y="139"/>
                    <a:pt x="556" y="138"/>
                  </a:cubicBezTo>
                  <a:cubicBezTo>
                    <a:pt x="552" y="138"/>
                    <a:pt x="558" y="136"/>
                    <a:pt x="567" y="132"/>
                  </a:cubicBezTo>
                  <a:cubicBezTo>
                    <a:pt x="567" y="132"/>
                    <a:pt x="564" y="132"/>
                    <a:pt x="560" y="130"/>
                  </a:cubicBezTo>
                  <a:cubicBezTo>
                    <a:pt x="557" y="128"/>
                    <a:pt x="556" y="125"/>
                    <a:pt x="551" y="127"/>
                  </a:cubicBezTo>
                  <a:cubicBezTo>
                    <a:pt x="546" y="129"/>
                    <a:pt x="533" y="131"/>
                    <a:pt x="533" y="131"/>
                  </a:cubicBezTo>
                  <a:cubicBezTo>
                    <a:pt x="533" y="131"/>
                    <a:pt x="534" y="137"/>
                    <a:pt x="534" y="141"/>
                  </a:cubicBezTo>
                  <a:cubicBezTo>
                    <a:pt x="534" y="145"/>
                    <a:pt x="531" y="142"/>
                    <a:pt x="531" y="142"/>
                  </a:cubicBezTo>
                  <a:close/>
                  <a:moveTo>
                    <a:pt x="456" y="423"/>
                  </a:moveTo>
                  <a:cubicBezTo>
                    <a:pt x="456" y="421"/>
                    <a:pt x="458" y="416"/>
                    <a:pt x="463" y="412"/>
                  </a:cubicBezTo>
                  <a:cubicBezTo>
                    <a:pt x="463" y="412"/>
                    <a:pt x="456" y="415"/>
                    <a:pt x="452" y="417"/>
                  </a:cubicBezTo>
                  <a:cubicBezTo>
                    <a:pt x="450" y="418"/>
                    <a:pt x="449" y="419"/>
                    <a:pt x="449" y="419"/>
                  </a:cubicBezTo>
                  <a:cubicBezTo>
                    <a:pt x="446" y="422"/>
                    <a:pt x="445" y="425"/>
                    <a:pt x="444" y="429"/>
                  </a:cubicBezTo>
                  <a:cubicBezTo>
                    <a:pt x="444" y="433"/>
                    <a:pt x="441" y="436"/>
                    <a:pt x="441" y="436"/>
                  </a:cubicBezTo>
                  <a:cubicBezTo>
                    <a:pt x="441" y="436"/>
                    <a:pt x="440" y="437"/>
                    <a:pt x="439" y="437"/>
                  </a:cubicBezTo>
                  <a:cubicBezTo>
                    <a:pt x="439" y="438"/>
                    <a:pt x="437" y="438"/>
                    <a:pt x="436" y="439"/>
                  </a:cubicBezTo>
                  <a:cubicBezTo>
                    <a:pt x="436" y="439"/>
                    <a:pt x="435" y="439"/>
                    <a:pt x="435" y="439"/>
                  </a:cubicBezTo>
                  <a:cubicBezTo>
                    <a:pt x="434" y="439"/>
                    <a:pt x="434" y="440"/>
                    <a:pt x="433" y="440"/>
                  </a:cubicBezTo>
                  <a:cubicBezTo>
                    <a:pt x="431" y="442"/>
                    <a:pt x="430" y="446"/>
                    <a:pt x="430" y="451"/>
                  </a:cubicBezTo>
                  <a:cubicBezTo>
                    <a:pt x="431" y="450"/>
                    <a:pt x="432" y="450"/>
                    <a:pt x="433" y="450"/>
                  </a:cubicBezTo>
                  <a:cubicBezTo>
                    <a:pt x="434" y="450"/>
                    <a:pt x="435" y="450"/>
                    <a:pt x="436" y="450"/>
                  </a:cubicBezTo>
                  <a:cubicBezTo>
                    <a:pt x="437" y="451"/>
                    <a:pt x="438" y="451"/>
                    <a:pt x="439" y="451"/>
                  </a:cubicBezTo>
                  <a:cubicBezTo>
                    <a:pt x="442" y="452"/>
                    <a:pt x="444" y="453"/>
                    <a:pt x="445" y="454"/>
                  </a:cubicBezTo>
                  <a:cubicBezTo>
                    <a:pt x="445" y="455"/>
                    <a:pt x="448" y="457"/>
                    <a:pt x="452" y="458"/>
                  </a:cubicBezTo>
                  <a:cubicBezTo>
                    <a:pt x="460" y="462"/>
                    <a:pt x="471" y="466"/>
                    <a:pt x="471" y="466"/>
                  </a:cubicBezTo>
                  <a:cubicBezTo>
                    <a:pt x="471" y="461"/>
                    <a:pt x="473" y="459"/>
                    <a:pt x="474" y="457"/>
                  </a:cubicBezTo>
                  <a:cubicBezTo>
                    <a:pt x="475" y="456"/>
                    <a:pt x="477" y="454"/>
                    <a:pt x="478" y="453"/>
                  </a:cubicBezTo>
                  <a:cubicBezTo>
                    <a:pt x="480" y="450"/>
                    <a:pt x="477" y="447"/>
                    <a:pt x="476" y="444"/>
                  </a:cubicBezTo>
                  <a:cubicBezTo>
                    <a:pt x="475" y="442"/>
                    <a:pt x="474" y="440"/>
                    <a:pt x="474" y="438"/>
                  </a:cubicBezTo>
                  <a:cubicBezTo>
                    <a:pt x="474" y="437"/>
                    <a:pt x="474" y="436"/>
                    <a:pt x="474" y="436"/>
                  </a:cubicBezTo>
                  <a:cubicBezTo>
                    <a:pt x="465" y="431"/>
                    <a:pt x="465" y="431"/>
                    <a:pt x="465" y="431"/>
                  </a:cubicBezTo>
                  <a:cubicBezTo>
                    <a:pt x="462" y="429"/>
                    <a:pt x="460" y="427"/>
                    <a:pt x="452" y="431"/>
                  </a:cubicBezTo>
                  <a:cubicBezTo>
                    <a:pt x="451" y="431"/>
                    <a:pt x="451" y="431"/>
                    <a:pt x="451" y="431"/>
                  </a:cubicBezTo>
                  <a:cubicBezTo>
                    <a:pt x="451" y="431"/>
                    <a:pt x="451" y="431"/>
                    <a:pt x="452" y="430"/>
                  </a:cubicBezTo>
                  <a:cubicBezTo>
                    <a:pt x="453" y="429"/>
                    <a:pt x="455" y="426"/>
                    <a:pt x="456" y="423"/>
                  </a:cubicBezTo>
                  <a:close/>
                  <a:moveTo>
                    <a:pt x="464" y="128"/>
                  </a:moveTo>
                  <a:cubicBezTo>
                    <a:pt x="457" y="130"/>
                    <a:pt x="455" y="128"/>
                    <a:pt x="453" y="131"/>
                  </a:cubicBezTo>
                  <a:cubicBezTo>
                    <a:pt x="453" y="131"/>
                    <a:pt x="452" y="132"/>
                    <a:pt x="452" y="132"/>
                  </a:cubicBezTo>
                  <a:cubicBezTo>
                    <a:pt x="450" y="134"/>
                    <a:pt x="447" y="135"/>
                    <a:pt x="446" y="136"/>
                  </a:cubicBezTo>
                  <a:cubicBezTo>
                    <a:pt x="445" y="136"/>
                    <a:pt x="444" y="139"/>
                    <a:pt x="443" y="141"/>
                  </a:cubicBezTo>
                  <a:cubicBezTo>
                    <a:pt x="442" y="144"/>
                    <a:pt x="436" y="150"/>
                    <a:pt x="443" y="147"/>
                  </a:cubicBezTo>
                  <a:cubicBezTo>
                    <a:pt x="444" y="147"/>
                    <a:pt x="448" y="146"/>
                    <a:pt x="452" y="145"/>
                  </a:cubicBezTo>
                  <a:cubicBezTo>
                    <a:pt x="454" y="145"/>
                    <a:pt x="456" y="145"/>
                    <a:pt x="456" y="145"/>
                  </a:cubicBezTo>
                  <a:cubicBezTo>
                    <a:pt x="458" y="145"/>
                    <a:pt x="459" y="144"/>
                    <a:pt x="459" y="144"/>
                  </a:cubicBezTo>
                  <a:cubicBezTo>
                    <a:pt x="458" y="141"/>
                    <a:pt x="459" y="140"/>
                    <a:pt x="461" y="138"/>
                  </a:cubicBezTo>
                  <a:cubicBezTo>
                    <a:pt x="462" y="137"/>
                    <a:pt x="464" y="128"/>
                    <a:pt x="464" y="128"/>
                  </a:cubicBezTo>
                  <a:close/>
                  <a:moveTo>
                    <a:pt x="436" y="159"/>
                  </a:moveTo>
                  <a:cubicBezTo>
                    <a:pt x="435" y="160"/>
                    <a:pt x="434" y="161"/>
                    <a:pt x="436" y="162"/>
                  </a:cubicBezTo>
                  <a:cubicBezTo>
                    <a:pt x="436" y="163"/>
                    <a:pt x="436" y="163"/>
                    <a:pt x="436" y="163"/>
                  </a:cubicBezTo>
                  <a:cubicBezTo>
                    <a:pt x="437" y="164"/>
                    <a:pt x="438" y="164"/>
                    <a:pt x="439" y="165"/>
                  </a:cubicBezTo>
                  <a:cubicBezTo>
                    <a:pt x="442" y="167"/>
                    <a:pt x="445" y="168"/>
                    <a:pt x="445" y="168"/>
                  </a:cubicBezTo>
                  <a:cubicBezTo>
                    <a:pt x="446" y="166"/>
                    <a:pt x="451" y="165"/>
                    <a:pt x="450" y="163"/>
                  </a:cubicBezTo>
                  <a:cubicBezTo>
                    <a:pt x="449" y="161"/>
                    <a:pt x="451" y="159"/>
                    <a:pt x="452" y="158"/>
                  </a:cubicBezTo>
                  <a:cubicBezTo>
                    <a:pt x="452" y="158"/>
                    <a:pt x="453" y="157"/>
                    <a:pt x="453" y="157"/>
                  </a:cubicBezTo>
                  <a:cubicBezTo>
                    <a:pt x="453" y="157"/>
                    <a:pt x="457" y="164"/>
                    <a:pt x="461" y="161"/>
                  </a:cubicBezTo>
                  <a:cubicBezTo>
                    <a:pt x="464" y="158"/>
                    <a:pt x="471" y="157"/>
                    <a:pt x="472" y="156"/>
                  </a:cubicBezTo>
                  <a:cubicBezTo>
                    <a:pt x="473" y="155"/>
                    <a:pt x="473" y="155"/>
                    <a:pt x="474" y="154"/>
                  </a:cubicBezTo>
                  <a:cubicBezTo>
                    <a:pt x="478" y="151"/>
                    <a:pt x="488" y="146"/>
                    <a:pt x="490" y="146"/>
                  </a:cubicBezTo>
                  <a:cubicBezTo>
                    <a:pt x="492" y="145"/>
                    <a:pt x="510" y="134"/>
                    <a:pt x="510" y="134"/>
                  </a:cubicBezTo>
                  <a:cubicBezTo>
                    <a:pt x="501" y="131"/>
                    <a:pt x="500" y="131"/>
                    <a:pt x="498" y="128"/>
                  </a:cubicBezTo>
                  <a:cubicBezTo>
                    <a:pt x="496" y="126"/>
                    <a:pt x="489" y="125"/>
                    <a:pt x="489" y="125"/>
                  </a:cubicBezTo>
                  <a:cubicBezTo>
                    <a:pt x="484" y="126"/>
                    <a:pt x="476" y="127"/>
                    <a:pt x="474" y="126"/>
                  </a:cubicBezTo>
                  <a:cubicBezTo>
                    <a:pt x="474" y="126"/>
                    <a:pt x="474" y="126"/>
                    <a:pt x="474" y="126"/>
                  </a:cubicBezTo>
                  <a:cubicBezTo>
                    <a:pt x="472" y="124"/>
                    <a:pt x="468" y="126"/>
                    <a:pt x="468" y="126"/>
                  </a:cubicBezTo>
                  <a:cubicBezTo>
                    <a:pt x="468" y="131"/>
                    <a:pt x="463" y="137"/>
                    <a:pt x="462" y="138"/>
                  </a:cubicBezTo>
                  <a:cubicBezTo>
                    <a:pt x="461" y="139"/>
                    <a:pt x="461" y="141"/>
                    <a:pt x="462" y="142"/>
                  </a:cubicBezTo>
                  <a:cubicBezTo>
                    <a:pt x="464" y="144"/>
                    <a:pt x="462" y="149"/>
                    <a:pt x="462" y="149"/>
                  </a:cubicBezTo>
                  <a:cubicBezTo>
                    <a:pt x="459" y="150"/>
                    <a:pt x="455" y="152"/>
                    <a:pt x="452" y="153"/>
                  </a:cubicBezTo>
                  <a:cubicBezTo>
                    <a:pt x="446" y="156"/>
                    <a:pt x="441" y="158"/>
                    <a:pt x="440" y="157"/>
                  </a:cubicBezTo>
                  <a:cubicBezTo>
                    <a:pt x="440" y="157"/>
                    <a:pt x="440" y="157"/>
                    <a:pt x="439" y="157"/>
                  </a:cubicBezTo>
                  <a:cubicBezTo>
                    <a:pt x="438" y="157"/>
                    <a:pt x="437" y="158"/>
                    <a:pt x="436" y="159"/>
                  </a:cubicBezTo>
                  <a:close/>
                  <a:moveTo>
                    <a:pt x="439" y="256"/>
                  </a:moveTo>
                  <a:cubicBezTo>
                    <a:pt x="440" y="256"/>
                    <a:pt x="440" y="256"/>
                    <a:pt x="440" y="256"/>
                  </a:cubicBezTo>
                  <a:cubicBezTo>
                    <a:pt x="443" y="262"/>
                    <a:pt x="443" y="262"/>
                    <a:pt x="443" y="262"/>
                  </a:cubicBezTo>
                  <a:cubicBezTo>
                    <a:pt x="443" y="262"/>
                    <a:pt x="446" y="268"/>
                    <a:pt x="447" y="271"/>
                  </a:cubicBezTo>
                  <a:cubicBezTo>
                    <a:pt x="448" y="274"/>
                    <a:pt x="449" y="273"/>
                    <a:pt x="451" y="271"/>
                  </a:cubicBezTo>
                  <a:cubicBezTo>
                    <a:pt x="451" y="271"/>
                    <a:pt x="452" y="271"/>
                    <a:pt x="452" y="270"/>
                  </a:cubicBezTo>
                  <a:cubicBezTo>
                    <a:pt x="454" y="268"/>
                    <a:pt x="457" y="265"/>
                    <a:pt x="459" y="265"/>
                  </a:cubicBezTo>
                  <a:cubicBezTo>
                    <a:pt x="461" y="265"/>
                    <a:pt x="462" y="264"/>
                    <a:pt x="464" y="260"/>
                  </a:cubicBezTo>
                  <a:cubicBezTo>
                    <a:pt x="464" y="260"/>
                    <a:pt x="459" y="256"/>
                    <a:pt x="457" y="254"/>
                  </a:cubicBezTo>
                  <a:cubicBezTo>
                    <a:pt x="454" y="253"/>
                    <a:pt x="454" y="249"/>
                    <a:pt x="454" y="249"/>
                  </a:cubicBezTo>
                  <a:cubicBezTo>
                    <a:pt x="454" y="249"/>
                    <a:pt x="452" y="234"/>
                    <a:pt x="453" y="231"/>
                  </a:cubicBezTo>
                  <a:cubicBezTo>
                    <a:pt x="453" y="228"/>
                    <a:pt x="453" y="226"/>
                    <a:pt x="452" y="225"/>
                  </a:cubicBezTo>
                  <a:cubicBezTo>
                    <a:pt x="452" y="225"/>
                    <a:pt x="451" y="224"/>
                    <a:pt x="451" y="224"/>
                  </a:cubicBezTo>
                  <a:cubicBezTo>
                    <a:pt x="451" y="223"/>
                    <a:pt x="447" y="216"/>
                    <a:pt x="446" y="212"/>
                  </a:cubicBezTo>
                  <a:cubicBezTo>
                    <a:pt x="445" y="210"/>
                    <a:pt x="442" y="207"/>
                    <a:pt x="439" y="206"/>
                  </a:cubicBezTo>
                  <a:cubicBezTo>
                    <a:pt x="438" y="205"/>
                    <a:pt x="437" y="204"/>
                    <a:pt x="436" y="204"/>
                  </a:cubicBezTo>
                  <a:cubicBezTo>
                    <a:pt x="436" y="203"/>
                    <a:pt x="436" y="203"/>
                    <a:pt x="436" y="203"/>
                  </a:cubicBezTo>
                  <a:cubicBezTo>
                    <a:pt x="434" y="203"/>
                    <a:pt x="434" y="202"/>
                    <a:pt x="433" y="202"/>
                  </a:cubicBezTo>
                  <a:cubicBezTo>
                    <a:pt x="433" y="201"/>
                    <a:pt x="433" y="201"/>
                    <a:pt x="432" y="201"/>
                  </a:cubicBezTo>
                  <a:cubicBezTo>
                    <a:pt x="432" y="200"/>
                    <a:pt x="430" y="198"/>
                    <a:pt x="428" y="197"/>
                  </a:cubicBezTo>
                  <a:cubicBezTo>
                    <a:pt x="427" y="196"/>
                    <a:pt x="426" y="195"/>
                    <a:pt x="425" y="195"/>
                  </a:cubicBezTo>
                  <a:cubicBezTo>
                    <a:pt x="425" y="192"/>
                    <a:pt x="427" y="187"/>
                    <a:pt x="428" y="185"/>
                  </a:cubicBezTo>
                  <a:cubicBezTo>
                    <a:pt x="428" y="185"/>
                    <a:pt x="428" y="185"/>
                    <a:pt x="428" y="185"/>
                  </a:cubicBezTo>
                  <a:cubicBezTo>
                    <a:pt x="428" y="185"/>
                    <a:pt x="428" y="185"/>
                    <a:pt x="428" y="185"/>
                  </a:cubicBezTo>
                  <a:cubicBezTo>
                    <a:pt x="427" y="184"/>
                    <a:pt x="423" y="182"/>
                    <a:pt x="420" y="181"/>
                  </a:cubicBezTo>
                  <a:cubicBezTo>
                    <a:pt x="420" y="181"/>
                    <a:pt x="418" y="180"/>
                    <a:pt x="416" y="181"/>
                  </a:cubicBezTo>
                  <a:cubicBezTo>
                    <a:pt x="416" y="181"/>
                    <a:pt x="415" y="181"/>
                    <a:pt x="414" y="181"/>
                  </a:cubicBezTo>
                  <a:cubicBezTo>
                    <a:pt x="414" y="182"/>
                    <a:pt x="414" y="182"/>
                    <a:pt x="413" y="182"/>
                  </a:cubicBezTo>
                  <a:cubicBezTo>
                    <a:pt x="412" y="182"/>
                    <a:pt x="412" y="182"/>
                    <a:pt x="410" y="182"/>
                  </a:cubicBezTo>
                  <a:cubicBezTo>
                    <a:pt x="410" y="182"/>
                    <a:pt x="409" y="182"/>
                    <a:pt x="408" y="181"/>
                  </a:cubicBezTo>
                  <a:cubicBezTo>
                    <a:pt x="407" y="181"/>
                    <a:pt x="406" y="181"/>
                    <a:pt x="405" y="181"/>
                  </a:cubicBezTo>
                  <a:cubicBezTo>
                    <a:pt x="405" y="181"/>
                    <a:pt x="403" y="182"/>
                    <a:pt x="402" y="183"/>
                  </a:cubicBezTo>
                  <a:cubicBezTo>
                    <a:pt x="401" y="184"/>
                    <a:pt x="400" y="184"/>
                    <a:pt x="400" y="185"/>
                  </a:cubicBezTo>
                  <a:cubicBezTo>
                    <a:pt x="399" y="186"/>
                    <a:pt x="397" y="188"/>
                    <a:pt x="395" y="188"/>
                  </a:cubicBezTo>
                  <a:cubicBezTo>
                    <a:pt x="394" y="188"/>
                    <a:pt x="394" y="189"/>
                    <a:pt x="393" y="189"/>
                  </a:cubicBezTo>
                  <a:cubicBezTo>
                    <a:pt x="392" y="190"/>
                    <a:pt x="391" y="191"/>
                    <a:pt x="391" y="191"/>
                  </a:cubicBezTo>
                  <a:cubicBezTo>
                    <a:pt x="391" y="191"/>
                    <a:pt x="390" y="196"/>
                    <a:pt x="388" y="198"/>
                  </a:cubicBezTo>
                  <a:cubicBezTo>
                    <a:pt x="386" y="201"/>
                    <a:pt x="391" y="201"/>
                    <a:pt x="391" y="203"/>
                  </a:cubicBezTo>
                  <a:cubicBezTo>
                    <a:pt x="391" y="205"/>
                    <a:pt x="391" y="206"/>
                    <a:pt x="393" y="207"/>
                  </a:cubicBezTo>
                  <a:cubicBezTo>
                    <a:pt x="394" y="207"/>
                    <a:pt x="394" y="207"/>
                    <a:pt x="395" y="207"/>
                  </a:cubicBezTo>
                  <a:cubicBezTo>
                    <a:pt x="398" y="207"/>
                    <a:pt x="400" y="207"/>
                    <a:pt x="402" y="209"/>
                  </a:cubicBezTo>
                  <a:cubicBezTo>
                    <a:pt x="402" y="209"/>
                    <a:pt x="402" y="209"/>
                    <a:pt x="402" y="209"/>
                  </a:cubicBezTo>
                  <a:cubicBezTo>
                    <a:pt x="402" y="210"/>
                    <a:pt x="405" y="211"/>
                    <a:pt x="408" y="211"/>
                  </a:cubicBezTo>
                  <a:cubicBezTo>
                    <a:pt x="409" y="211"/>
                    <a:pt x="410" y="211"/>
                    <a:pt x="410" y="211"/>
                  </a:cubicBezTo>
                  <a:cubicBezTo>
                    <a:pt x="411" y="212"/>
                    <a:pt x="412" y="212"/>
                    <a:pt x="412" y="212"/>
                  </a:cubicBezTo>
                  <a:cubicBezTo>
                    <a:pt x="413" y="212"/>
                    <a:pt x="413" y="212"/>
                    <a:pt x="413" y="212"/>
                  </a:cubicBezTo>
                  <a:cubicBezTo>
                    <a:pt x="414" y="212"/>
                    <a:pt x="414" y="212"/>
                    <a:pt x="414" y="212"/>
                  </a:cubicBezTo>
                  <a:cubicBezTo>
                    <a:pt x="416" y="212"/>
                    <a:pt x="416" y="213"/>
                    <a:pt x="418" y="216"/>
                  </a:cubicBezTo>
                  <a:cubicBezTo>
                    <a:pt x="419" y="229"/>
                    <a:pt x="419" y="229"/>
                    <a:pt x="419" y="229"/>
                  </a:cubicBezTo>
                  <a:cubicBezTo>
                    <a:pt x="419" y="229"/>
                    <a:pt x="419" y="233"/>
                    <a:pt x="422" y="245"/>
                  </a:cubicBezTo>
                  <a:cubicBezTo>
                    <a:pt x="417" y="248"/>
                    <a:pt x="417" y="248"/>
                    <a:pt x="417" y="248"/>
                  </a:cubicBezTo>
                  <a:cubicBezTo>
                    <a:pt x="417" y="248"/>
                    <a:pt x="416" y="249"/>
                    <a:pt x="414" y="249"/>
                  </a:cubicBezTo>
                  <a:cubicBezTo>
                    <a:pt x="413" y="250"/>
                    <a:pt x="413" y="250"/>
                    <a:pt x="413" y="250"/>
                  </a:cubicBezTo>
                  <a:cubicBezTo>
                    <a:pt x="412" y="250"/>
                    <a:pt x="411" y="251"/>
                    <a:pt x="410" y="251"/>
                  </a:cubicBezTo>
                  <a:cubicBezTo>
                    <a:pt x="410" y="251"/>
                    <a:pt x="409" y="252"/>
                    <a:pt x="408" y="252"/>
                  </a:cubicBezTo>
                  <a:cubicBezTo>
                    <a:pt x="408" y="252"/>
                    <a:pt x="408" y="252"/>
                    <a:pt x="408" y="252"/>
                  </a:cubicBezTo>
                  <a:cubicBezTo>
                    <a:pt x="407" y="253"/>
                    <a:pt x="407" y="254"/>
                    <a:pt x="408" y="255"/>
                  </a:cubicBezTo>
                  <a:cubicBezTo>
                    <a:pt x="408" y="256"/>
                    <a:pt x="408" y="257"/>
                    <a:pt x="408" y="259"/>
                  </a:cubicBezTo>
                  <a:cubicBezTo>
                    <a:pt x="408" y="259"/>
                    <a:pt x="408" y="259"/>
                    <a:pt x="408" y="258"/>
                  </a:cubicBezTo>
                  <a:cubicBezTo>
                    <a:pt x="407" y="258"/>
                    <a:pt x="405" y="257"/>
                    <a:pt x="404" y="258"/>
                  </a:cubicBezTo>
                  <a:cubicBezTo>
                    <a:pt x="403" y="259"/>
                    <a:pt x="402" y="259"/>
                    <a:pt x="402" y="258"/>
                  </a:cubicBezTo>
                  <a:cubicBezTo>
                    <a:pt x="399" y="258"/>
                    <a:pt x="395" y="255"/>
                    <a:pt x="393" y="255"/>
                  </a:cubicBezTo>
                  <a:cubicBezTo>
                    <a:pt x="393" y="255"/>
                    <a:pt x="393" y="255"/>
                    <a:pt x="393" y="255"/>
                  </a:cubicBezTo>
                  <a:cubicBezTo>
                    <a:pt x="391" y="254"/>
                    <a:pt x="391" y="254"/>
                    <a:pt x="390" y="256"/>
                  </a:cubicBezTo>
                  <a:cubicBezTo>
                    <a:pt x="390" y="257"/>
                    <a:pt x="387" y="259"/>
                    <a:pt x="385" y="259"/>
                  </a:cubicBezTo>
                  <a:cubicBezTo>
                    <a:pt x="387" y="263"/>
                    <a:pt x="387" y="263"/>
                    <a:pt x="387" y="263"/>
                  </a:cubicBezTo>
                  <a:cubicBezTo>
                    <a:pt x="387" y="263"/>
                    <a:pt x="389" y="267"/>
                    <a:pt x="391" y="267"/>
                  </a:cubicBezTo>
                  <a:cubicBezTo>
                    <a:pt x="391" y="267"/>
                    <a:pt x="392" y="267"/>
                    <a:pt x="393" y="268"/>
                  </a:cubicBezTo>
                  <a:cubicBezTo>
                    <a:pt x="396" y="269"/>
                    <a:pt x="400" y="271"/>
                    <a:pt x="401" y="272"/>
                  </a:cubicBezTo>
                  <a:cubicBezTo>
                    <a:pt x="402" y="272"/>
                    <a:pt x="402" y="272"/>
                    <a:pt x="402" y="272"/>
                  </a:cubicBezTo>
                  <a:cubicBezTo>
                    <a:pt x="404" y="273"/>
                    <a:pt x="405" y="278"/>
                    <a:pt x="406" y="280"/>
                  </a:cubicBezTo>
                  <a:cubicBezTo>
                    <a:pt x="407" y="281"/>
                    <a:pt x="407" y="282"/>
                    <a:pt x="408" y="283"/>
                  </a:cubicBezTo>
                  <a:cubicBezTo>
                    <a:pt x="408" y="284"/>
                    <a:pt x="409" y="284"/>
                    <a:pt x="409" y="285"/>
                  </a:cubicBezTo>
                  <a:cubicBezTo>
                    <a:pt x="410" y="285"/>
                    <a:pt x="410" y="286"/>
                    <a:pt x="410" y="286"/>
                  </a:cubicBezTo>
                  <a:cubicBezTo>
                    <a:pt x="411" y="287"/>
                    <a:pt x="412" y="288"/>
                    <a:pt x="413" y="289"/>
                  </a:cubicBezTo>
                  <a:cubicBezTo>
                    <a:pt x="414" y="289"/>
                    <a:pt x="414" y="289"/>
                    <a:pt x="414" y="290"/>
                  </a:cubicBezTo>
                  <a:cubicBezTo>
                    <a:pt x="415" y="290"/>
                    <a:pt x="416" y="291"/>
                    <a:pt x="417" y="291"/>
                  </a:cubicBezTo>
                  <a:cubicBezTo>
                    <a:pt x="418" y="292"/>
                    <a:pt x="420" y="293"/>
                    <a:pt x="425" y="298"/>
                  </a:cubicBezTo>
                  <a:cubicBezTo>
                    <a:pt x="425" y="299"/>
                    <a:pt x="426" y="299"/>
                    <a:pt x="428" y="298"/>
                  </a:cubicBezTo>
                  <a:cubicBezTo>
                    <a:pt x="430" y="298"/>
                    <a:pt x="431" y="297"/>
                    <a:pt x="433" y="296"/>
                  </a:cubicBezTo>
                  <a:cubicBezTo>
                    <a:pt x="434" y="295"/>
                    <a:pt x="434" y="295"/>
                    <a:pt x="435" y="294"/>
                  </a:cubicBezTo>
                  <a:cubicBezTo>
                    <a:pt x="435" y="294"/>
                    <a:pt x="435" y="293"/>
                    <a:pt x="436" y="292"/>
                  </a:cubicBezTo>
                  <a:cubicBezTo>
                    <a:pt x="437" y="291"/>
                    <a:pt x="438" y="289"/>
                    <a:pt x="437" y="288"/>
                  </a:cubicBezTo>
                  <a:cubicBezTo>
                    <a:pt x="437" y="286"/>
                    <a:pt x="438" y="284"/>
                    <a:pt x="439" y="281"/>
                  </a:cubicBezTo>
                  <a:cubicBezTo>
                    <a:pt x="440" y="279"/>
                    <a:pt x="441" y="278"/>
                    <a:pt x="441" y="276"/>
                  </a:cubicBezTo>
                  <a:cubicBezTo>
                    <a:pt x="441" y="276"/>
                    <a:pt x="440" y="276"/>
                    <a:pt x="439" y="275"/>
                  </a:cubicBezTo>
                  <a:cubicBezTo>
                    <a:pt x="438" y="274"/>
                    <a:pt x="437" y="273"/>
                    <a:pt x="436" y="273"/>
                  </a:cubicBezTo>
                  <a:cubicBezTo>
                    <a:pt x="435" y="272"/>
                    <a:pt x="435" y="272"/>
                    <a:pt x="434" y="272"/>
                  </a:cubicBezTo>
                  <a:cubicBezTo>
                    <a:pt x="433" y="271"/>
                    <a:pt x="434" y="269"/>
                    <a:pt x="434" y="268"/>
                  </a:cubicBezTo>
                  <a:cubicBezTo>
                    <a:pt x="435" y="267"/>
                    <a:pt x="435" y="260"/>
                    <a:pt x="434" y="256"/>
                  </a:cubicBezTo>
                  <a:cubicBezTo>
                    <a:pt x="434" y="253"/>
                    <a:pt x="434" y="256"/>
                    <a:pt x="434" y="256"/>
                  </a:cubicBezTo>
                  <a:cubicBezTo>
                    <a:pt x="434" y="256"/>
                    <a:pt x="435" y="257"/>
                    <a:pt x="436" y="257"/>
                  </a:cubicBezTo>
                  <a:cubicBezTo>
                    <a:pt x="437" y="257"/>
                    <a:pt x="438" y="257"/>
                    <a:pt x="439" y="256"/>
                  </a:cubicBezTo>
                  <a:close/>
                  <a:moveTo>
                    <a:pt x="433" y="139"/>
                  </a:moveTo>
                  <a:cubicBezTo>
                    <a:pt x="430" y="142"/>
                    <a:pt x="429" y="143"/>
                    <a:pt x="429" y="143"/>
                  </a:cubicBezTo>
                  <a:cubicBezTo>
                    <a:pt x="433" y="144"/>
                    <a:pt x="433" y="144"/>
                    <a:pt x="433" y="144"/>
                  </a:cubicBezTo>
                  <a:cubicBezTo>
                    <a:pt x="434" y="144"/>
                    <a:pt x="434" y="144"/>
                    <a:pt x="434" y="144"/>
                  </a:cubicBezTo>
                  <a:cubicBezTo>
                    <a:pt x="434" y="142"/>
                    <a:pt x="435" y="140"/>
                    <a:pt x="436" y="139"/>
                  </a:cubicBezTo>
                  <a:cubicBezTo>
                    <a:pt x="436" y="138"/>
                    <a:pt x="437" y="137"/>
                    <a:pt x="437" y="137"/>
                  </a:cubicBezTo>
                  <a:cubicBezTo>
                    <a:pt x="437" y="137"/>
                    <a:pt x="436" y="137"/>
                    <a:pt x="436" y="137"/>
                  </a:cubicBezTo>
                  <a:cubicBezTo>
                    <a:pt x="435" y="138"/>
                    <a:pt x="434" y="138"/>
                    <a:pt x="433" y="139"/>
                  </a:cubicBezTo>
                  <a:close/>
                  <a:moveTo>
                    <a:pt x="433" y="129"/>
                  </a:moveTo>
                  <a:cubicBezTo>
                    <a:pt x="433" y="129"/>
                    <a:pt x="432" y="129"/>
                    <a:pt x="432" y="128"/>
                  </a:cubicBezTo>
                  <a:cubicBezTo>
                    <a:pt x="432" y="128"/>
                    <a:pt x="430" y="129"/>
                    <a:pt x="428" y="130"/>
                  </a:cubicBezTo>
                  <a:cubicBezTo>
                    <a:pt x="427" y="131"/>
                    <a:pt x="425" y="131"/>
                    <a:pt x="424" y="132"/>
                  </a:cubicBezTo>
                  <a:cubicBezTo>
                    <a:pt x="420" y="133"/>
                    <a:pt x="428" y="135"/>
                    <a:pt x="427" y="137"/>
                  </a:cubicBezTo>
                  <a:cubicBezTo>
                    <a:pt x="425" y="140"/>
                    <a:pt x="425" y="142"/>
                    <a:pt x="426" y="140"/>
                  </a:cubicBezTo>
                  <a:cubicBezTo>
                    <a:pt x="427" y="140"/>
                    <a:pt x="427" y="139"/>
                    <a:pt x="428" y="139"/>
                  </a:cubicBezTo>
                  <a:cubicBezTo>
                    <a:pt x="429" y="138"/>
                    <a:pt x="430" y="137"/>
                    <a:pt x="432" y="137"/>
                  </a:cubicBezTo>
                  <a:cubicBezTo>
                    <a:pt x="432" y="137"/>
                    <a:pt x="433" y="137"/>
                    <a:pt x="433" y="136"/>
                  </a:cubicBezTo>
                  <a:cubicBezTo>
                    <a:pt x="433" y="136"/>
                    <a:pt x="433" y="135"/>
                    <a:pt x="433" y="135"/>
                  </a:cubicBezTo>
                  <a:cubicBezTo>
                    <a:pt x="433" y="134"/>
                    <a:pt x="432" y="133"/>
                    <a:pt x="432" y="132"/>
                  </a:cubicBezTo>
                  <a:cubicBezTo>
                    <a:pt x="432" y="131"/>
                    <a:pt x="433" y="130"/>
                    <a:pt x="433" y="130"/>
                  </a:cubicBezTo>
                  <a:cubicBezTo>
                    <a:pt x="433" y="130"/>
                    <a:pt x="433" y="129"/>
                    <a:pt x="433" y="129"/>
                  </a:cubicBezTo>
                  <a:close/>
                  <a:moveTo>
                    <a:pt x="433" y="27"/>
                  </a:moveTo>
                  <a:cubicBezTo>
                    <a:pt x="436" y="28"/>
                    <a:pt x="436" y="28"/>
                    <a:pt x="436" y="28"/>
                  </a:cubicBezTo>
                  <a:cubicBezTo>
                    <a:pt x="439" y="29"/>
                    <a:pt x="439" y="29"/>
                    <a:pt x="439" y="29"/>
                  </a:cubicBezTo>
                  <a:cubicBezTo>
                    <a:pt x="452" y="33"/>
                    <a:pt x="452" y="33"/>
                    <a:pt x="452" y="33"/>
                  </a:cubicBezTo>
                  <a:cubicBezTo>
                    <a:pt x="448" y="31"/>
                    <a:pt x="443" y="30"/>
                    <a:pt x="439" y="28"/>
                  </a:cubicBezTo>
                  <a:cubicBezTo>
                    <a:pt x="438" y="28"/>
                    <a:pt x="437" y="27"/>
                    <a:pt x="436" y="27"/>
                  </a:cubicBezTo>
                  <a:cubicBezTo>
                    <a:pt x="435" y="27"/>
                    <a:pt x="434" y="26"/>
                    <a:pt x="433" y="26"/>
                  </a:cubicBezTo>
                  <a:cubicBezTo>
                    <a:pt x="431" y="26"/>
                    <a:pt x="430" y="25"/>
                    <a:pt x="428" y="25"/>
                  </a:cubicBezTo>
                  <a:cubicBezTo>
                    <a:pt x="427" y="25"/>
                    <a:pt x="427" y="25"/>
                    <a:pt x="427" y="25"/>
                  </a:cubicBezTo>
                  <a:cubicBezTo>
                    <a:pt x="428" y="25"/>
                    <a:pt x="428" y="25"/>
                    <a:pt x="428" y="25"/>
                  </a:cubicBezTo>
                  <a:lnTo>
                    <a:pt x="433" y="27"/>
                  </a:lnTo>
                  <a:close/>
                  <a:moveTo>
                    <a:pt x="419" y="152"/>
                  </a:moveTo>
                  <a:cubicBezTo>
                    <a:pt x="419" y="154"/>
                    <a:pt x="417" y="156"/>
                    <a:pt x="417" y="158"/>
                  </a:cubicBezTo>
                  <a:cubicBezTo>
                    <a:pt x="417" y="160"/>
                    <a:pt x="416" y="161"/>
                    <a:pt x="414" y="164"/>
                  </a:cubicBezTo>
                  <a:cubicBezTo>
                    <a:pt x="414" y="164"/>
                    <a:pt x="414" y="165"/>
                    <a:pt x="413" y="165"/>
                  </a:cubicBezTo>
                  <a:cubicBezTo>
                    <a:pt x="413" y="166"/>
                    <a:pt x="413" y="166"/>
                    <a:pt x="413" y="166"/>
                  </a:cubicBezTo>
                  <a:cubicBezTo>
                    <a:pt x="412" y="168"/>
                    <a:pt x="412" y="169"/>
                    <a:pt x="413" y="169"/>
                  </a:cubicBezTo>
                  <a:cubicBezTo>
                    <a:pt x="414" y="169"/>
                    <a:pt x="414" y="169"/>
                    <a:pt x="414" y="170"/>
                  </a:cubicBezTo>
                  <a:cubicBezTo>
                    <a:pt x="416" y="170"/>
                    <a:pt x="418" y="170"/>
                    <a:pt x="419" y="170"/>
                  </a:cubicBezTo>
                  <a:cubicBezTo>
                    <a:pt x="421" y="171"/>
                    <a:pt x="424" y="173"/>
                    <a:pt x="428" y="175"/>
                  </a:cubicBezTo>
                  <a:cubicBezTo>
                    <a:pt x="430" y="176"/>
                    <a:pt x="432" y="177"/>
                    <a:pt x="433" y="178"/>
                  </a:cubicBezTo>
                  <a:cubicBezTo>
                    <a:pt x="434" y="178"/>
                    <a:pt x="434" y="178"/>
                    <a:pt x="435" y="179"/>
                  </a:cubicBezTo>
                  <a:cubicBezTo>
                    <a:pt x="435" y="179"/>
                    <a:pt x="435" y="179"/>
                    <a:pt x="436" y="179"/>
                  </a:cubicBezTo>
                  <a:cubicBezTo>
                    <a:pt x="437" y="179"/>
                    <a:pt x="438" y="179"/>
                    <a:pt x="439" y="178"/>
                  </a:cubicBezTo>
                  <a:cubicBezTo>
                    <a:pt x="440" y="177"/>
                    <a:pt x="441" y="176"/>
                    <a:pt x="442" y="175"/>
                  </a:cubicBezTo>
                  <a:cubicBezTo>
                    <a:pt x="445" y="172"/>
                    <a:pt x="445" y="172"/>
                    <a:pt x="445" y="172"/>
                  </a:cubicBezTo>
                  <a:cubicBezTo>
                    <a:pt x="444" y="173"/>
                    <a:pt x="441" y="172"/>
                    <a:pt x="439" y="172"/>
                  </a:cubicBezTo>
                  <a:cubicBezTo>
                    <a:pt x="438" y="171"/>
                    <a:pt x="438" y="171"/>
                    <a:pt x="437" y="171"/>
                  </a:cubicBezTo>
                  <a:cubicBezTo>
                    <a:pt x="437" y="170"/>
                    <a:pt x="437" y="170"/>
                    <a:pt x="436" y="170"/>
                  </a:cubicBezTo>
                  <a:cubicBezTo>
                    <a:pt x="435" y="169"/>
                    <a:pt x="434" y="169"/>
                    <a:pt x="433" y="169"/>
                  </a:cubicBezTo>
                  <a:cubicBezTo>
                    <a:pt x="432" y="169"/>
                    <a:pt x="430" y="169"/>
                    <a:pt x="429" y="169"/>
                  </a:cubicBezTo>
                  <a:cubicBezTo>
                    <a:pt x="429" y="169"/>
                    <a:pt x="428" y="169"/>
                    <a:pt x="428" y="169"/>
                  </a:cubicBezTo>
                  <a:cubicBezTo>
                    <a:pt x="427" y="168"/>
                    <a:pt x="426" y="167"/>
                    <a:pt x="425" y="165"/>
                  </a:cubicBezTo>
                  <a:cubicBezTo>
                    <a:pt x="424" y="163"/>
                    <a:pt x="425" y="162"/>
                    <a:pt x="428" y="160"/>
                  </a:cubicBezTo>
                  <a:cubicBezTo>
                    <a:pt x="428" y="160"/>
                    <a:pt x="429" y="160"/>
                    <a:pt x="429" y="160"/>
                  </a:cubicBezTo>
                  <a:cubicBezTo>
                    <a:pt x="428" y="156"/>
                    <a:pt x="428" y="156"/>
                    <a:pt x="428" y="156"/>
                  </a:cubicBezTo>
                  <a:cubicBezTo>
                    <a:pt x="426" y="150"/>
                    <a:pt x="426" y="150"/>
                    <a:pt x="426" y="150"/>
                  </a:cubicBezTo>
                  <a:cubicBezTo>
                    <a:pt x="421" y="148"/>
                    <a:pt x="421" y="148"/>
                    <a:pt x="421" y="148"/>
                  </a:cubicBezTo>
                  <a:cubicBezTo>
                    <a:pt x="421" y="148"/>
                    <a:pt x="419" y="149"/>
                    <a:pt x="419" y="152"/>
                  </a:cubicBezTo>
                  <a:close/>
                  <a:moveTo>
                    <a:pt x="428" y="193"/>
                  </a:moveTo>
                  <a:cubicBezTo>
                    <a:pt x="428" y="193"/>
                    <a:pt x="429" y="194"/>
                    <a:pt x="429" y="194"/>
                  </a:cubicBezTo>
                  <a:cubicBezTo>
                    <a:pt x="431" y="194"/>
                    <a:pt x="432" y="194"/>
                    <a:pt x="433" y="194"/>
                  </a:cubicBezTo>
                  <a:cubicBezTo>
                    <a:pt x="433" y="194"/>
                    <a:pt x="434" y="194"/>
                    <a:pt x="434" y="195"/>
                  </a:cubicBezTo>
                  <a:cubicBezTo>
                    <a:pt x="434" y="195"/>
                    <a:pt x="435" y="196"/>
                    <a:pt x="436" y="196"/>
                  </a:cubicBezTo>
                  <a:cubicBezTo>
                    <a:pt x="437" y="196"/>
                    <a:pt x="437" y="196"/>
                    <a:pt x="438" y="196"/>
                  </a:cubicBezTo>
                  <a:cubicBezTo>
                    <a:pt x="438" y="193"/>
                    <a:pt x="437" y="193"/>
                    <a:pt x="436" y="192"/>
                  </a:cubicBezTo>
                  <a:cubicBezTo>
                    <a:pt x="436" y="191"/>
                    <a:pt x="436" y="191"/>
                    <a:pt x="436" y="191"/>
                  </a:cubicBezTo>
                  <a:cubicBezTo>
                    <a:pt x="435" y="190"/>
                    <a:pt x="434" y="188"/>
                    <a:pt x="434" y="188"/>
                  </a:cubicBezTo>
                  <a:cubicBezTo>
                    <a:pt x="434" y="188"/>
                    <a:pt x="434" y="187"/>
                    <a:pt x="433" y="187"/>
                  </a:cubicBezTo>
                  <a:cubicBezTo>
                    <a:pt x="432" y="186"/>
                    <a:pt x="430" y="186"/>
                    <a:pt x="430" y="186"/>
                  </a:cubicBezTo>
                  <a:cubicBezTo>
                    <a:pt x="429" y="187"/>
                    <a:pt x="429" y="188"/>
                    <a:pt x="428" y="190"/>
                  </a:cubicBezTo>
                  <a:cubicBezTo>
                    <a:pt x="427" y="191"/>
                    <a:pt x="427" y="192"/>
                    <a:pt x="428" y="193"/>
                  </a:cubicBezTo>
                  <a:close/>
                  <a:moveTo>
                    <a:pt x="413" y="470"/>
                  </a:moveTo>
                  <a:cubicBezTo>
                    <a:pt x="414" y="470"/>
                    <a:pt x="414" y="470"/>
                    <a:pt x="414" y="469"/>
                  </a:cubicBezTo>
                  <a:cubicBezTo>
                    <a:pt x="418" y="468"/>
                    <a:pt x="422" y="468"/>
                    <a:pt x="422" y="467"/>
                  </a:cubicBezTo>
                  <a:cubicBezTo>
                    <a:pt x="423" y="466"/>
                    <a:pt x="419" y="460"/>
                    <a:pt x="419" y="456"/>
                  </a:cubicBezTo>
                  <a:cubicBezTo>
                    <a:pt x="417" y="458"/>
                    <a:pt x="416" y="459"/>
                    <a:pt x="414" y="460"/>
                  </a:cubicBezTo>
                  <a:cubicBezTo>
                    <a:pt x="414" y="461"/>
                    <a:pt x="414" y="461"/>
                    <a:pt x="413" y="461"/>
                  </a:cubicBezTo>
                  <a:cubicBezTo>
                    <a:pt x="412" y="463"/>
                    <a:pt x="411" y="465"/>
                    <a:pt x="410" y="466"/>
                  </a:cubicBezTo>
                  <a:cubicBezTo>
                    <a:pt x="410" y="467"/>
                    <a:pt x="410" y="467"/>
                    <a:pt x="410" y="467"/>
                  </a:cubicBezTo>
                  <a:cubicBezTo>
                    <a:pt x="411" y="468"/>
                    <a:pt x="411" y="469"/>
                    <a:pt x="412" y="471"/>
                  </a:cubicBezTo>
                  <a:cubicBezTo>
                    <a:pt x="412" y="470"/>
                    <a:pt x="413" y="470"/>
                    <a:pt x="413" y="470"/>
                  </a:cubicBezTo>
                  <a:close/>
                  <a:moveTo>
                    <a:pt x="410" y="455"/>
                  </a:moveTo>
                  <a:cubicBezTo>
                    <a:pt x="410" y="455"/>
                    <a:pt x="410" y="455"/>
                    <a:pt x="410" y="455"/>
                  </a:cubicBezTo>
                  <a:cubicBezTo>
                    <a:pt x="409" y="457"/>
                    <a:pt x="409" y="458"/>
                    <a:pt x="408" y="458"/>
                  </a:cubicBezTo>
                  <a:cubicBezTo>
                    <a:pt x="405" y="460"/>
                    <a:pt x="402" y="459"/>
                    <a:pt x="402" y="457"/>
                  </a:cubicBezTo>
                  <a:cubicBezTo>
                    <a:pt x="402" y="457"/>
                    <a:pt x="402" y="457"/>
                    <a:pt x="402" y="457"/>
                  </a:cubicBezTo>
                  <a:cubicBezTo>
                    <a:pt x="400" y="454"/>
                    <a:pt x="396" y="448"/>
                    <a:pt x="396" y="448"/>
                  </a:cubicBezTo>
                  <a:cubicBezTo>
                    <a:pt x="394" y="452"/>
                    <a:pt x="394" y="452"/>
                    <a:pt x="394" y="452"/>
                  </a:cubicBezTo>
                  <a:cubicBezTo>
                    <a:pt x="393" y="457"/>
                    <a:pt x="394" y="458"/>
                    <a:pt x="397" y="460"/>
                  </a:cubicBezTo>
                  <a:cubicBezTo>
                    <a:pt x="398" y="461"/>
                    <a:pt x="400" y="462"/>
                    <a:pt x="402" y="462"/>
                  </a:cubicBezTo>
                  <a:cubicBezTo>
                    <a:pt x="403" y="462"/>
                    <a:pt x="405" y="462"/>
                    <a:pt x="407" y="461"/>
                  </a:cubicBezTo>
                  <a:cubicBezTo>
                    <a:pt x="407" y="460"/>
                    <a:pt x="407" y="460"/>
                    <a:pt x="408" y="460"/>
                  </a:cubicBezTo>
                  <a:cubicBezTo>
                    <a:pt x="410" y="459"/>
                    <a:pt x="410" y="457"/>
                    <a:pt x="410" y="456"/>
                  </a:cubicBezTo>
                  <a:cubicBezTo>
                    <a:pt x="411" y="456"/>
                    <a:pt x="410" y="456"/>
                    <a:pt x="410" y="455"/>
                  </a:cubicBezTo>
                  <a:close/>
                  <a:moveTo>
                    <a:pt x="409" y="129"/>
                  </a:moveTo>
                  <a:cubicBezTo>
                    <a:pt x="409" y="129"/>
                    <a:pt x="410" y="129"/>
                    <a:pt x="410" y="129"/>
                  </a:cubicBezTo>
                  <a:cubicBezTo>
                    <a:pt x="412" y="129"/>
                    <a:pt x="413" y="129"/>
                    <a:pt x="413" y="129"/>
                  </a:cubicBezTo>
                  <a:cubicBezTo>
                    <a:pt x="414" y="129"/>
                    <a:pt x="414" y="129"/>
                    <a:pt x="414" y="129"/>
                  </a:cubicBezTo>
                  <a:cubicBezTo>
                    <a:pt x="415" y="129"/>
                    <a:pt x="416" y="129"/>
                    <a:pt x="416" y="129"/>
                  </a:cubicBezTo>
                  <a:cubicBezTo>
                    <a:pt x="415" y="129"/>
                    <a:pt x="415" y="128"/>
                    <a:pt x="414" y="128"/>
                  </a:cubicBezTo>
                  <a:cubicBezTo>
                    <a:pt x="414" y="127"/>
                    <a:pt x="414" y="126"/>
                    <a:pt x="413" y="126"/>
                  </a:cubicBezTo>
                  <a:cubicBezTo>
                    <a:pt x="413" y="126"/>
                    <a:pt x="413" y="127"/>
                    <a:pt x="412" y="127"/>
                  </a:cubicBezTo>
                  <a:cubicBezTo>
                    <a:pt x="411" y="127"/>
                    <a:pt x="411" y="127"/>
                    <a:pt x="410" y="127"/>
                  </a:cubicBezTo>
                  <a:cubicBezTo>
                    <a:pt x="409" y="128"/>
                    <a:pt x="408" y="128"/>
                    <a:pt x="408" y="129"/>
                  </a:cubicBezTo>
                  <a:cubicBezTo>
                    <a:pt x="407" y="129"/>
                    <a:pt x="407" y="129"/>
                    <a:pt x="408" y="129"/>
                  </a:cubicBezTo>
                  <a:cubicBezTo>
                    <a:pt x="408" y="129"/>
                    <a:pt x="408" y="129"/>
                    <a:pt x="409" y="129"/>
                  </a:cubicBezTo>
                  <a:close/>
                  <a:moveTo>
                    <a:pt x="410" y="160"/>
                  </a:moveTo>
                  <a:cubicBezTo>
                    <a:pt x="413" y="158"/>
                    <a:pt x="413" y="158"/>
                    <a:pt x="413" y="158"/>
                  </a:cubicBezTo>
                  <a:cubicBezTo>
                    <a:pt x="414" y="158"/>
                    <a:pt x="414" y="158"/>
                    <a:pt x="414" y="158"/>
                  </a:cubicBezTo>
                  <a:cubicBezTo>
                    <a:pt x="414" y="158"/>
                    <a:pt x="414" y="158"/>
                    <a:pt x="413" y="158"/>
                  </a:cubicBezTo>
                  <a:cubicBezTo>
                    <a:pt x="413" y="158"/>
                    <a:pt x="411" y="158"/>
                    <a:pt x="410" y="158"/>
                  </a:cubicBezTo>
                  <a:cubicBezTo>
                    <a:pt x="410" y="158"/>
                    <a:pt x="410" y="157"/>
                    <a:pt x="410" y="157"/>
                  </a:cubicBezTo>
                  <a:cubicBezTo>
                    <a:pt x="409" y="157"/>
                    <a:pt x="408" y="158"/>
                    <a:pt x="408" y="160"/>
                  </a:cubicBezTo>
                  <a:cubicBezTo>
                    <a:pt x="407" y="161"/>
                    <a:pt x="407" y="162"/>
                    <a:pt x="407" y="162"/>
                  </a:cubicBezTo>
                  <a:cubicBezTo>
                    <a:pt x="408" y="162"/>
                    <a:pt x="408" y="162"/>
                    <a:pt x="408" y="162"/>
                  </a:cubicBezTo>
                  <a:lnTo>
                    <a:pt x="410" y="160"/>
                  </a:lnTo>
                  <a:close/>
                  <a:moveTo>
                    <a:pt x="405" y="240"/>
                  </a:moveTo>
                  <a:cubicBezTo>
                    <a:pt x="405" y="239"/>
                    <a:pt x="406" y="239"/>
                    <a:pt x="408" y="239"/>
                  </a:cubicBezTo>
                  <a:cubicBezTo>
                    <a:pt x="409" y="239"/>
                    <a:pt x="410" y="239"/>
                    <a:pt x="410" y="239"/>
                  </a:cubicBezTo>
                  <a:cubicBezTo>
                    <a:pt x="411" y="239"/>
                    <a:pt x="412" y="239"/>
                    <a:pt x="412" y="240"/>
                  </a:cubicBezTo>
                  <a:cubicBezTo>
                    <a:pt x="413" y="238"/>
                    <a:pt x="413" y="238"/>
                    <a:pt x="413" y="238"/>
                  </a:cubicBezTo>
                  <a:cubicBezTo>
                    <a:pt x="414" y="237"/>
                    <a:pt x="414" y="237"/>
                    <a:pt x="414" y="237"/>
                  </a:cubicBezTo>
                  <a:cubicBezTo>
                    <a:pt x="416" y="235"/>
                    <a:pt x="416" y="235"/>
                    <a:pt x="416" y="235"/>
                  </a:cubicBezTo>
                  <a:cubicBezTo>
                    <a:pt x="414" y="232"/>
                    <a:pt x="414" y="232"/>
                    <a:pt x="414" y="232"/>
                  </a:cubicBezTo>
                  <a:cubicBezTo>
                    <a:pt x="414" y="232"/>
                    <a:pt x="414" y="232"/>
                    <a:pt x="414" y="232"/>
                  </a:cubicBezTo>
                  <a:cubicBezTo>
                    <a:pt x="414" y="232"/>
                    <a:pt x="414" y="232"/>
                    <a:pt x="413" y="232"/>
                  </a:cubicBezTo>
                  <a:cubicBezTo>
                    <a:pt x="413" y="233"/>
                    <a:pt x="411" y="233"/>
                    <a:pt x="410" y="234"/>
                  </a:cubicBezTo>
                  <a:cubicBezTo>
                    <a:pt x="410" y="234"/>
                    <a:pt x="409" y="235"/>
                    <a:pt x="409" y="235"/>
                  </a:cubicBezTo>
                  <a:cubicBezTo>
                    <a:pt x="408" y="236"/>
                    <a:pt x="408" y="237"/>
                    <a:pt x="408" y="238"/>
                  </a:cubicBezTo>
                  <a:cubicBezTo>
                    <a:pt x="407" y="238"/>
                    <a:pt x="407" y="238"/>
                    <a:pt x="406" y="238"/>
                  </a:cubicBezTo>
                  <a:cubicBezTo>
                    <a:pt x="404" y="238"/>
                    <a:pt x="402" y="240"/>
                    <a:pt x="405" y="240"/>
                  </a:cubicBezTo>
                  <a:close/>
                  <a:moveTo>
                    <a:pt x="401" y="149"/>
                  </a:moveTo>
                  <a:cubicBezTo>
                    <a:pt x="400" y="152"/>
                    <a:pt x="398" y="155"/>
                    <a:pt x="400" y="155"/>
                  </a:cubicBezTo>
                  <a:cubicBezTo>
                    <a:pt x="400" y="155"/>
                    <a:pt x="401" y="156"/>
                    <a:pt x="402" y="156"/>
                  </a:cubicBezTo>
                  <a:cubicBezTo>
                    <a:pt x="403" y="157"/>
                    <a:pt x="405" y="157"/>
                    <a:pt x="405" y="157"/>
                  </a:cubicBezTo>
                  <a:cubicBezTo>
                    <a:pt x="406" y="157"/>
                    <a:pt x="407" y="156"/>
                    <a:pt x="408" y="155"/>
                  </a:cubicBezTo>
                  <a:cubicBezTo>
                    <a:pt x="409" y="154"/>
                    <a:pt x="410" y="154"/>
                    <a:pt x="410" y="154"/>
                  </a:cubicBezTo>
                  <a:cubicBezTo>
                    <a:pt x="412" y="153"/>
                    <a:pt x="412" y="153"/>
                    <a:pt x="412" y="153"/>
                  </a:cubicBezTo>
                  <a:cubicBezTo>
                    <a:pt x="413" y="153"/>
                    <a:pt x="413" y="152"/>
                    <a:pt x="413" y="152"/>
                  </a:cubicBezTo>
                  <a:cubicBezTo>
                    <a:pt x="414" y="152"/>
                    <a:pt x="414" y="152"/>
                    <a:pt x="414" y="151"/>
                  </a:cubicBezTo>
                  <a:cubicBezTo>
                    <a:pt x="416" y="150"/>
                    <a:pt x="418" y="148"/>
                    <a:pt x="414" y="147"/>
                  </a:cubicBezTo>
                  <a:cubicBezTo>
                    <a:pt x="414" y="147"/>
                    <a:pt x="414" y="147"/>
                    <a:pt x="414" y="147"/>
                  </a:cubicBezTo>
                  <a:cubicBezTo>
                    <a:pt x="414" y="147"/>
                    <a:pt x="414" y="147"/>
                    <a:pt x="413" y="147"/>
                  </a:cubicBezTo>
                  <a:cubicBezTo>
                    <a:pt x="412" y="146"/>
                    <a:pt x="411" y="146"/>
                    <a:pt x="410" y="146"/>
                  </a:cubicBezTo>
                  <a:cubicBezTo>
                    <a:pt x="410" y="146"/>
                    <a:pt x="409" y="146"/>
                    <a:pt x="408" y="147"/>
                  </a:cubicBezTo>
                  <a:cubicBezTo>
                    <a:pt x="408" y="147"/>
                    <a:pt x="408" y="147"/>
                    <a:pt x="408" y="147"/>
                  </a:cubicBezTo>
                  <a:cubicBezTo>
                    <a:pt x="405" y="148"/>
                    <a:pt x="403" y="149"/>
                    <a:pt x="402" y="149"/>
                  </a:cubicBezTo>
                  <a:lnTo>
                    <a:pt x="401" y="149"/>
                  </a:lnTo>
                  <a:close/>
                  <a:moveTo>
                    <a:pt x="386" y="126"/>
                  </a:moveTo>
                  <a:cubicBezTo>
                    <a:pt x="389" y="125"/>
                    <a:pt x="391" y="125"/>
                    <a:pt x="393" y="126"/>
                  </a:cubicBezTo>
                  <a:cubicBezTo>
                    <a:pt x="393" y="126"/>
                    <a:pt x="393" y="126"/>
                    <a:pt x="393" y="126"/>
                  </a:cubicBezTo>
                  <a:cubicBezTo>
                    <a:pt x="395" y="126"/>
                    <a:pt x="401" y="126"/>
                    <a:pt x="401" y="126"/>
                  </a:cubicBezTo>
                  <a:cubicBezTo>
                    <a:pt x="401" y="126"/>
                    <a:pt x="401" y="125"/>
                    <a:pt x="402" y="125"/>
                  </a:cubicBezTo>
                  <a:cubicBezTo>
                    <a:pt x="403" y="125"/>
                    <a:pt x="403" y="124"/>
                    <a:pt x="402" y="124"/>
                  </a:cubicBezTo>
                  <a:cubicBezTo>
                    <a:pt x="401" y="124"/>
                    <a:pt x="401" y="124"/>
                    <a:pt x="401" y="124"/>
                  </a:cubicBezTo>
                  <a:cubicBezTo>
                    <a:pt x="399" y="123"/>
                    <a:pt x="398" y="123"/>
                    <a:pt x="397" y="121"/>
                  </a:cubicBezTo>
                  <a:cubicBezTo>
                    <a:pt x="395" y="121"/>
                    <a:pt x="394" y="121"/>
                    <a:pt x="393" y="121"/>
                  </a:cubicBezTo>
                  <a:cubicBezTo>
                    <a:pt x="389" y="121"/>
                    <a:pt x="386" y="121"/>
                    <a:pt x="386" y="121"/>
                  </a:cubicBezTo>
                  <a:cubicBezTo>
                    <a:pt x="386" y="121"/>
                    <a:pt x="384" y="121"/>
                    <a:pt x="385" y="123"/>
                  </a:cubicBezTo>
                  <a:cubicBezTo>
                    <a:pt x="385" y="124"/>
                    <a:pt x="383" y="126"/>
                    <a:pt x="386" y="126"/>
                  </a:cubicBezTo>
                  <a:close/>
                  <a:moveTo>
                    <a:pt x="378" y="138"/>
                  </a:moveTo>
                  <a:cubicBezTo>
                    <a:pt x="378" y="138"/>
                    <a:pt x="377" y="138"/>
                    <a:pt x="377" y="138"/>
                  </a:cubicBezTo>
                  <a:cubicBezTo>
                    <a:pt x="375" y="140"/>
                    <a:pt x="376" y="141"/>
                    <a:pt x="377" y="141"/>
                  </a:cubicBezTo>
                  <a:cubicBezTo>
                    <a:pt x="378" y="141"/>
                    <a:pt x="379" y="142"/>
                    <a:pt x="379" y="142"/>
                  </a:cubicBezTo>
                  <a:cubicBezTo>
                    <a:pt x="380" y="143"/>
                    <a:pt x="381" y="145"/>
                    <a:pt x="383" y="144"/>
                  </a:cubicBezTo>
                  <a:cubicBezTo>
                    <a:pt x="385" y="143"/>
                    <a:pt x="388" y="145"/>
                    <a:pt x="391" y="148"/>
                  </a:cubicBezTo>
                  <a:cubicBezTo>
                    <a:pt x="391" y="148"/>
                    <a:pt x="392" y="147"/>
                    <a:pt x="393" y="147"/>
                  </a:cubicBezTo>
                  <a:cubicBezTo>
                    <a:pt x="394" y="146"/>
                    <a:pt x="395" y="146"/>
                    <a:pt x="396" y="146"/>
                  </a:cubicBezTo>
                  <a:cubicBezTo>
                    <a:pt x="398" y="145"/>
                    <a:pt x="399" y="144"/>
                    <a:pt x="400" y="144"/>
                  </a:cubicBezTo>
                  <a:cubicBezTo>
                    <a:pt x="400" y="144"/>
                    <a:pt x="401" y="143"/>
                    <a:pt x="402" y="142"/>
                  </a:cubicBezTo>
                  <a:cubicBezTo>
                    <a:pt x="402" y="140"/>
                    <a:pt x="403" y="138"/>
                    <a:pt x="404" y="137"/>
                  </a:cubicBezTo>
                  <a:cubicBezTo>
                    <a:pt x="405" y="136"/>
                    <a:pt x="403" y="136"/>
                    <a:pt x="402" y="136"/>
                  </a:cubicBezTo>
                  <a:cubicBezTo>
                    <a:pt x="401" y="136"/>
                    <a:pt x="400" y="136"/>
                    <a:pt x="400" y="136"/>
                  </a:cubicBezTo>
                  <a:cubicBezTo>
                    <a:pt x="400" y="136"/>
                    <a:pt x="395" y="134"/>
                    <a:pt x="394" y="132"/>
                  </a:cubicBezTo>
                  <a:cubicBezTo>
                    <a:pt x="394" y="132"/>
                    <a:pt x="394" y="131"/>
                    <a:pt x="393" y="131"/>
                  </a:cubicBezTo>
                  <a:cubicBezTo>
                    <a:pt x="392" y="129"/>
                    <a:pt x="389" y="129"/>
                    <a:pt x="388" y="130"/>
                  </a:cubicBezTo>
                  <a:cubicBezTo>
                    <a:pt x="387" y="131"/>
                    <a:pt x="384" y="133"/>
                    <a:pt x="383" y="133"/>
                  </a:cubicBezTo>
                  <a:cubicBezTo>
                    <a:pt x="381" y="134"/>
                    <a:pt x="382" y="135"/>
                    <a:pt x="378" y="138"/>
                  </a:cubicBezTo>
                  <a:close/>
                  <a:moveTo>
                    <a:pt x="375" y="155"/>
                  </a:moveTo>
                  <a:cubicBezTo>
                    <a:pt x="375" y="157"/>
                    <a:pt x="375" y="160"/>
                    <a:pt x="375" y="160"/>
                  </a:cubicBezTo>
                  <a:cubicBezTo>
                    <a:pt x="375" y="160"/>
                    <a:pt x="376" y="159"/>
                    <a:pt x="377" y="158"/>
                  </a:cubicBezTo>
                  <a:cubicBezTo>
                    <a:pt x="379" y="157"/>
                    <a:pt x="380" y="156"/>
                    <a:pt x="380" y="156"/>
                  </a:cubicBezTo>
                  <a:cubicBezTo>
                    <a:pt x="379" y="155"/>
                    <a:pt x="378" y="155"/>
                    <a:pt x="377" y="154"/>
                  </a:cubicBezTo>
                  <a:cubicBezTo>
                    <a:pt x="376" y="154"/>
                    <a:pt x="375" y="154"/>
                    <a:pt x="375" y="155"/>
                  </a:cubicBezTo>
                  <a:close/>
                  <a:moveTo>
                    <a:pt x="367" y="153"/>
                  </a:moveTo>
                  <a:cubicBezTo>
                    <a:pt x="367" y="153"/>
                    <a:pt x="367" y="148"/>
                    <a:pt x="363" y="148"/>
                  </a:cubicBezTo>
                  <a:cubicBezTo>
                    <a:pt x="359" y="149"/>
                    <a:pt x="354" y="150"/>
                    <a:pt x="352" y="148"/>
                  </a:cubicBezTo>
                  <a:cubicBezTo>
                    <a:pt x="352" y="148"/>
                    <a:pt x="351" y="148"/>
                    <a:pt x="351" y="148"/>
                  </a:cubicBezTo>
                  <a:cubicBezTo>
                    <a:pt x="349" y="146"/>
                    <a:pt x="340" y="148"/>
                    <a:pt x="340" y="148"/>
                  </a:cubicBezTo>
                  <a:cubicBezTo>
                    <a:pt x="335" y="151"/>
                    <a:pt x="332" y="152"/>
                    <a:pt x="332" y="155"/>
                  </a:cubicBezTo>
                  <a:cubicBezTo>
                    <a:pt x="332" y="157"/>
                    <a:pt x="327" y="162"/>
                    <a:pt x="326" y="162"/>
                  </a:cubicBezTo>
                  <a:cubicBezTo>
                    <a:pt x="324" y="163"/>
                    <a:pt x="323" y="165"/>
                    <a:pt x="323" y="167"/>
                  </a:cubicBezTo>
                  <a:cubicBezTo>
                    <a:pt x="322" y="169"/>
                    <a:pt x="320" y="175"/>
                    <a:pt x="320" y="175"/>
                  </a:cubicBezTo>
                  <a:cubicBezTo>
                    <a:pt x="328" y="174"/>
                    <a:pt x="327" y="175"/>
                    <a:pt x="329" y="176"/>
                  </a:cubicBezTo>
                  <a:cubicBezTo>
                    <a:pt x="331" y="178"/>
                    <a:pt x="334" y="178"/>
                    <a:pt x="336" y="178"/>
                  </a:cubicBezTo>
                  <a:cubicBezTo>
                    <a:pt x="337" y="177"/>
                    <a:pt x="339" y="179"/>
                    <a:pt x="338" y="180"/>
                  </a:cubicBezTo>
                  <a:cubicBezTo>
                    <a:pt x="337" y="182"/>
                    <a:pt x="336" y="186"/>
                    <a:pt x="339" y="185"/>
                  </a:cubicBezTo>
                  <a:cubicBezTo>
                    <a:pt x="341" y="184"/>
                    <a:pt x="342" y="184"/>
                    <a:pt x="344" y="186"/>
                  </a:cubicBezTo>
                  <a:cubicBezTo>
                    <a:pt x="346" y="187"/>
                    <a:pt x="352" y="187"/>
                    <a:pt x="352" y="187"/>
                  </a:cubicBezTo>
                  <a:cubicBezTo>
                    <a:pt x="352" y="186"/>
                    <a:pt x="352" y="185"/>
                    <a:pt x="352" y="184"/>
                  </a:cubicBezTo>
                  <a:cubicBezTo>
                    <a:pt x="352" y="182"/>
                    <a:pt x="353" y="181"/>
                    <a:pt x="354" y="180"/>
                  </a:cubicBezTo>
                  <a:cubicBezTo>
                    <a:pt x="356" y="179"/>
                    <a:pt x="357" y="174"/>
                    <a:pt x="357" y="172"/>
                  </a:cubicBezTo>
                  <a:cubicBezTo>
                    <a:pt x="356" y="171"/>
                    <a:pt x="359" y="168"/>
                    <a:pt x="361" y="167"/>
                  </a:cubicBezTo>
                  <a:cubicBezTo>
                    <a:pt x="363" y="166"/>
                    <a:pt x="368" y="162"/>
                    <a:pt x="368" y="162"/>
                  </a:cubicBezTo>
                  <a:cubicBezTo>
                    <a:pt x="371" y="159"/>
                    <a:pt x="371" y="159"/>
                    <a:pt x="371" y="159"/>
                  </a:cubicBezTo>
                  <a:cubicBezTo>
                    <a:pt x="374" y="157"/>
                    <a:pt x="374" y="157"/>
                    <a:pt x="374" y="157"/>
                  </a:cubicBezTo>
                  <a:cubicBezTo>
                    <a:pt x="373" y="156"/>
                    <a:pt x="372" y="155"/>
                    <a:pt x="371" y="154"/>
                  </a:cubicBezTo>
                  <a:cubicBezTo>
                    <a:pt x="369" y="153"/>
                    <a:pt x="367" y="153"/>
                    <a:pt x="367" y="153"/>
                  </a:cubicBezTo>
                  <a:close/>
                  <a:moveTo>
                    <a:pt x="369" y="182"/>
                  </a:moveTo>
                  <a:cubicBezTo>
                    <a:pt x="370" y="182"/>
                    <a:pt x="370" y="182"/>
                    <a:pt x="371" y="182"/>
                  </a:cubicBezTo>
                  <a:cubicBezTo>
                    <a:pt x="373" y="182"/>
                    <a:pt x="376" y="181"/>
                    <a:pt x="377" y="181"/>
                  </a:cubicBezTo>
                  <a:cubicBezTo>
                    <a:pt x="379" y="180"/>
                    <a:pt x="379" y="180"/>
                    <a:pt x="379" y="180"/>
                  </a:cubicBezTo>
                  <a:cubicBezTo>
                    <a:pt x="380" y="178"/>
                    <a:pt x="381" y="175"/>
                    <a:pt x="385" y="174"/>
                  </a:cubicBezTo>
                  <a:cubicBezTo>
                    <a:pt x="388" y="173"/>
                    <a:pt x="391" y="169"/>
                    <a:pt x="393" y="167"/>
                  </a:cubicBezTo>
                  <a:cubicBezTo>
                    <a:pt x="394" y="166"/>
                    <a:pt x="395" y="166"/>
                    <a:pt x="395" y="166"/>
                  </a:cubicBezTo>
                  <a:cubicBezTo>
                    <a:pt x="394" y="165"/>
                    <a:pt x="394" y="165"/>
                    <a:pt x="393" y="165"/>
                  </a:cubicBezTo>
                  <a:cubicBezTo>
                    <a:pt x="391" y="164"/>
                    <a:pt x="391" y="163"/>
                    <a:pt x="390" y="162"/>
                  </a:cubicBezTo>
                  <a:cubicBezTo>
                    <a:pt x="389" y="160"/>
                    <a:pt x="386" y="160"/>
                    <a:pt x="386" y="160"/>
                  </a:cubicBezTo>
                  <a:cubicBezTo>
                    <a:pt x="385" y="164"/>
                    <a:pt x="384" y="166"/>
                    <a:pt x="382" y="166"/>
                  </a:cubicBezTo>
                  <a:cubicBezTo>
                    <a:pt x="380" y="167"/>
                    <a:pt x="378" y="168"/>
                    <a:pt x="377" y="169"/>
                  </a:cubicBezTo>
                  <a:cubicBezTo>
                    <a:pt x="376" y="170"/>
                    <a:pt x="376" y="171"/>
                    <a:pt x="375" y="172"/>
                  </a:cubicBezTo>
                  <a:cubicBezTo>
                    <a:pt x="375" y="174"/>
                    <a:pt x="373" y="176"/>
                    <a:pt x="371" y="178"/>
                  </a:cubicBezTo>
                  <a:cubicBezTo>
                    <a:pt x="369" y="180"/>
                    <a:pt x="367" y="182"/>
                    <a:pt x="369" y="182"/>
                  </a:cubicBezTo>
                  <a:close/>
                  <a:moveTo>
                    <a:pt x="356" y="192"/>
                  </a:moveTo>
                  <a:cubicBezTo>
                    <a:pt x="356" y="193"/>
                    <a:pt x="354" y="193"/>
                    <a:pt x="352" y="194"/>
                  </a:cubicBezTo>
                  <a:cubicBezTo>
                    <a:pt x="351" y="194"/>
                    <a:pt x="351" y="194"/>
                    <a:pt x="350" y="194"/>
                  </a:cubicBezTo>
                  <a:cubicBezTo>
                    <a:pt x="347" y="195"/>
                    <a:pt x="346" y="196"/>
                    <a:pt x="348" y="197"/>
                  </a:cubicBezTo>
                  <a:cubicBezTo>
                    <a:pt x="350" y="197"/>
                    <a:pt x="350" y="199"/>
                    <a:pt x="351" y="200"/>
                  </a:cubicBezTo>
                  <a:cubicBezTo>
                    <a:pt x="351" y="201"/>
                    <a:pt x="351" y="201"/>
                    <a:pt x="352" y="201"/>
                  </a:cubicBezTo>
                  <a:cubicBezTo>
                    <a:pt x="353" y="202"/>
                    <a:pt x="355" y="202"/>
                    <a:pt x="357" y="202"/>
                  </a:cubicBezTo>
                  <a:cubicBezTo>
                    <a:pt x="361" y="202"/>
                    <a:pt x="358" y="198"/>
                    <a:pt x="358" y="198"/>
                  </a:cubicBezTo>
                  <a:cubicBezTo>
                    <a:pt x="358" y="198"/>
                    <a:pt x="359" y="195"/>
                    <a:pt x="360" y="193"/>
                  </a:cubicBezTo>
                  <a:cubicBezTo>
                    <a:pt x="362" y="188"/>
                    <a:pt x="358" y="191"/>
                    <a:pt x="356" y="192"/>
                  </a:cubicBezTo>
                  <a:close/>
                  <a:moveTo>
                    <a:pt x="365" y="125"/>
                  </a:moveTo>
                  <a:cubicBezTo>
                    <a:pt x="363" y="128"/>
                    <a:pt x="359" y="127"/>
                    <a:pt x="359" y="127"/>
                  </a:cubicBezTo>
                  <a:cubicBezTo>
                    <a:pt x="359" y="127"/>
                    <a:pt x="354" y="128"/>
                    <a:pt x="352" y="129"/>
                  </a:cubicBezTo>
                  <a:cubicBezTo>
                    <a:pt x="352" y="129"/>
                    <a:pt x="352" y="129"/>
                    <a:pt x="352" y="129"/>
                  </a:cubicBezTo>
                  <a:cubicBezTo>
                    <a:pt x="349" y="130"/>
                    <a:pt x="345" y="131"/>
                    <a:pt x="344" y="131"/>
                  </a:cubicBezTo>
                  <a:cubicBezTo>
                    <a:pt x="343" y="130"/>
                    <a:pt x="341" y="131"/>
                    <a:pt x="339" y="133"/>
                  </a:cubicBezTo>
                  <a:cubicBezTo>
                    <a:pt x="337" y="136"/>
                    <a:pt x="333" y="140"/>
                    <a:pt x="333" y="140"/>
                  </a:cubicBezTo>
                  <a:cubicBezTo>
                    <a:pt x="336" y="140"/>
                    <a:pt x="336" y="140"/>
                    <a:pt x="336" y="140"/>
                  </a:cubicBezTo>
                  <a:cubicBezTo>
                    <a:pt x="339" y="139"/>
                    <a:pt x="341" y="140"/>
                    <a:pt x="342" y="141"/>
                  </a:cubicBezTo>
                  <a:cubicBezTo>
                    <a:pt x="344" y="142"/>
                    <a:pt x="348" y="141"/>
                    <a:pt x="348" y="141"/>
                  </a:cubicBezTo>
                  <a:cubicBezTo>
                    <a:pt x="350" y="141"/>
                    <a:pt x="351" y="141"/>
                    <a:pt x="352" y="141"/>
                  </a:cubicBezTo>
                  <a:cubicBezTo>
                    <a:pt x="353" y="141"/>
                    <a:pt x="354" y="141"/>
                    <a:pt x="355" y="142"/>
                  </a:cubicBezTo>
                  <a:cubicBezTo>
                    <a:pt x="356" y="143"/>
                    <a:pt x="359" y="143"/>
                    <a:pt x="360" y="143"/>
                  </a:cubicBezTo>
                  <a:cubicBezTo>
                    <a:pt x="362" y="142"/>
                    <a:pt x="364" y="143"/>
                    <a:pt x="364" y="143"/>
                  </a:cubicBezTo>
                  <a:cubicBezTo>
                    <a:pt x="365" y="139"/>
                    <a:pt x="365" y="139"/>
                    <a:pt x="367" y="137"/>
                  </a:cubicBezTo>
                  <a:cubicBezTo>
                    <a:pt x="369" y="135"/>
                    <a:pt x="371" y="128"/>
                    <a:pt x="371" y="128"/>
                  </a:cubicBezTo>
                  <a:cubicBezTo>
                    <a:pt x="368" y="126"/>
                    <a:pt x="367" y="123"/>
                    <a:pt x="365" y="125"/>
                  </a:cubicBezTo>
                  <a:close/>
                  <a:moveTo>
                    <a:pt x="350" y="260"/>
                  </a:moveTo>
                  <a:cubicBezTo>
                    <a:pt x="351" y="263"/>
                    <a:pt x="352" y="263"/>
                    <a:pt x="352" y="263"/>
                  </a:cubicBezTo>
                  <a:cubicBezTo>
                    <a:pt x="352" y="263"/>
                    <a:pt x="352" y="263"/>
                    <a:pt x="352" y="263"/>
                  </a:cubicBezTo>
                  <a:cubicBezTo>
                    <a:pt x="355" y="261"/>
                    <a:pt x="360" y="257"/>
                    <a:pt x="362" y="260"/>
                  </a:cubicBezTo>
                  <a:cubicBezTo>
                    <a:pt x="363" y="263"/>
                    <a:pt x="368" y="267"/>
                    <a:pt x="371" y="268"/>
                  </a:cubicBezTo>
                  <a:cubicBezTo>
                    <a:pt x="372" y="268"/>
                    <a:pt x="373" y="268"/>
                    <a:pt x="374" y="267"/>
                  </a:cubicBezTo>
                  <a:cubicBezTo>
                    <a:pt x="375" y="264"/>
                    <a:pt x="373" y="260"/>
                    <a:pt x="371" y="257"/>
                  </a:cubicBezTo>
                  <a:cubicBezTo>
                    <a:pt x="370" y="255"/>
                    <a:pt x="370" y="254"/>
                    <a:pt x="369" y="254"/>
                  </a:cubicBezTo>
                  <a:cubicBezTo>
                    <a:pt x="367" y="252"/>
                    <a:pt x="367" y="247"/>
                    <a:pt x="366" y="246"/>
                  </a:cubicBezTo>
                  <a:cubicBezTo>
                    <a:pt x="366" y="244"/>
                    <a:pt x="364" y="240"/>
                    <a:pt x="364" y="240"/>
                  </a:cubicBezTo>
                  <a:cubicBezTo>
                    <a:pt x="360" y="240"/>
                    <a:pt x="359" y="240"/>
                    <a:pt x="359" y="243"/>
                  </a:cubicBezTo>
                  <a:cubicBezTo>
                    <a:pt x="359" y="246"/>
                    <a:pt x="355" y="248"/>
                    <a:pt x="354" y="248"/>
                  </a:cubicBezTo>
                  <a:cubicBezTo>
                    <a:pt x="353" y="248"/>
                    <a:pt x="353" y="248"/>
                    <a:pt x="352" y="249"/>
                  </a:cubicBezTo>
                  <a:cubicBezTo>
                    <a:pt x="349" y="251"/>
                    <a:pt x="345" y="255"/>
                    <a:pt x="345" y="255"/>
                  </a:cubicBezTo>
                  <a:cubicBezTo>
                    <a:pt x="346" y="256"/>
                    <a:pt x="347" y="255"/>
                    <a:pt x="350" y="255"/>
                  </a:cubicBezTo>
                  <a:cubicBezTo>
                    <a:pt x="350" y="255"/>
                    <a:pt x="351" y="255"/>
                    <a:pt x="352" y="255"/>
                  </a:cubicBezTo>
                  <a:cubicBezTo>
                    <a:pt x="353" y="255"/>
                    <a:pt x="353" y="255"/>
                    <a:pt x="353" y="255"/>
                  </a:cubicBezTo>
                  <a:cubicBezTo>
                    <a:pt x="353" y="256"/>
                    <a:pt x="352" y="256"/>
                    <a:pt x="352" y="257"/>
                  </a:cubicBezTo>
                  <a:cubicBezTo>
                    <a:pt x="351" y="258"/>
                    <a:pt x="350" y="259"/>
                    <a:pt x="350" y="260"/>
                  </a:cubicBezTo>
                  <a:close/>
                  <a:moveTo>
                    <a:pt x="314" y="766"/>
                  </a:moveTo>
                  <a:cubicBezTo>
                    <a:pt x="311" y="764"/>
                    <a:pt x="310" y="764"/>
                    <a:pt x="308" y="764"/>
                  </a:cubicBezTo>
                  <a:cubicBezTo>
                    <a:pt x="306" y="764"/>
                    <a:pt x="306" y="765"/>
                    <a:pt x="307" y="766"/>
                  </a:cubicBezTo>
                  <a:cubicBezTo>
                    <a:pt x="307" y="767"/>
                    <a:pt x="306" y="771"/>
                    <a:pt x="310" y="770"/>
                  </a:cubicBezTo>
                  <a:cubicBezTo>
                    <a:pt x="313" y="769"/>
                    <a:pt x="313" y="771"/>
                    <a:pt x="315" y="771"/>
                  </a:cubicBezTo>
                  <a:cubicBezTo>
                    <a:pt x="316" y="771"/>
                    <a:pt x="318" y="770"/>
                    <a:pt x="319" y="769"/>
                  </a:cubicBezTo>
                  <a:cubicBezTo>
                    <a:pt x="320" y="769"/>
                    <a:pt x="321" y="768"/>
                    <a:pt x="321" y="768"/>
                  </a:cubicBezTo>
                  <a:cubicBezTo>
                    <a:pt x="319" y="767"/>
                    <a:pt x="319" y="767"/>
                    <a:pt x="319" y="767"/>
                  </a:cubicBezTo>
                  <a:lnTo>
                    <a:pt x="314" y="766"/>
                  </a:lnTo>
                  <a:close/>
                  <a:moveTo>
                    <a:pt x="247" y="754"/>
                  </a:moveTo>
                  <a:cubicBezTo>
                    <a:pt x="250" y="753"/>
                    <a:pt x="251" y="755"/>
                    <a:pt x="253" y="757"/>
                  </a:cubicBezTo>
                  <a:cubicBezTo>
                    <a:pt x="254" y="756"/>
                    <a:pt x="256" y="755"/>
                    <a:pt x="262" y="758"/>
                  </a:cubicBezTo>
                  <a:cubicBezTo>
                    <a:pt x="262" y="758"/>
                    <a:pt x="262" y="760"/>
                    <a:pt x="264" y="763"/>
                  </a:cubicBezTo>
                  <a:cubicBezTo>
                    <a:pt x="266" y="764"/>
                    <a:pt x="266" y="764"/>
                    <a:pt x="268" y="764"/>
                  </a:cubicBezTo>
                  <a:cubicBezTo>
                    <a:pt x="268" y="764"/>
                    <a:pt x="269" y="763"/>
                    <a:pt x="270" y="763"/>
                  </a:cubicBezTo>
                  <a:cubicBezTo>
                    <a:pt x="274" y="761"/>
                    <a:pt x="275" y="760"/>
                    <a:pt x="281" y="762"/>
                  </a:cubicBezTo>
                  <a:cubicBezTo>
                    <a:pt x="283" y="759"/>
                    <a:pt x="291" y="760"/>
                    <a:pt x="293" y="761"/>
                  </a:cubicBezTo>
                  <a:cubicBezTo>
                    <a:pt x="295" y="761"/>
                    <a:pt x="295" y="761"/>
                    <a:pt x="295" y="758"/>
                  </a:cubicBezTo>
                  <a:cubicBezTo>
                    <a:pt x="295" y="756"/>
                    <a:pt x="290" y="753"/>
                    <a:pt x="288" y="752"/>
                  </a:cubicBezTo>
                  <a:cubicBezTo>
                    <a:pt x="287" y="752"/>
                    <a:pt x="286" y="750"/>
                    <a:pt x="285" y="746"/>
                  </a:cubicBezTo>
                  <a:cubicBezTo>
                    <a:pt x="283" y="743"/>
                    <a:pt x="282" y="742"/>
                    <a:pt x="279" y="742"/>
                  </a:cubicBezTo>
                  <a:cubicBezTo>
                    <a:pt x="275" y="743"/>
                    <a:pt x="272" y="741"/>
                    <a:pt x="270" y="739"/>
                  </a:cubicBezTo>
                  <a:cubicBezTo>
                    <a:pt x="269" y="739"/>
                    <a:pt x="268" y="738"/>
                    <a:pt x="268" y="738"/>
                  </a:cubicBezTo>
                  <a:cubicBezTo>
                    <a:pt x="266" y="738"/>
                    <a:pt x="264" y="738"/>
                    <a:pt x="262" y="738"/>
                  </a:cubicBezTo>
                  <a:cubicBezTo>
                    <a:pt x="259" y="738"/>
                    <a:pt x="258" y="737"/>
                    <a:pt x="255" y="735"/>
                  </a:cubicBezTo>
                  <a:cubicBezTo>
                    <a:pt x="253" y="733"/>
                    <a:pt x="253" y="734"/>
                    <a:pt x="249" y="735"/>
                  </a:cubicBezTo>
                  <a:cubicBezTo>
                    <a:pt x="250" y="736"/>
                    <a:pt x="251" y="740"/>
                    <a:pt x="252" y="741"/>
                  </a:cubicBezTo>
                  <a:cubicBezTo>
                    <a:pt x="253" y="742"/>
                    <a:pt x="254" y="745"/>
                    <a:pt x="255" y="748"/>
                  </a:cubicBezTo>
                  <a:cubicBezTo>
                    <a:pt x="257" y="750"/>
                    <a:pt x="255" y="750"/>
                    <a:pt x="253" y="750"/>
                  </a:cubicBezTo>
                  <a:cubicBezTo>
                    <a:pt x="253" y="750"/>
                    <a:pt x="247" y="749"/>
                    <a:pt x="247" y="749"/>
                  </a:cubicBezTo>
                  <a:cubicBezTo>
                    <a:pt x="246" y="748"/>
                    <a:pt x="246" y="749"/>
                    <a:pt x="245" y="747"/>
                  </a:cubicBezTo>
                  <a:cubicBezTo>
                    <a:pt x="244" y="746"/>
                    <a:pt x="241" y="746"/>
                    <a:pt x="240" y="748"/>
                  </a:cubicBezTo>
                  <a:cubicBezTo>
                    <a:pt x="240" y="748"/>
                    <a:pt x="242" y="751"/>
                    <a:pt x="243" y="753"/>
                  </a:cubicBezTo>
                  <a:cubicBezTo>
                    <a:pt x="244" y="754"/>
                    <a:pt x="245" y="755"/>
                    <a:pt x="247" y="754"/>
                  </a:cubicBezTo>
                  <a:close/>
                  <a:moveTo>
                    <a:pt x="214" y="739"/>
                  </a:moveTo>
                  <a:cubicBezTo>
                    <a:pt x="214" y="739"/>
                    <a:pt x="213" y="739"/>
                    <a:pt x="211" y="739"/>
                  </a:cubicBezTo>
                  <a:cubicBezTo>
                    <a:pt x="210" y="738"/>
                    <a:pt x="208" y="738"/>
                    <a:pt x="207" y="738"/>
                  </a:cubicBezTo>
                  <a:cubicBezTo>
                    <a:pt x="206" y="737"/>
                    <a:pt x="200" y="735"/>
                    <a:pt x="204" y="738"/>
                  </a:cubicBezTo>
                  <a:cubicBezTo>
                    <a:pt x="206" y="740"/>
                    <a:pt x="207" y="740"/>
                    <a:pt x="207" y="741"/>
                  </a:cubicBezTo>
                  <a:cubicBezTo>
                    <a:pt x="208" y="742"/>
                    <a:pt x="210" y="746"/>
                    <a:pt x="211" y="746"/>
                  </a:cubicBezTo>
                  <a:cubicBezTo>
                    <a:pt x="211" y="746"/>
                    <a:pt x="211" y="746"/>
                    <a:pt x="211" y="746"/>
                  </a:cubicBezTo>
                  <a:cubicBezTo>
                    <a:pt x="213" y="746"/>
                    <a:pt x="217" y="747"/>
                    <a:pt x="219" y="747"/>
                  </a:cubicBezTo>
                  <a:cubicBezTo>
                    <a:pt x="220" y="747"/>
                    <a:pt x="220" y="748"/>
                    <a:pt x="219" y="745"/>
                  </a:cubicBezTo>
                  <a:cubicBezTo>
                    <a:pt x="217" y="742"/>
                    <a:pt x="214" y="739"/>
                    <a:pt x="214" y="739"/>
                  </a:cubicBezTo>
                  <a:close/>
                  <a:moveTo>
                    <a:pt x="243" y="728"/>
                  </a:moveTo>
                  <a:cubicBezTo>
                    <a:pt x="243" y="728"/>
                    <a:pt x="242" y="723"/>
                    <a:pt x="234" y="719"/>
                  </a:cubicBezTo>
                  <a:cubicBezTo>
                    <a:pt x="232" y="716"/>
                    <a:pt x="227" y="712"/>
                    <a:pt x="227" y="712"/>
                  </a:cubicBezTo>
                  <a:cubicBezTo>
                    <a:pt x="227" y="712"/>
                    <a:pt x="216" y="698"/>
                    <a:pt x="212" y="697"/>
                  </a:cubicBezTo>
                  <a:cubicBezTo>
                    <a:pt x="212" y="696"/>
                    <a:pt x="212" y="696"/>
                    <a:pt x="211" y="696"/>
                  </a:cubicBezTo>
                  <a:cubicBezTo>
                    <a:pt x="209" y="694"/>
                    <a:pt x="204" y="689"/>
                    <a:pt x="199" y="685"/>
                  </a:cubicBezTo>
                  <a:cubicBezTo>
                    <a:pt x="195" y="681"/>
                    <a:pt x="191" y="677"/>
                    <a:pt x="189" y="676"/>
                  </a:cubicBezTo>
                  <a:cubicBezTo>
                    <a:pt x="185" y="674"/>
                    <a:pt x="181" y="671"/>
                    <a:pt x="176" y="672"/>
                  </a:cubicBezTo>
                  <a:cubicBezTo>
                    <a:pt x="172" y="674"/>
                    <a:pt x="169" y="671"/>
                    <a:pt x="167" y="671"/>
                  </a:cubicBezTo>
                  <a:cubicBezTo>
                    <a:pt x="165" y="671"/>
                    <a:pt x="160" y="674"/>
                    <a:pt x="156" y="677"/>
                  </a:cubicBezTo>
                  <a:cubicBezTo>
                    <a:pt x="156" y="677"/>
                    <a:pt x="161" y="679"/>
                    <a:pt x="163" y="678"/>
                  </a:cubicBezTo>
                  <a:cubicBezTo>
                    <a:pt x="165" y="677"/>
                    <a:pt x="168" y="677"/>
                    <a:pt x="172" y="680"/>
                  </a:cubicBezTo>
                  <a:cubicBezTo>
                    <a:pt x="176" y="684"/>
                    <a:pt x="180" y="684"/>
                    <a:pt x="183" y="686"/>
                  </a:cubicBezTo>
                  <a:cubicBezTo>
                    <a:pt x="187" y="688"/>
                    <a:pt x="190" y="687"/>
                    <a:pt x="191" y="691"/>
                  </a:cubicBezTo>
                  <a:cubicBezTo>
                    <a:pt x="191" y="694"/>
                    <a:pt x="195" y="696"/>
                    <a:pt x="199" y="698"/>
                  </a:cubicBezTo>
                  <a:cubicBezTo>
                    <a:pt x="202" y="699"/>
                    <a:pt x="204" y="700"/>
                    <a:pt x="206" y="701"/>
                  </a:cubicBezTo>
                  <a:cubicBezTo>
                    <a:pt x="209" y="703"/>
                    <a:pt x="207" y="704"/>
                    <a:pt x="209" y="708"/>
                  </a:cubicBezTo>
                  <a:cubicBezTo>
                    <a:pt x="209" y="710"/>
                    <a:pt x="210" y="711"/>
                    <a:pt x="211" y="712"/>
                  </a:cubicBezTo>
                  <a:cubicBezTo>
                    <a:pt x="214" y="715"/>
                    <a:pt x="219" y="717"/>
                    <a:pt x="220" y="718"/>
                  </a:cubicBezTo>
                  <a:cubicBezTo>
                    <a:pt x="220" y="718"/>
                    <a:pt x="216" y="718"/>
                    <a:pt x="212" y="722"/>
                  </a:cubicBezTo>
                  <a:cubicBezTo>
                    <a:pt x="211" y="723"/>
                    <a:pt x="211" y="723"/>
                    <a:pt x="211" y="723"/>
                  </a:cubicBezTo>
                  <a:cubicBezTo>
                    <a:pt x="210" y="724"/>
                    <a:pt x="210" y="725"/>
                    <a:pt x="211" y="725"/>
                  </a:cubicBezTo>
                  <a:cubicBezTo>
                    <a:pt x="214" y="726"/>
                    <a:pt x="219" y="725"/>
                    <a:pt x="222" y="724"/>
                  </a:cubicBezTo>
                  <a:cubicBezTo>
                    <a:pt x="228" y="723"/>
                    <a:pt x="236" y="727"/>
                    <a:pt x="243" y="728"/>
                  </a:cubicBezTo>
                  <a:close/>
                </a:path>
              </a:pathLst>
            </a:custGeom>
            <a:solidFill>
              <a:sysClr val="window" lastClr="FFFFFF"/>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Calibri"/>
              </a:endParaRPr>
            </a:p>
          </p:txBody>
        </p:sp>
      </p:grpSp>
      <p:grpSp>
        <p:nvGrpSpPr>
          <p:cNvPr id="25" name="组合 24"/>
          <p:cNvGrpSpPr/>
          <p:nvPr/>
        </p:nvGrpSpPr>
        <p:grpSpPr>
          <a:xfrm>
            <a:off x="2401590" y="771550"/>
            <a:ext cx="4123644" cy="4118057"/>
            <a:chOff x="2401590" y="869512"/>
            <a:chExt cx="4123644" cy="4118057"/>
          </a:xfrm>
        </p:grpSpPr>
        <p:sp>
          <p:nvSpPr>
            <p:cNvPr id="5" name="Freeform 12"/>
            <p:cNvSpPr>
              <a:spLocks/>
            </p:cNvSpPr>
            <p:nvPr/>
          </p:nvSpPr>
          <p:spPr bwMode="auto">
            <a:xfrm>
              <a:off x="2672741" y="976521"/>
              <a:ext cx="1327625" cy="1196856"/>
            </a:xfrm>
            <a:custGeom>
              <a:avLst/>
              <a:gdLst/>
              <a:ahLst/>
              <a:cxnLst>
                <a:cxn ang="0">
                  <a:pos x="915" y="0"/>
                </a:cxn>
                <a:cxn ang="0">
                  <a:pos x="0" y="755"/>
                </a:cxn>
                <a:cxn ang="0">
                  <a:pos x="114" y="960"/>
                </a:cxn>
                <a:cxn ang="0">
                  <a:pos x="391" y="879"/>
                </a:cxn>
                <a:cxn ang="0">
                  <a:pos x="1065" y="371"/>
                </a:cxn>
                <a:cxn ang="0">
                  <a:pos x="843" y="249"/>
                </a:cxn>
                <a:cxn ang="0">
                  <a:pos x="915" y="0"/>
                </a:cxn>
              </a:cxnLst>
              <a:rect l="0" t="0" r="r" b="b"/>
              <a:pathLst>
                <a:path w="1065" h="960">
                  <a:moveTo>
                    <a:pt x="915" y="0"/>
                  </a:moveTo>
                  <a:cubicBezTo>
                    <a:pt x="525" y="131"/>
                    <a:pt x="199" y="403"/>
                    <a:pt x="0" y="755"/>
                  </a:cubicBezTo>
                  <a:cubicBezTo>
                    <a:pt x="114" y="960"/>
                    <a:pt x="114" y="960"/>
                    <a:pt x="114" y="960"/>
                  </a:cubicBezTo>
                  <a:cubicBezTo>
                    <a:pt x="391" y="879"/>
                    <a:pt x="391" y="879"/>
                    <a:pt x="391" y="879"/>
                  </a:cubicBezTo>
                  <a:cubicBezTo>
                    <a:pt x="549" y="640"/>
                    <a:pt x="786" y="458"/>
                    <a:pt x="1065" y="371"/>
                  </a:cubicBezTo>
                  <a:cubicBezTo>
                    <a:pt x="843" y="249"/>
                    <a:pt x="843" y="249"/>
                    <a:pt x="843" y="249"/>
                  </a:cubicBezTo>
                  <a:lnTo>
                    <a:pt x="915" y="0"/>
                  </a:lnTo>
                  <a:close/>
                </a:path>
              </a:pathLst>
            </a:custGeom>
            <a:solidFill>
              <a:srgbClr val="FFC000"/>
            </a:solidFill>
            <a:ln w="9525">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Calibri"/>
              </a:endParaRPr>
            </a:p>
          </p:txBody>
        </p:sp>
        <p:sp>
          <p:nvSpPr>
            <p:cNvPr id="6" name="Freeform 14"/>
            <p:cNvSpPr>
              <a:spLocks/>
            </p:cNvSpPr>
            <p:nvPr/>
          </p:nvSpPr>
          <p:spPr bwMode="auto">
            <a:xfrm>
              <a:off x="3849848" y="869512"/>
              <a:ext cx="1526893" cy="675644"/>
            </a:xfrm>
            <a:custGeom>
              <a:avLst/>
              <a:gdLst/>
              <a:ahLst/>
              <a:cxnLst>
                <a:cxn ang="0">
                  <a:pos x="501" y="0"/>
                </a:cxn>
                <a:cxn ang="0">
                  <a:pos x="67" y="58"/>
                </a:cxn>
                <a:cxn ang="0">
                  <a:pos x="0" y="295"/>
                </a:cxn>
                <a:cxn ang="0">
                  <a:pos x="239" y="426"/>
                </a:cxn>
                <a:cxn ang="0">
                  <a:pos x="503" y="398"/>
                </a:cxn>
                <a:cxn ang="0">
                  <a:pos x="1087" y="542"/>
                </a:cxn>
                <a:cxn ang="0">
                  <a:pos x="1011" y="285"/>
                </a:cxn>
                <a:cxn ang="0">
                  <a:pos x="1225" y="167"/>
                </a:cxn>
                <a:cxn ang="0">
                  <a:pos x="501" y="0"/>
                </a:cxn>
              </a:cxnLst>
              <a:rect l="0" t="0" r="r" b="b"/>
              <a:pathLst>
                <a:path w="1225" h="542">
                  <a:moveTo>
                    <a:pt x="501" y="0"/>
                  </a:moveTo>
                  <a:cubicBezTo>
                    <a:pt x="351" y="0"/>
                    <a:pt x="205" y="20"/>
                    <a:pt x="67" y="58"/>
                  </a:cubicBezTo>
                  <a:cubicBezTo>
                    <a:pt x="0" y="295"/>
                    <a:pt x="0" y="295"/>
                    <a:pt x="0" y="295"/>
                  </a:cubicBezTo>
                  <a:cubicBezTo>
                    <a:pt x="239" y="426"/>
                    <a:pt x="239" y="426"/>
                    <a:pt x="239" y="426"/>
                  </a:cubicBezTo>
                  <a:cubicBezTo>
                    <a:pt x="324" y="408"/>
                    <a:pt x="412" y="398"/>
                    <a:pt x="503" y="398"/>
                  </a:cubicBezTo>
                  <a:cubicBezTo>
                    <a:pt x="713" y="398"/>
                    <a:pt x="912" y="450"/>
                    <a:pt x="1087" y="542"/>
                  </a:cubicBezTo>
                  <a:cubicBezTo>
                    <a:pt x="1011" y="285"/>
                    <a:pt x="1011" y="285"/>
                    <a:pt x="1011" y="285"/>
                  </a:cubicBezTo>
                  <a:cubicBezTo>
                    <a:pt x="1225" y="167"/>
                    <a:pt x="1225" y="167"/>
                    <a:pt x="1225" y="167"/>
                  </a:cubicBezTo>
                  <a:cubicBezTo>
                    <a:pt x="1006" y="60"/>
                    <a:pt x="760" y="0"/>
                    <a:pt x="501" y="0"/>
                  </a:cubicBezTo>
                  <a:close/>
                </a:path>
              </a:pathLst>
            </a:custGeom>
            <a:solidFill>
              <a:srgbClr val="FFC000"/>
            </a:solidFill>
            <a:ln w="9525">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Calibri"/>
              </a:endParaRPr>
            </a:p>
          </p:txBody>
        </p:sp>
        <p:sp>
          <p:nvSpPr>
            <p:cNvPr id="7" name="Freeform 16"/>
            <p:cNvSpPr>
              <a:spLocks/>
            </p:cNvSpPr>
            <p:nvPr/>
          </p:nvSpPr>
          <p:spPr bwMode="auto">
            <a:xfrm>
              <a:off x="5223743" y="1137036"/>
              <a:ext cx="1186892" cy="1314548"/>
            </a:xfrm>
            <a:custGeom>
              <a:avLst/>
              <a:gdLst/>
              <a:ahLst/>
              <a:cxnLst>
                <a:cxn ang="0">
                  <a:pos x="203" y="0"/>
                </a:cxn>
                <a:cxn ang="0">
                  <a:pos x="0" y="112"/>
                </a:cxn>
                <a:cxn ang="0">
                  <a:pos x="78" y="384"/>
                </a:cxn>
                <a:cxn ang="0">
                  <a:pos x="593" y="1055"/>
                </a:cxn>
                <a:cxn ang="0">
                  <a:pos x="716" y="833"/>
                </a:cxn>
                <a:cxn ang="0">
                  <a:pos x="952" y="898"/>
                </a:cxn>
                <a:cxn ang="0">
                  <a:pos x="203" y="0"/>
                </a:cxn>
              </a:cxnLst>
              <a:rect l="0" t="0" r="r" b="b"/>
              <a:pathLst>
                <a:path w="952" h="1055">
                  <a:moveTo>
                    <a:pt x="203" y="0"/>
                  </a:moveTo>
                  <a:cubicBezTo>
                    <a:pt x="0" y="112"/>
                    <a:pt x="0" y="112"/>
                    <a:pt x="0" y="112"/>
                  </a:cubicBezTo>
                  <a:cubicBezTo>
                    <a:pt x="78" y="384"/>
                    <a:pt x="78" y="384"/>
                    <a:pt x="78" y="384"/>
                  </a:cubicBezTo>
                  <a:cubicBezTo>
                    <a:pt x="319" y="540"/>
                    <a:pt x="503" y="776"/>
                    <a:pt x="593" y="1055"/>
                  </a:cubicBezTo>
                  <a:cubicBezTo>
                    <a:pt x="716" y="833"/>
                    <a:pt x="716" y="833"/>
                    <a:pt x="716" y="833"/>
                  </a:cubicBezTo>
                  <a:cubicBezTo>
                    <a:pt x="952" y="898"/>
                    <a:pt x="952" y="898"/>
                    <a:pt x="952" y="898"/>
                  </a:cubicBezTo>
                  <a:cubicBezTo>
                    <a:pt x="820" y="515"/>
                    <a:pt x="550" y="196"/>
                    <a:pt x="203" y="0"/>
                  </a:cubicBezTo>
                </a:path>
              </a:pathLst>
            </a:custGeom>
            <a:solidFill>
              <a:srgbClr val="FFC000"/>
            </a:solidFill>
            <a:ln w="9525">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Calibri"/>
              </a:endParaRPr>
            </a:p>
          </p:txBody>
        </p:sp>
        <p:sp>
          <p:nvSpPr>
            <p:cNvPr id="8" name="Freeform 18"/>
            <p:cNvSpPr>
              <a:spLocks/>
            </p:cNvSpPr>
            <p:nvPr/>
          </p:nvSpPr>
          <p:spPr bwMode="auto">
            <a:xfrm>
              <a:off x="5864535" y="2294570"/>
              <a:ext cx="660699" cy="1524403"/>
            </a:xfrm>
            <a:custGeom>
              <a:avLst/>
              <a:gdLst/>
              <a:ahLst/>
              <a:cxnLst>
                <a:cxn ang="0">
                  <a:pos x="244" y="0"/>
                </a:cxn>
                <a:cxn ang="0">
                  <a:pos x="112" y="242"/>
                </a:cxn>
                <a:cxn ang="0">
                  <a:pos x="140" y="509"/>
                </a:cxn>
                <a:cxn ang="0">
                  <a:pos x="0" y="1088"/>
                </a:cxn>
                <a:cxn ang="0">
                  <a:pos x="247" y="1015"/>
                </a:cxn>
                <a:cxn ang="0">
                  <a:pos x="368" y="1223"/>
                </a:cxn>
                <a:cxn ang="0">
                  <a:pos x="530" y="507"/>
                </a:cxn>
                <a:cxn ang="0">
                  <a:pos x="470" y="63"/>
                </a:cxn>
                <a:cxn ang="0">
                  <a:pos x="244" y="0"/>
                </a:cxn>
              </a:cxnLst>
              <a:rect l="0" t="0" r="r" b="b"/>
              <a:pathLst>
                <a:path w="530" h="1223">
                  <a:moveTo>
                    <a:pt x="244" y="0"/>
                  </a:moveTo>
                  <a:cubicBezTo>
                    <a:pt x="112" y="242"/>
                    <a:pt x="112" y="242"/>
                    <a:pt x="112" y="242"/>
                  </a:cubicBezTo>
                  <a:cubicBezTo>
                    <a:pt x="130" y="328"/>
                    <a:pt x="140" y="418"/>
                    <a:pt x="140" y="509"/>
                  </a:cubicBezTo>
                  <a:cubicBezTo>
                    <a:pt x="140" y="718"/>
                    <a:pt x="90" y="915"/>
                    <a:pt x="0" y="1088"/>
                  </a:cubicBezTo>
                  <a:cubicBezTo>
                    <a:pt x="247" y="1015"/>
                    <a:pt x="247" y="1015"/>
                    <a:pt x="247" y="1015"/>
                  </a:cubicBezTo>
                  <a:cubicBezTo>
                    <a:pt x="368" y="1223"/>
                    <a:pt x="368" y="1223"/>
                    <a:pt x="368" y="1223"/>
                  </a:cubicBezTo>
                  <a:cubicBezTo>
                    <a:pt x="472" y="1006"/>
                    <a:pt x="530" y="764"/>
                    <a:pt x="530" y="507"/>
                  </a:cubicBezTo>
                  <a:cubicBezTo>
                    <a:pt x="530" y="353"/>
                    <a:pt x="509" y="204"/>
                    <a:pt x="470" y="63"/>
                  </a:cubicBezTo>
                  <a:cubicBezTo>
                    <a:pt x="244" y="0"/>
                    <a:pt x="244" y="0"/>
                    <a:pt x="244" y="0"/>
                  </a:cubicBezTo>
                </a:path>
              </a:pathLst>
            </a:custGeom>
            <a:solidFill>
              <a:srgbClr val="FFC000"/>
            </a:solidFill>
            <a:ln w="9525">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Calibri"/>
              </a:endParaRPr>
            </a:p>
          </p:txBody>
        </p:sp>
        <p:sp>
          <p:nvSpPr>
            <p:cNvPr id="9" name="Freeform 20"/>
            <p:cNvSpPr>
              <a:spLocks/>
            </p:cNvSpPr>
            <p:nvPr/>
          </p:nvSpPr>
          <p:spPr bwMode="auto">
            <a:xfrm>
              <a:off x="4922345" y="3681783"/>
              <a:ext cx="1335720" cy="1196856"/>
            </a:xfrm>
            <a:custGeom>
              <a:avLst/>
              <a:gdLst/>
              <a:ahLst/>
              <a:cxnLst>
                <a:cxn ang="0">
                  <a:pos x="959" y="0"/>
                </a:cxn>
                <a:cxn ang="0">
                  <a:pos x="692" y="79"/>
                </a:cxn>
                <a:cxn ang="0">
                  <a:pos x="0" y="603"/>
                </a:cxn>
                <a:cxn ang="0">
                  <a:pos x="230" y="728"/>
                </a:cxn>
                <a:cxn ang="0">
                  <a:pos x="164" y="960"/>
                </a:cxn>
                <a:cxn ang="0">
                  <a:pos x="1072" y="202"/>
                </a:cxn>
                <a:cxn ang="0">
                  <a:pos x="959" y="0"/>
                </a:cxn>
              </a:cxnLst>
              <a:rect l="0" t="0" r="r" b="b"/>
              <a:pathLst>
                <a:path w="1072" h="960">
                  <a:moveTo>
                    <a:pt x="959" y="0"/>
                  </a:moveTo>
                  <a:cubicBezTo>
                    <a:pt x="692" y="79"/>
                    <a:pt x="692" y="79"/>
                    <a:pt x="692" y="79"/>
                  </a:cubicBezTo>
                  <a:cubicBezTo>
                    <a:pt x="532" y="327"/>
                    <a:pt x="288" y="516"/>
                    <a:pt x="0" y="603"/>
                  </a:cubicBezTo>
                  <a:cubicBezTo>
                    <a:pt x="230" y="728"/>
                    <a:pt x="230" y="728"/>
                    <a:pt x="230" y="728"/>
                  </a:cubicBezTo>
                  <a:cubicBezTo>
                    <a:pt x="164" y="960"/>
                    <a:pt x="164" y="960"/>
                    <a:pt x="164" y="960"/>
                  </a:cubicBezTo>
                  <a:cubicBezTo>
                    <a:pt x="552" y="827"/>
                    <a:pt x="875" y="554"/>
                    <a:pt x="1072" y="202"/>
                  </a:cubicBezTo>
                  <a:cubicBezTo>
                    <a:pt x="959" y="0"/>
                    <a:pt x="959" y="0"/>
                    <a:pt x="959" y="0"/>
                  </a:cubicBezTo>
                </a:path>
              </a:pathLst>
            </a:custGeom>
            <a:solidFill>
              <a:srgbClr val="FFC000"/>
            </a:solidFill>
            <a:ln w="9525">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Calibri"/>
              </a:endParaRPr>
            </a:p>
          </p:txBody>
        </p:sp>
        <p:sp>
          <p:nvSpPr>
            <p:cNvPr id="10" name="Freeform 22"/>
            <p:cNvSpPr>
              <a:spLocks/>
            </p:cNvSpPr>
            <p:nvPr/>
          </p:nvSpPr>
          <p:spPr bwMode="auto">
            <a:xfrm>
              <a:off x="3542594" y="4325624"/>
              <a:ext cx="1544329" cy="661945"/>
            </a:xfrm>
            <a:custGeom>
              <a:avLst/>
              <a:gdLst/>
              <a:ahLst/>
              <a:cxnLst>
                <a:cxn ang="0">
                  <a:pos x="161" y="0"/>
                </a:cxn>
                <a:cxn ang="0">
                  <a:pos x="228" y="228"/>
                </a:cxn>
                <a:cxn ang="0">
                  <a:pos x="0" y="357"/>
                </a:cxn>
                <a:cxn ang="0">
                  <a:pos x="739" y="531"/>
                </a:cxn>
                <a:cxn ang="0">
                  <a:pos x="739" y="531"/>
                </a:cxn>
                <a:cxn ang="0">
                  <a:pos x="1175" y="473"/>
                </a:cxn>
                <a:cxn ang="0">
                  <a:pos x="1239" y="252"/>
                </a:cxn>
                <a:cxn ang="0">
                  <a:pos x="993" y="116"/>
                </a:cxn>
                <a:cxn ang="0">
                  <a:pos x="741" y="141"/>
                </a:cxn>
                <a:cxn ang="0">
                  <a:pos x="161" y="0"/>
                </a:cxn>
              </a:cxnLst>
              <a:rect l="0" t="0" r="r" b="b"/>
              <a:pathLst>
                <a:path w="1239" h="531">
                  <a:moveTo>
                    <a:pt x="161" y="0"/>
                  </a:moveTo>
                  <a:cubicBezTo>
                    <a:pt x="228" y="228"/>
                    <a:pt x="228" y="228"/>
                    <a:pt x="228" y="228"/>
                  </a:cubicBezTo>
                  <a:cubicBezTo>
                    <a:pt x="0" y="357"/>
                    <a:pt x="0" y="357"/>
                    <a:pt x="0" y="357"/>
                  </a:cubicBezTo>
                  <a:cubicBezTo>
                    <a:pt x="223" y="468"/>
                    <a:pt x="473" y="531"/>
                    <a:pt x="739" y="531"/>
                  </a:cubicBezTo>
                  <a:cubicBezTo>
                    <a:pt x="739" y="531"/>
                    <a:pt x="739" y="531"/>
                    <a:pt x="739" y="531"/>
                  </a:cubicBezTo>
                  <a:cubicBezTo>
                    <a:pt x="890" y="531"/>
                    <a:pt x="1036" y="511"/>
                    <a:pt x="1175" y="473"/>
                  </a:cubicBezTo>
                  <a:cubicBezTo>
                    <a:pt x="1239" y="252"/>
                    <a:pt x="1239" y="252"/>
                    <a:pt x="1239" y="252"/>
                  </a:cubicBezTo>
                  <a:cubicBezTo>
                    <a:pt x="993" y="116"/>
                    <a:pt x="993" y="116"/>
                    <a:pt x="993" y="116"/>
                  </a:cubicBezTo>
                  <a:cubicBezTo>
                    <a:pt x="911" y="132"/>
                    <a:pt x="827" y="141"/>
                    <a:pt x="741" y="141"/>
                  </a:cubicBezTo>
                  <a:cubicBezTo>
                    <a:pt x="532" y="141"/>
                    <a:pt x="335" y="90"/>
                    <a:pt x="161" y="0"/>
                  </a:cubicBezTo>
                </a:path>
              </a:pathLst>
            </a:custGeom>
            <a:solidFill>
              <a:srgbClr val="FFC000"/>
            </a:solidFill>
            <a:ln w="9525">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Calibri"/>
              </a:endParaRPr>
            </a:p>
          </p:txBody>
        </p:sp>
        <p:sp>
          <p:nvSpPr>
            <p:cNvPr id="11" name="Freeform 24"/>
            <p:cNvSpPr>
              <a:spLocks/>
            </p:cNvSpPr>
            <p:nvPr/>
          </p:nvSpPr>
          <p:spPr bwMode="auto">
            <a:xfrm>
              <a:off x="2507933" y="3407112"/>
              <a:ext cx="1190627" cy="1311434"/>
            </a:xfrm>
            <a:custGeom>
              <a:avLst/>
              <a:gdLst/>
              <a:ahLst/>
              <a:cxnLst>
                <a:cxn ang="0">
                  <a:pos x="367" y="0"/>
                </a:cxn>
                <a:cxn ang="0">
                  <a:pos x="248" y="214"/>
                </a:cxn>
                <a:cxn ang="0">
                  <a:pos x="0" y="145"/>
                </a:cxn>
                <a:cxn ang="0">
                  <a:pos x="737" y="1052"/>
                </a:cxn>
                <a:cxn ang="0">
                  <a:pos x="955" y="933"/>
                </a:cxn>
                <a:cxn ang="0">
                  <a:pos x="885" y="684"/>
                </a:cxn>
                <a:cxn ang="0">
                  <a:pos x="367" y="0"/>
                </a:cxn>
              </a:cxnLst>
              <a:rect l="0" t="0" r="r" b="b"/>
              <a:pathLst>
                <a:path w="955" h="1052">
                  <a:moveTo>
                    <a:pt x="367" y="0"/>
                  </a:moveTo>
                  <a:cubicBezTo>
                    <a:pt x="248" y="214"/>
                    <a:pt x="248" y="214"/>
                    <a:pt x="248" y="214"/>
                  </a:cubicBezTo>
                  <a:cubicBezTo>
                    <a:pt x="0" y="145"/>
                    <a:pt x="0" y="145"/>
                    <a:pt x="0" y="145"/>
                  </a:cubicBezTo>
                  <a:cubicBezTo>
                    <a:pt x="127" y="529"/>
                    <a:pt x="392" y="851"/>
                    <a:pt x="737" y="1052"/>
                  </a:cubicBezTo>
                  <a:cubicBezTo>
                    <a:pt x="955" y="933"/>
                    <a:pt x="955" y="933"/>
                    <a:pt x="955" y="933"/>
                  </a:cubicBezTo>
                  <a:cubicBezTo>
                    <a:pt x="885" y="684"/>
                    <a:pt x="885" y="684"/>
                    <a:pt x="885" y="684"/>
                  </a:cubicBezTo>
                  <a:cubicBezTo>
                    <a:pt x="640" y="525"/>
                    <a:pt x="454" y="284"/>
                    <a:pt x="367" y="0"/>
                  </a:cubicBezTo>
                </a:path>
              </a:pathLst>
            </a:custGeom>
            <a:solidFill>
              <a:srgbClr val="FFC000"/>
            </a:solidFill>
            <a:ln w="9525">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Calibri"/>
              </a:endParaRPr>
            </a:p>
          </p:txBody>
        </p:sp>
        <p:sp>
          <p:nvSpPr>
            <p:cNvPr id="12" name="Freeform 26"/>
            <p:cNvSpPr>
              <a:spLocks/>
            </p:cNvSpPr>
            <p:nvPr/>
          </p:nvSpPr>
          <p:spPr bwMode="auto">
            <a:xfrm>
              <a:off x="2401590" y="2018505"/>
              <a:ext cx="670663" cy="1514439"/>
            </a:xfrm>
            <a:custGeom>
              <a:avLst/>
              <a:gdLst/>
              <a:ahLst/>
              <a:cxnLst>
                <a:cxn ang="0">
                  <a:pos x="168" y="0"/>
                </a:cxn>
                <a:cxn ang="0">
                  <a:pos x="0" y="726"/>
                </a:cxn>
                <a:cxn ang="0">
                  <a:pos x="54" y="1150"/>
                </a:cxn>
                <a:cxn ang="0">
                  <a:pos x="293" y="1215"/>
                </a:cxn>
                <a:cxn ang="0">
                  <a:pos x="419" y="982"/>
                </a:cxn>
                <a:cxn ang="0">
                  <a:pos x="393" y="728"/>
                </a:cxn>
                <a:cxn ang="0">
                  <a:pos x="395" y="728"/>
                </a:cxn>
                <a:cxn ang="0">
                  <a:pos x="395" y="728"/>
                </a:cxn>
                <a:cxn ang="0">
                  <a:pos x="393" y="728"/>
                </a:cxn>
                <a:cxn ang="0">
                  <a:pos x="538" y="141"/>
                </a:cxn>
                <a:cxn ang="0">
                  <a:pos x="286" y="213"/>
                </a:cxn>
                <a:cxn ang="0">
                  <a:pos x="168" y="0"/>
                </a:cxn>
              </a:cxnLst>
              <a:rect l="0" t="0" r="r" b="b"/>
              <a:pathLst>
                <a:path w="538" h="1215">
                  <a:moveTo>
                    <a:pt x="168" y="0"/>
                  </a:moveTo>
                  <a:cubicBezTo>
                    <a:pt x="60" y="219"/>
                    <a:pt x="0" y="465"/>
                    <a:pt x="0" y="726"/>
                  </a:cubicBezTo>
                  <a:cubicBezTo>
                    <a:pt x="0" y="873"/>
                    <a:pt x="19" y="1015"/>
                    <a:pt x="54" y="1150"/>
                  </a:cubicBezTo>
                  <a:cubicBezTo>
                    <a:pt x="293" y="1215"/>
                    <a:pt x="293" y="1215"/>
                    <a:pt x="293" y="1215"/>
                  </a:cubicBezTo>
                  <a:cubicBezTo>
                    <a:pt x="419" y="982"/>
                    <a:pt x="419" y="982"/>
                    <a:pt x="419" y="982"/>
                  </a:cubicBezTo>
                  <a:cubicBezTo>
                    <a:pt x="402" y="900"/>
                    <a:pt x="393" y="815"/>
                    <a:pt x="393" y="728"/>
                  </a:cubicBezTo>
                  <a:cubicBezTo>
                    <a:pt x="395" y="728"/>
                    <a:pt x="395" y="728"/>
                    <a:pt x="395" y="728"/>
                  </a:cubicBezTo>
                  <a:cubicBezTo>
                    <a:pt x="395" y="728"/>
                    <a:pt x="395" y="728"/>
                    <a:pt x="395" y="728"/>
                  </a:cubicBezTo>
                  <a:cubicBezTo>
                    <a:pt x="393" y="728"/>
                    <a:pt x="393" y="728"/>
                    <a:pt x="393" y="728"/>
                  </a:cubicBezTo>
                  <a:cubicBezTo>
                    <a:pt x="393" y="516"/>
                    <a:pt x="446" y="317"/>
                    <a:pt x="538" y="141"/>
                  </a:cubicBezTo>
                  <a:cubicBezTo>
                    <a:pt x="286" y="213"/>
                    <a:pt x="286" y="213"/>
                    <a:pt x="286" y="213"/>
                  </a:cubicBezTo>
                  <a:cubicBezTo>
                    <a:pt x="168" y="0"/>
                    <a:pt x="168" y="0"/>
                    <a:pt x="168" y="0"/>
                  </a:cubicBezTo>
                </a:path>
              </a:pathLst>
            </a:custGeom>
            <a:solidFill>
              <a:srgbClr val="FFC000"/>
            </a:solidFill>
            <a:ln w="9525">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Calibri"/>
              </a:endParaRPr>
            </a:p>
          </p:txBody>
        </p:sp>
        <p:sp>
          <p:nvSpPr>
            <p:cNvPr id="13" name="WordArt 6"/>
            <p:cNvSpPr>
              <a:spLocks noChangeArrowheads="1" noChangeShapeType="1" noTextEdit="1"/>
            </p:cNvSpPr>
            <p:nvPr/>
          </p:nvSpPr>
          <p:spPr bwMode="auto">
            <a:xfrm rot="296094">
              <a:off x="4031986" y="1143470"/>
              <a:ext cx="1026186" cy="221325"/>
            </a:xfrm>
            <a:prstGeom prst="rect">
              <a:avLst/>
            </a:prstGeom>
            <a:ln>
              <a:noFill/>
            </a:ln>
          </p:spPr>
          <p:txBody>
            <a:bodyPr wrap="none" fromWordArt="1">
              <a:prstTxWarp prst="textArchUp">
                <a:avLst>
                  <a:gd name="adj" fmla="val 10803934"/>
                </a:avLst>
              </a:prstTxWarp>
            </a:bodyPr>
            <a:lstStyle/>
            <a:p>
              <a:pPr algn="ctr"/>
              <a:r>
                <a:rPr lang="zh-CN" altLang="en-US" sz="1400" kern="10" dirty="0" smtClean="0">
                  <a:ln w="9525">
                    <a:solidFill>
                      <a:prstClr val="white"/>
                    </a:solidFill>
                    <a:round/>
                    <a:headEnd/>
                    <a:tailEnd/>
                  </a:ln>
                  <a:solidFill>
                    <a:prstClr val="white"/>
                  </a:solidFill>
                  <a:latin typeface="Arial"/>
                  <a:cs typeface="Arial"/>
                </a:rPr>
                <a:t>此处添加文本</a:t>
              </a:r>
              <a:endParaRPr lang="en-US" sz="1400" kern="10" dirty="0">
                <a:ln w="9525">
                  <a:solidFill>
                    <a:prstClr val="white"/>
                  </a:solidFill>
                  <a:round/>
                  <a:headEnd/>
                  <a:tailEnd/>
                </a:ln>
                <a:solidFill>
                  <a:prstClr val="white"/>
                </a:solidFill>
                <a:latin typeface="Arial"/>
                <a:cs typeface="Arial"/>
              </a:endParaRPr>
            </a:p>
          </p:txBody>
        </p:sp>
        <p:sp>
          <p:nvSpPr>
            <p:cNvPr id="14" name="WordArt 6"/>
            <p:cNvSpPr>
              <a:spLocks noChangeArrowheads="1" noChangeShapeType="1" noTextEdit="1"/>
            </p:cNvSpPr>
            <p:nvPr/>
          </p:nvSpPr>
          <p:spPr bwMode="auto">
            <a:xfrm rot="18928721">
              <a:off x="2780590" y="1586208"/>
              <a:ext cx="1026186" cy="221325"/>
            </a:xfrm>
            <a:prstGeom prst="rect">
              <a:avLst/>
            </a:prstGeom>
            <a:ln>
              <a:noFill/>
            </a:ln>
          </p:spPr>
          <p:txBody>
            <a:bodyPr wrap="none" fromWordArt="1">
              <a:prstTxWarp prst="textArchUp">
                <a:avLst>
                  <a:gd name="adj" fmla="val 10803934"/>
                </a:avLst>
              </a:prstTxWarp>
            </a:bodyPr>
            <a:lstStyle/>
            <a:p>
              <a:pPr algn="ctr"/>
              <a:r>
                <a:rPr lang="zh-CN" altLang="en-US" sz="1400" kern="10" dirty="0" smtClean="0">
                  <a:ln w="9525">
                    <a:solidFill>
                      <a:prstClr val="white"/>
                    </a:solidFill>
                    <a:round/>
                    <a:headEnd/>
                    <a:tailEnd/>
                  </a:ln>
                  <a:solidFill>
                    <a:prstClr val="white"/>
                  </a:solidFill>
                  <a:latin typeface="Arial"/>
                  <a:cs typeface="Arial"/>
                </a:rPr>
                <a:t>此处添加文本</a:t>
              </a:r>
              <a:endParaRPr lang="en-US" sz="1400" kern="10" dirty="0">
                <a:ln w="9525">
                  <a:solidFill>
                    <a:prstClr val="white"/>
                  </a:solidFill>
                  <a:round/>
                  <a:headEnd/>
                  <a:tailEnd/>
                </a:ln>
                <a:solidFill>
                  <a:prstClr val="white"/>
                </a:solidFill>
                <a:latin typeface="Arial"/>
                <a:cs typeface="Arial"/>
              </a:endParaRPr>
            </a:p>
          </p:txBody>
        </p:sp>
        <p:sp>
          <p:nvSpPr>
            <p:cNvPr id="15" name="WordArt 6"/>
            <p:cNvSpPr>
              <a:spLocks noChangeArrowheads="1" noChangeShapeType="1" noTextEdit="1"/>
            </p:cNvSpPr>
            <p:nvPr/>
          </p:nvSpPr>
          <p:spPr bwMode="auto">
            <a:xfrm rot="16200000">
              <a:off x="2229478" y="2791636"/>
              <a:ext cx="1026186" cy="221325"/>
            </a:xfrm>
            <a:prstGeom prst="rect">
              <a:avLst/>
            </a:prstGeom>
            <a:ln>
              <a:noFill/>
            </a:ln>
          </p:spPr>
          <p:txBody>
            <a:bodyPr wrap="none" fromWordArt="1">
              <a:prstTxWarp prst="textArchUp">
                <a:avLst>
                  <a:gd name="adj" fmla="val 10803934"/>
                </a:avLst>
              </a:prstTxWarp>
            </a:bodyPr>
            <a:lstStyle/>
            <a:p>
              <a:pPr algn="ctr"/>
              <a:r>
                <a:rPr lang="zh-CN" altLang="en-US" sz="1400" kern="10" dirty="0" smtClean="0">
                  <a:ln w="9525">
                    <a:solidFill>
                      <a:prstClr val="white"/>
                    </a:solidFill>
                    <a:round/>
                    <a:headEnd/>
                    <a:tailEnd/>
                  </a:ln>
                  <a:solidFill>
                    <a:prstClr val="white"/>
                  </a:solidFill>
                  <a:latin typeface="Arial"/>
                  <a:cs typeface="Arial"/>
                </a:rPr>
                <a:t>此处添加文本</a:t>
              </a:r>
              <a:endParaRPr lang="en-US" sz="1400" kern="10" dirty="0">
                <a:ln w="9525">
                  <a:solidFill>
                    <a:prstClr val="white"/>
                  </a:solidFill>
                  <a:round/>
                  <a:headEnd/>
                  <a:tailEnd/>
                </a:ln>
                <a:solidFill>
                  <a:prstClr val="white"/>
                </a:solidFill>
                <a:latin typeface="Arial"/>
                <a:cs typeface="Arial"/>
              </a:endParaRPr>
            </a:p>
          </p:txBody>
        </p:sp>
        <p:sp>
          <p:nvSpPr>
            <p:cNvPr id="16" name="WordArt 6"/>
            <p:cNvSpPr>
              <a:spLocks noChangeArrowheads="1" noChangeShapeType="1" noTextEdit="1"/>
            </p:cNvSpPr>
            <p:nvPr/>
          </p:nvSpPr>
          <p:spPr bwMode="auto">
            <a:xfrm rot="2816722">
              <a:off x="5201529" y="1639073"/>
              <a:ext cx="1026186" cy="221325"/>
            </a:xfrm>
            <a:prstGeom prst="rect">
              <a:avLst/>
            </a:prstGeom>
            <a:ln>
              <a:noFill/>
            </a:ln>
          </p:spPr>
          <p:txBody>
            <a:bodyPr wrap="none" fromWordArt="1">
              <a:prstTxWarp prst="textArchUp">
                <a:avLst>
                  <a:gd name="adj" fmla="val 10803934"/>
                </a:avLst>
              </a:prstTxWarp>
            </a:bodyPr>
            <a:lstStyle/>
            <a:p>
              <a:pPr algn="ctr"/>
              <a:r>
                <a:rPr lang="zh-CN" altLang="en-US" sz="1400" kern="10" dirty="0" smtClean="0">
                  <a:ln w="9525">
                    <a:solidFill>
                      <a:prstClr val="white"/>
                    </a:solidFill>
                    <a:round/>
                    <a:headEnd/>
                    <a:tailEnd/>
                  </a:ln>
                  <a:solidFill>
                    <a:prstClr val="white"/>
                  </a:solidFill>
                  <a:latin typeface="Arial"/>
                  <a:cs typeface="Arial"/>
                </a:rPr>
                <a:t>此处添加文本</a:t>
              </a:r>
              <a:endParaRPr lang="en-US" sz="1400" kern="10" dirty="0">
                <a:ln w="9525">
                  <a:solidFill>
                    <a:prstClr val="white"/>
                  </a:solidFill>
                  <a:round/>
                  <a:headEnd/>
                  <a:tailEnd/>
                </a:ln>
                <a:solidFill>
                  <a:prstClr val="white"/>
                </a:solidFill>
                <a:latin typeface="Arial"/>
                <a:cs typeface="Arial"/>
              </a:endParaRPr>
            </a:p>
          </p:txBody>
        </p:sp>
        <p:sp>
          <p:nvSpPr>
            <p:cNvPr id="17" name="WordArt 6"/>
            <p:cNvSpPr>
              <a:spLocks noChangeArrowheads="1" noChangeShapeType="1" noTextEdit="1"/>
            </p:cNvSpPr>
            <p:nvPr/>
          </p:nvSpPr>
          <p:spPr bwMode="auto">
            <a:xfrm rot="5612747">
              <a:off x="5646343" y="2858947"/>
              <a:ext cx="1026186" cy="221325"/>
            </a:xfrm>
            <a:prstGeom prst="rect">
              <a:avLst/>
            </a:prstGeom>
            <a:ln>
              <a:noFill/>
            </a:ln>
          </p:spPr>
          <p:txBody>
            <a:bodyPr wrap="none" fromWordArt="1">
              <a:prstTxWarp prst="textArchUp">
                <a:avLst>
                  <a:gd name="adj" fmla="val 10803934"/>
                </a:avLst>
              </a:prstTxWarp>
            </a:bodyPr>
            <a:lstStyle/>
            <a:p>
              <a:pPr algn="ctr"/>
              <a:r>
                <a:rPr lang="zh-CN" altLang="en-US" sz="1400" kern="10" dirty="0" smtClean="0">
                  <a:ln w="9525">
                    <a:solidFill>
                      <a:prstClr val="white"/>
                    </a:solidFill>
                    <a:round/>
                    <a:headEnd/>
                    <a:tailEnd/>
                  </a:ln>
                  <a:solidFill>
                    <a:prstClr val="white"/>
                  </a:solidFill>
                  <a:latin typeface="Arial"/>
                  <a:cs typeface="Arial"/>
                </a:rPr>
                <a:t>此处添加文本</a:t>
              </a:r>
              <a:endParaRPr lang="en-US" sz="1400" kern="10" dirty="0">
                <a:ln w="9525">
                  <a:solidFill>
                    <a:prstClr val="white"/>
                  </a:solidFill>
                  <a:round/>
                  <a:headEnd/>
                  <a:tailEnd/>
                </a:ln>
                <a:solidFill>
                  <a:prstClr val="white"/>
                </a:solidFill>
                <a:latin typeface="Arial"/>
                <a:cs typeface="Arial"/>
              </a:endParaRPr>
            </a:p>
          </p:txBody>
        </p:sp>
        <p:sp>
          <p:nvSpPr>
            <p:cNvPr id="18" name="WordArt 3"/>
            <p:cNvSpPr>
              <a:spLocks noChangeArrowheads="1" noChangeShapeType="1" noTextEdit="1"/>
            </p:cNvSpPr>
            <p:nvPr/>
          </p:nvSpPr>
          <p:spPr bwMode="auto">
            <a:xfrm rot="154267">
              <a:off x="3911417" y="4620955"/>
              <a:ext cx="1027203" cy="185237"/>
            </a:xfrm>
            <a:prstGeom prst="rect">
              <a:avLst/>
            </a:prstGeom>
          </p:spPr>
          <p:txBody>
            <a:bodyPr wrap="none" fromWordArt="1">
              <a:prstTxWarp prst="textCanDown">
                <a:avLst>
                  <a:gd name="adj" fmla="val 33333"/>
                </a:avLst>
              </a:prstTxWarp>
            </a:bodyPr>
            <a:lstStyle/>
            <a:p>
              <a:pPr algn="ctr"/>
              <a:r>
                <a:rPr lang="zh-CN" altLang="en-US" sz="1200" kern="10" dirty="0" smtClean="0">
                  <a:ln w="9525">
                    <a:solidFill>
                      <a:prstClr val="white"/>
                    </a:solidFill>
                    <a:round/>
                    <a:headEnd/>
                    <a:tailEnd/>
                  </a:ln>
                  <a:solidFill>
                    <a:prstClr val="white"/>
                  </a:solidFill>
                  <a:latin typeface="Arial"/>
                  <a:cs typeface="Arial"/>
                </a:rPr>
                <a:t>此处添加文本</a:t>
              </a:r>
              <a:endParaRPr lang="en-US" sz="1200" kern="10" dirty="0">
                <a:ln w="9525">
                  <a:solidFill>
                    <a:prstClr val="white"/>
                  </a:solidFill>
                  <a:round/>
                  <a:headEnd/>
                  <a:tailEnd/>
                </a:ln>
                <a:solidFill>
                  <a:prstClr val="white"/>
                </a:solidFill>
                <a:latin typeface="Arial"/>
                <a:cs typeface="Arial"/>
              </a:endParaRPr>
            </a:p>
          </p:txBody>
        </p:sp>
        <p:sp>
          <p:nvSpPr>
            <p:cNvPr id="19" name="WordArt 3"/>
            <p:cNvSpPr>
              <a:spLocks noChangeArrowheads="1" noChangeShapeType="1" noTextEdit="1"/>
            </p:cNvSpPr>
            <p:nvPr/>
          </p:nvSpPr>
          <p:spPr bwMode="auto">
            <a:xfrm rot="2912910">
              <a:off x="2638906" y="4050235"/>
              <a:ext cx="1027203" cy="185237"/>
            </a:xfrm>
            <a:prstGeom prst="rect">
              <a:avLst/>
            </a:prstGeom>
          </p:spPr>
          <p:txBody>
            <a:bodyPr wrap="none" fromWordArt="1">
              <a:prstTxWarp prst="textCanDown">
                <a:avLst>
                  <a:gd name="adj" fmla="val 33333"/>
                </a:avLst>
              </a:prstTxWarp>
            </a:bodyPr>
            <a:lstStyle/>
            <a:p>
              <a:pPr algn="ctr"/>
              <a:r>
                <a:rPr lang="zh-CN" altLang="en-US" sz="1200" kern="10" dirty="0" smtClean="0">
                  <a:ln w="9525">
                    <a:solidFill>
                      <a:prstClr val="white"/>
                    </a:solidFill>
                    <a:round/>
                    <a:headEnd/>
                    <a:tailEnd/>
                  </a:ln>
                  <a:solidFill>
                    <a:prstClr val="white"/>
                  </a:solidFill>
                  <a:latin typeface="Arial"/>
                  <a:cs typeface="Arial"/>
                </a:rPr>
                <a:t>此处添加文本</a:t>
              </a:r>
              <a:endParaRPr lang="en-US" sz="1200" kern="10" dirty="0">
                <a:ln w="9525">
                  <a:solidFill>
                    <a:prstClr val="white"/>
                  </a:solidFill>
                  <a:round/>
                  <a:headEnd/>
                  <a:tailEnd/>
                </a:ln>
                <a:solidFill>
                  <a:prstClr val="white"/>
                </a:solidFill>
                <a:latin typeface="Arial"/>
                <a:cs typeface="Arial"/>
              </a:endParaRPr>
            </a:p>
          </p:txBody>
        </p:sp>
        <p:sp>
          <p:nvSpPr>
            <p:cNvPr id="20" name="WordArt 3"/>
            <p:cNvSpPr>
              <a:spLocks noChangeArrowheads="1" noChangeShapeType="1" noTextEdit="1"/>
            </p:cNvSpPr>
            <p:nvPr/>
          </p:nvSpPr>
          <p:spPr bwMode="auto">
            <a:xfrm rot="19007445">
              <a:off x="5161225" y="4134861"/>
              <a:ext cx="1027203" cy="185237"/>
            </a:xfrm>
            <a:prstGeom prst="rect">
              <a:avLst/>
            </a:prstGeom>
          </p:spPr>
          <p:txBody>
            <a:bodyPr wrap="none" fromWordArt="1">
              <a:prstTxWarp prst="textCanDown">
                <a:avLst>
                  <a:gd name="adj" fmla="val 33333"/>
                </a:avLst>
              </a:prstTxWarp>
            </a:bodyPr>
            <a:lstStyle/>
            <a:p>
              <a:pPr algn="ctr"/>
              <a:r>
                <a:rPr lang="zh-CN" altLang="en-US" sz="1200" kern="10" dirty="0" smtClean="0">
                  <a:ln w="9525">
                    <a:solidFill>
                      <a:prstClr val="white"/>
                    </a:solidFill>
                    <a:round/>
                    <a:headEnd/>
                    <a:tailEnd/>
                  </a:ln>
                  <a:solidFill>
                    <a:prstClr val="white"/>
                  </a:solidFill>
                  <a:latin typeface="Arial"/>
                  <a:cs typeface="Arial"/>
                </a:rPr>
                <a:t>此处添加文本</a:t>
              </a:r>
              <a:endParaRPr lang="en-US" sz="1200" kern="10" dirty="0">
                <a:ln w="9525">
                  <a:solidFill>
                    <a:prstClr val="white"/>
                  </a:solidFill>
                  <a:round/>
                  <a:headEnd/>
                  <a:tailEnd/>
                </a:ln>
                <a:solidFill>
                  <a:prstClr val="white"/>
                </a:solidFill>
                <a:latin typeface="Arial"/>
                <a:cs typeface="Arial"/>
              </a:endParaRPr>
            </a:p>
          </p:txBody>
        </p:sp>
      </p:grpSp>
    </p:spTree>
    <p:extLst>
      <p:ext uri="{BB962C8B-B14F-4D97-AF65-F5344CB8AC3E}">
        <p14:creationId xmlns:p14="http://schemas.microsoft.com/office/powerpoint/2010/main" val="3436311592"/>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500"/>
                                        <p:tgtEl>
                                          <p:spTgt spid="25"/>
                                        </p:tgtEl>
                                      </p:cBhvr>
                                    </p:animEffect>
                                  </p:childTnLst>
                                </p:cTn>
                              </p:par>
                              <p:par>
                                <p:cTn id="12" presetID="8" presetClass="emph" presetSubtype="0" fill="hold" nodeType="withEffect">
                                  <p:stCondLst>
                                    <p:cond delay="0"/>
                                  </p:stCondLst>
                                  <p:childTnLst>
                                    <p:animRot by="21600000">
                                      <p:cBhvr>
                                        <p:cTn id="13" dur="1000" fill="hold"/>
                                        <p:tgtEl>
                                          <p:spTgt spid="2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grpSp>
        <p:nvGrpSpPr>
          <p:cNvPr id="20" name="组合 19"/>
          <p:cNvGrpSpPr/>
          <p:nvPr/>
        </p:nvGrpSpPr>
        <p:grpSpPr>
          <a:xfrm>
            <a:off x="1619672" y="797706"/>
            <a:ext cx="900021" cy="1157169"/>
            <a:chOff x="1619672" y="987362"/>
            <a:chExt cx="900021" cy="1157169"/>
          </a:xfrm>
        </p:grpSpPr>
        <p:sp>
          <p:nvSpPr>
            <p:cNvPr id="5" name="Chevron 11"/>
            <p:cNvSpPr/>
            <p:nvPr/>
          </p:nvSpPr>
          <p:spPr>
            <a:xfrm rot="5400000">
              <a:off x="1491098" y="1115936"/>
              <a:ext cx="1157169" cy="900021"/>
            </a:xfrm>
            <a:prstGeom prst="chevron">
              <a:avLst>
                <a:gd name="adj" fmla="val 43967"/>
              </a:avLst>
            </a:prstGeom>
            <a:gradFill>
              <a:gsLst>
                <a:gs pos="100000">
                  <a:srgbClr val="00B0F0"/>
                </a:gs>
                <a:gs pos="50000">
                  <a:srgbClr val="0070C0"/>
                </a:gs>
              </a:gsLst>
              <a:lin ang="16200000" scaled="0"/>
            </a:gradFill>
            <a:ln w="25400" cap="flat" cmpd="sng" algn="ctr">
              <a:noFill/>
              <a:prstDash val="solid"/>
            </a:ln>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Calibri"/>
                <a:ea typeface="+mn-ea"/>
                <a:cs typeface="+mn-cs"/>
              </a:endParaRPr>
            </a:p>
          </p:txBody>
        </p:sp>
        <p:sp>
          <p:nvSpPr>
            <p:cNvPr id="6" name="Text Box 394"/>
            <p:cNvSpPr txBox="1">
              <a:spLocks noChangeArrowheads="1"/>
            </p:cNvSpPr>
            <p:nvPr/>
          </p:nvSpPr>
          <p:spPr bwMode="auto">
            <a:xfrm>
              <a:off x="1621853" y="1448264"/>
              <a:ext cx="862973" cy="311592"/>
            </a:xfrm>
            <a:prstGeom prst="rect">
              <a:avLst/>
            </a:prstGeom>
            <a:noFill/>
            <a:ln w="9525" algn="ctr">
              <a:noFill/>
              <a:miter lim="800000"/>
              <a:headEnd/>
              <a:tailEnd/>
            </a:ln>
            <a:effectLst/>
          </p:spPr>
          <p:txBody>
            <a:bodyPr wrap="square">
              <a:spAutoFit/>
            </a:bodyPr>
            <a:lstStyle/>
            <a:p>
              <a:pPr algn="ctr">
                <a:defRPr/>
              </a:pPr>
              <a:r>
                <a:rPr lang="zh-CN" altLang="en-US" b="1" kern="0" dirty="0" smtClean="0">
                  <a:solidFill>
                    <a:prstClr val="white"/>
                  </a:solidFill>
                  <a:latin typeface="Calibri"/>
                  <a:cs typeface="Arial" pitchFamily="34" charset="0"/>
                </a:rPr>
                <a:t>文本</a:t>
              </a:r>
              <a:endParaRPr lang="en-US" altLang="ko-KR" b="1" kern="0" dirty="0" smtClean="0">
                <a:solidFill>
                  <a:prstClr val="white"/>
                </a:solidFill>
                <a:latin typeface="Calibri"/>
                <a:cs typeface="Arial" pitchFamily="34" charset="0"/>
              </a:endParaRPr>
            </a:p>
          </p:txBody>
        </p:sp>
      </p:grpSp>
      <p:grpSp>
        <p:nvGrpSpPr>
          <p:cNvPr id="21" name="组合 20"/>
          <p:cNvGrpSpPr/>
          <p:nvPr/>
        </p:nvGrpSpPr>
        <p:grpSpPr>
          <a:xfrm>
            <a:off x="1619672" y="1791433"/>
            <a:ext cx="900021" cy="1157169"/>
            <a:chOff x="1619672" y="1981089"/>
            <a:chExt cx="900021" cy="1157169"/>
          </a:xfrm>
        </p:grpSpPr>
        <p:sp>
          <p:nvSpPr>
            <p:cNvPr id="8" name="Chevron 16"/>
            <p:cNvSpPr/>
            <p:nvPr/>
          </p:nvSpPr>
          <p:spPr>
            <a:xfrm rot="5400000">
              <a:off x="1491098" y="2109663"/>
              <a:ext cx="1157169" cy="900021"/>
            </a:xfrm>
            <a:prstGeom prst="chevron">
              <a:avLst>
                <a:gd name="adj" fmla="val 43967"/>
              </a:avLst>
            </a:prstGeom>
            <a:gradFill>
              <a:gsLst>
                <a:gs pos="100000">
                  <a:srgbClr val="00B0F0"/>
                </a:gs>
                <a:gs pos="50000">
                  <a:srgbClr val="0070C0"/>
                </a:gs>
              </a:gsLst>
              <a:lin ang="16200000" scaled="0"/>
            </a:gradFill>
            <a:ln w="25400" cap="flat" cmpd="sng" algn="ctr">
              <a:noFill/>
              <a:prstDash val="solid"/>
            </a:ln>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Calibri"/>
                <a:ea typeface="+mn-ea"/>
                <a:cs typeface="+mn-cs"/>
              </a:endParaRPr>
            </a:p>
          </p:txBody>
        </p:sp>
        <p:sp>
          <p:nvSpPr>
            <p:cNvPr id="9" name="Text Box 394"/>
            <p:cNvSpPr txBox="1">
              <a:spLocks noChangeArrowheads="1"/>
            </p:cNvSpPr>
            <p:nvPr/>
          </p:nvSpPr>
          <p:spPr bwMode="auto">
            <a:xfrm>
              <a:off x="1621853" y="2441991"/>
              <a:ext cx="862973" cy="311592"/>
            </a:xfrm>
            <a:prstGeom prst="rect">
              <a:avLst/>
            </a:prstGeom>
            <a:noFill/>
            <a:ln w="9525" algn="ctr">
              <a:noFill/>
              <a:miter lim="800000"/>
              <a:headEnd/>
              <a:tailEnd/>
            </a:ln>
            <a:effectLst/>
          </p:spPr>
          <p:txBody>
            <a:bodyPr wrap="square">
              <a:spAutoFit/>
            </a:bodyPr>
            <a:lstStyle/>
            <a:p>
              <a:pPr algn="ctr">
                <a:defRPr/>
              </a:pPr>
              <a:r>
                <a:rPr lang="zh-CN" altLang="en-US" b="1" kern="0" dirty="0" smtClean="0">
                  <a:solidFill>
                    <a:prstClr val="white"/>
                  </a:solidFill>
                  <a:latin typeface="Calibri"/>
                  <a:cs typeface="Arial" pitchFamily="34" charset="0"/>
                </a:rPr>
                <a:t>文本</a:t>
              </a:r>
              <a:endParaRPr lang="en-US" altLang="ko-KR" b="1" kern="0" dirty="0" smtClean="0">
                <a:solidFill>
                  <a:prstClr val="white"/>
                </a:solidFill>
                <a:latin typeface="Calibri"/>
                <a:cs typeface="Arial" pitchFamily="34" charset="0"/>
              </a:endParaRPr>
            </a:p>
          </p:txBody>
        </p:sp>
      </p:grpSp>
      <p:grpSp>
        <p:nvGrpSpPr>
          <p:cNvPr id="22" name="组合 21"/>
          <p:cNvGrpSpPr/>
          <p:nvPr/>
        </p:nvGrpSpPr>
        <p:grpSpPr>
          <a:xfrm>
            <a:off x="1619672" y="2791699"/>
            <a:ext cx="900021" cy="1157169"/>
            <a:chOff x="1619672" y="2981355"/>
            <a:chExt cx="900021" cy="1157169"/>
          </a:xfrm>
        </p:grpSpPr>
        <p:sp>
          <p:nvSpPr>
            <p:cNvPr id="11" name="Chevron 25"/>
            <p:cNvSpPr/>
            <p:nvPr/>
          </p:nvSpPr>
          <p:spPr>
            <a:xfrm rot="5400000">
              <a:off x="1491098" y="3109929"/>
              <a:ext cx="1157169" cy="900021"/>
            </a:xfrm>
            <a:prstGeom prst="chevron">
              <a:avLst>
                <a:gd name="adj" fmla="val 43967"/>
              </a:avLst>
            </a:prstGeom>
            <a:gradFill>
              <a:gsLst>
                <a:gs pos="100000">
                  <a:srgbClr val="00B0F0"/>
                </a:gs>
                <a:gs pos="50000">
                  <a:srgbClr val="0070C0"/>
                </a:gs>
              </a:gsLst>
              <a:lin ang="16200000" scaled="0"/>
            </a:gradFill>
            <a:ln w="25400" cap="flat" cmpd="sng" algn="ctr">
              <a:noFill/>
              <a:prstDash val="solid"/>
            </a:ln>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Calibri"/>
                <a:ea typeface="+mn-ea"/>
                <a:cs typeface="+mn-cs"/>
              </a:endParaRPr>
            </a:p>
          </p:txBody>
        </p:sp>
        <p:sp>
          <p:nvSpPr>
            <p:cNvPr id="12" name="Text Box 394"/>
            <p:cNvSpPr txBox="1">
              <a:spLocks noChangeArrowheads="1"/>
            </p:cNvSpPr>
            <p:nvPr/>
          </p:nvSpPr>
          <p:spPr bwMode="auto">
            <a:xfrm>
              <a:off x="1621853" y="3442257"/>
              <a:ext cx="862973" cy="311592"/>
            </a:xfrm>
            <a:prstGeom prst="rect">
              <a:avLst/>
            </a:prstGeom>
            <a:noFill/>
            <a:ln w="9525" algn="ctr">
              <a:noFill/>
              <a:miter lim="800000"/>
              <a:headEnd/>
              <a:tailEnd/>
            </a:ln>
            <a:effectLst/>
          </p:spPr>
          <p:txBody>
            <a:bodyPr wrap="square">
              <a:spAutoFit/>
            </a:bodyPr>
            <a:lstStyle/>
            <a:p>
              <a:pPr algn="ctr">
                <a:defRPr/>
              </a:pPr>
              <a:r>
                <a:rPr lang="zh-CN" altLang="en-US" b="1" kern="0" dirty="0" smtClean="0">
                  <a:solidFill>
                    <a:prstClr val="white"/>
                  </a:solidFill>
                  <a:latin typeface="Calibri"/>
                  <a:cs typeface="Arial" pitchFamily="34" charset="0"/>
                </a:rPr>
                <a:t>文本</a:t>
              </a:r>
              <a:endParaRPr lang="en-US" altLang="ko-KR" b="1" kern="0" dirty="0" smtClean="0">
                <a:solidFill>
                  <a:prstClr val="white"/>
                </a:solidFill>
                <a:latin typeface="Calibri"/>
                <a:cs typeface="Arial" pitchFamily="34" charset="0"/>
              </a:endParaRPr>
            </a:p>
          </p:txBody>
        </p:sp>
      </p:grpSp>
      <p:grpSp>
        <p:nvGrpSpPr>
          <p:cNvPr id="23" name="组合 22"/>
          <p:cNvGrpSpPr/>
          <p:nvPr/>
        </p:nvGrpSpPr>
        <p:grpSpPr>
          <a:xfrm>
            <a:off x="1619672" y="3785427"/>
            <a:ext cx="900021" cy="1157169"/>
            <a:chOff x="1619672" y="3975083"/>
            <a:chExt cx="900021" cy="1157169"/>
          </a:xfrm>
        </p:grpSpPr>
        <p:sp>
          <p:nvSpPr>
            <p:cNvPr id="14" name="Chevron 29"/>
            <p:cNvSpPr/>
            <p:nvPr/>
          </p:nvSpPr>
          <p:spPr>
            <a:xfrm rot="5400000">
              <a:off x="1491098" y="4103657"/>
              <a:ext cx="1157169" cy="900021"/>
            </a:xfrm>
            <a:prstGeom prst="chevron">
              <a:avLst>
                <a:gd name="adj" fmla="val 43967"/>
              </a:avLst>
            </a:prstGeom>
            <a:gradFill>
              <a:gsLst>
                <a:gs pos="100000">
                  <a:srgbClr val="00B0F0"/>
                </a:gs>
                <a:gs pos="50000">
                  <a:srgbClr val="0070C0"/>
                </a:gs>
              </a:gsLst>
              <a:lin ang="16200000" scaled="0"/>
            </a:gradFill>
            <a:ln w="25400" cap="flat" cmpd="sng" algn="ctr">
              <a:noFill/>
              <a:prstDash val="solid"/>
            </a:ln>
            <a:effectLst/>
            <a:scene3d>
              <a:camera prst="orthographicFront">
                <a:rot lat="0" lon="0" rev="0"/>
              </a:camera>
              <a:lightRig rig="balanced" dir="t">
                <a:rot lat="0" lon="0" rev="8700000"/>
              </a:lightRig>
            </a:scene3d>
            <a:sp3d>
              <a:bevelT w="190500" h="381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Calibri"/>
                <a:ea typeface="+mn-ea"/>
                <a:cs typeface="+mn-cs"/>
              </a:endParaRPr>
            </a:p>
          </p:txBody>
        </p:sp>
        <p:sp>
          <p:nvSpPr>
            <p:cNvPr id="15" name="Text Box 394"/>
            <p:cNvSpPr txBox="1">
              <a:spLocks noChangeArrowheads="1"/>
            </p:cNvSpPr>
            <p:nvPr/>
          </p:nvSpPr>
          <p:spPr bwMode="auto">
            <a:xfrm>
              <a:off x="1621853" y="4435985"/>
              <a:ext cx="862973" cy="311592"/>
            </a:xfrm>
            <a:prstGeom prst="rect">
              <a:avLst/>
            </a:prstGeom>
            <a:noFill/>
            <a:ln w="9525" algn="ctr">
              <a:noFill/>
              <a:miter lim="800000"/>
              <a:headEnd/>
              <a:tailEnd/>
            </a:ln>
            <a:effectLst/>
          </p:spPr>
          <p:txBody>
            <a:bodyPr wrap="square">
              <a:spAutoFit/>
            </a:bodyPr>
            <a:lstStyle/>
            <a:p>
              <a:pPr algn="ctr">
                <a:defRPr/>
              </a:pPr>
              <a:r>
                <a:rPr lang="zh-CN" altLang="en-US" b="1" kern="0" dirty="0" smtClean="0">
                  <a:solidFill>
                    <a:prstClr val="white"/>
                  </a:solidFill>
                  <a:latin typeface="Calibri"/>
                  <a:cs typeface="Arial" pitchFamily="34" charset="0"/>
                </a:rPr>
                <a:t>文本</a:t>
              </a:r>
              <a:endParaRPr lang="en-US" altLang="ko-KR" b="1" kern="0" dirty="0" smtClean="0">
                <a:solidFill>
                  <a:prstClr val="white"/>
                </a:solidFill>
                <a:latin typeface="Calibri"/>
                <a:cs typeface="Arial" pitchFamily="34" charset="0"/>
              </a:endParaRPr>
            </a:p>
          </p:txBody>
        </p:sp>
      </p:grpSp>
      <p:grpSp>
        <p:nvGrpSpPr>
          <p:cNvPr id="24" name="组合 23"/>
          <p:cNvGrpSpPr/>
          <p:nvPr/>
        </p:nvGrpSpPr>
        <p:grpSpPr>
          <a:xfrm>
            <a:off x="2591610" y="771550"/>
            <a:ext cx="5142977" cy="801957"/>
            <a:chOff x="2591610" y="961206"/>
            <a:chExt cx="5142977" cy="801957"/>
          </a:xfrm>
        </p:grpSpPr>
        <p:sp>
          <p:nvSpPr>
            <p:cNvPr id="4" name="Rounded Rectangle 12"/>
            <p:cNvSpPr/>
            <p:nvPr/>
          </p:nvSpPr>
          <p:spPr>
            <a:xfrm>
              <a:off x="2591610" y="961206"/>
              <a:ext cx="5142977" cy="801957"/>
            </a:xfrm>
            <a:prstGeom prst="roundRect">
              <a:avLst>
                <a:gd name="adj" fmla="val 5881"/>
              </a:avLst>
            </a:prstGeom>
            <a:gradFill>
              <a:gsLst>
                <a:gs pos="0">
                  <a:sysClr val="window" lastClr="FFFFFF">
                    <a:lumMod val="85000"/>
                  </a:sysClr>
                </a:gs>
                <a:gs pos="67000">
                  <a:sysClr val="window" lastClr="FFFFFF"/>
                </a:gs>
              </a:gsLst>
              <a:lin ang="5400000" scaled="0"/>
            </a:gradFill>
            <a:ln w="6350" cap="flat" cmpd="sng" algn="ctr">
              <a:solidFill>
                <a:sysClr val="window" lastClr="FFFFFF">
                  <a:lumMod val="7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white"/>
                </a:solidFill>
                <a:effectLst/>
                <a:uLnTx/>
                <a:uFillTx/>
                <a:latin typeface="Calibri"/>
                <a:ea typeface="+mn-ea"/>
                <a:cs typeface="+mn-cs"/>
              </a:endParaRPr>
            </a:p>
          </p:txBody>
        </p:sp>
        <p:sp>
          <p:nvSpPr>
            <p:cNvPr id="16" name="Text Box 394"/>
            <p:cNvSpPr txBox="1">
              <a:spLocks noChangeArrowheads="1"/>
            </p:cNvSpPr>
            <p:nvPr/>
          </p:nvSpPr>
          <p:spPr bwMode="auto">
            <a:xfrm>
              <a:off x="2747424" y="1059582"/>
              <a:ext cx="4794301" cy="545286"/>
            </a:xfrm>
            <a:prstGeom prst="rect">
              <a:avLst/>
            </a:prstGeom>
            <a:noFill/>
            <a:ln w="9525" algn="ctr">
              <a:noFill/>
              <a:miter lim="800000"/>
              <a:headEnd/>
              <a:tailEnd/>
            </a:ln>
            <a:effectLst/>
          </p:spPr>
          <p:txBody>
            <a:bodyPr wrap="square">
              <a:spAutoFit/>
            </a:bodyPr>
            <a:lstStyle/>
            <a:p>
              <a:pPr algn="ctr">
                <a:defRPr/>
              </a:pPr>
              <a:r>
                <a:rPr lang="zh-CN" altLang="en-US" sz="1200" kern="0" dirty="0">
                  <a:solidFill>
                    <a:srgbClr val="383838">
                      <a:lumMod val="60000"/>
                      <a:lumOff val="40000"/>
                    </a:srgbClr>
                  </a:solidFill>
                  <a:latin typeface="Calibri"/>
                  <a:cs typeface="Arial" pitchFamily="34" charset="0"/>
                </a:rPr>
                <a:t>单击此处添加</a:t>
              </a:r>
              <a:r>
                <a:rPr lang="zh-CN" altLang="en-US" sz="1200" kern="0" dirty="0" smtClean="0">
                  <a:solidFill>
                    <a:srgbClr val="383838">
                      <a:lumMod val="60000"/>
                      <a:lumOff val="40000"/>
                    </a:srgbClr>
                  </a:solidFill>
                  <a:latin typeface="Calibri"/>
                  <a:cs typeface="Arial" pitchFamily="34" charset="0"/>
                </a:rPr>
                <a:t>文本</a:t>
              </a:r>
              <a:endParaRPr lang="en-US" altLang="zh-CN" sz="1200" kern="0" dirty="0" smtClean="0">
                <a:solidFill>
                  <a:srgbClr val="383838">
                    <a:lumMod val="60000"/>
                    <a:lumOff val="40000"/>
                  </a:srgbClr>
                </a:solidFill>
                <a:latin typeface="Calibri"/>
                <a:cs typeface="Arial" pitchFamily="34" charset="0"/>
              </a:endParaRPr>
            </a:p>
            <a:p>
              <a:pPr algn="ctr">
                <a:defRPr/>
              </a:pPr>
              <a:r>
                <a:rPr lang="zh-CN" altLang="en-US" sz="1200" kern="0" dirty="0">
                  <a:solidFill>
                    <a:srgbClr val="383838">
                      <a:lumMod val="60000"/>
                      <a:lumOff val="40000"/>
                    </a:srgbClr>
                  </a:solidFill>
                  <a:latin typeface="Calibri"/>
                  <a:cs typeface="Arial" pitchFamily="34" charset="0"/>
                </a:rPr>
                <a:t>单击此处添加文本</a:t>
              </a:r>
              <a:endParaRPr lang="en-US" altLang="zh-CN" sz="1200" kern="0" dirty="0">
                <a:solidFill>
                  <a:srgbClr val="383838">
                    <a:lumMod val="60000"/>
                    <a:lumOff val="40000"/>
                  </a:srgbClr>
                </a:solidFill>
                <a:latin typeface="Calibri"/>
                <a:cs typeface="Arial" pitchFamily="34" charset="0"/>
              </a:endParaRPr>
            </a:p>
            <a:p>
              <a:pPr algn="ctr">
                <a:defRPr/>
              </a:pPr>
              <a:r>
                <a:rPr lang="zh-CN" altLang="en-US" sz="1200" kern="0" dirty="0">
                  <a:solidFill>
                    <a:srgbClr val="383838">
                      <a:lumMod val="60000"/>
                      <a:lumOff val="40000"/>
                    </a:srgbClr>
                  </a:solidFill>
                  <a:latin typeface="Calibri"/>
                  <a:cs typeface="Arial" pitchFamily="34" charset="0"/>
                </a:rPr>
                <a:t>单击此处添加</a:t>
              </a:r>
              <a:r>
                <a:rPr lang="zh-CN" altLang="en-US" sz="1200" kern="0" dirty="0" smtClean="0">
                  <a:solidFill>
                    <a:srgbClr val="383838">
                      <a:lumMod val="60000"/>
                      <a:lumOff val="40000"/>
                    </a:srgbClr>
                  </a:solidFill>
                  <a:latin typeface="Calibri"/>
                  <a:cs typeface="Arial" pitchFamily="34" charset="0"/>
                </a:rPr>
                <a:t>文本</a:t>
              </a:r>
              <a:endParaRPr lang="en-US" altLang="zh-CN" sz="1200" kern="0" dirty="0">
                <a:solidFill>
                  <a:srgbClr val="383838">
                    <a:lumMod val="60000"/>
                    <a:lumOff val="40000"/>
                  </a:srgbClr>
                </a:solidFill>
                <a:latin typeface="Calibri"/>
                <a:cs typeface="Arial" pitchFamily="34" charset="0"/>
              </a:endParaRPr>
            </a:p>
          </p:txBody>
        </p:sp>
      </p:grpSp>
      <p:grpSp>
        <p:nvGrpSpPr>
          <p:cNvPr id="25" name="组合 24"/>
          <p:cNvGrpSpPr/>
          <p:nvPr/>
        </p:nvGrpSpPr>
        <p:grpSpPr>
          <a:xfrm>
            <a:off x="2591610" y="1765278"/>
            <a:ext cx="5142977" cy="801957"/>
            <a:chOff x="2591610" y="1954934"/>
            <a:chExt cx="5142977" cy="801957"/>
          </a:xfrm>
        </p:grpSpPr>
        <p:sp>
          <p:nvSpPr>
            <p:cNvPr id="7" name="Rounded Rectangle 15"/>
            <p:cNvSpPr/>
            <p:nvPr/>
          </p:nvSpPr>
          <p:spPr>
            <a:xfrm>
              <a:off x="2591610" y="1954934"/>
              <a:ext cx="5142977" cy="801957"/>
            </a:xfrm>
            <a:prstGeom prst="roundRect">
              <a:avLst>
                <a:gd name="adj" fmla="val 5881"/>
              </a:avLst>
            </a:prstGeom>
            <a:gradFill>
              <a:gsLst>
                <a:gs pos="0">
                  <a:sysClr val="window" lastClr="FFFFFF">
                    <a:lumMod val="85000"/>
                  </a:sysClr>
                </a:gs>
                <a:gs pos="67000">
                  <a:sysClr val="window" lastClr="FFFFFF"/>
                </a:gs>
              </a:gsLst>
              <a:lin ang="5400000" scaled="0"/>
            </a:gradFill>
            <a:ln w="6350" cap="flat" cmpd="sng" algn="ctr">
              <a:solidFill>
                <a:sysClr val="window" lastClr="FFFFFF">
                  <a:lumMod val="7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17" name="Text Box 394"/>
            <p:cNvSpPr txBox="1">
              <a:spLocks noChangeArrowheads="1"/>
            </p:cNvSpPr>
            <p:nvPr/>
          </p:nvSpPr>
          <p:spPr bwMode="auto">
            <a:xfrm>
              <a:off x="2747424" y="2026464"/>
              <a:ext cx="4794301" cy="545286"/>
            </a:xfrm>
            <a:prstGeom prst="rect">
              <a:avLst/>
            </a:prstGeom>
            <a:noFill/>
            <a:ln w="9525" algn="ctr">
              <a:noFill/>
              <a:miter lim="800000"/>
              <a:headEnd/>
              <a:tailEnd/>
            </a:ln>
            <a:effectLst/>
          </p:spPr>
          <p:txBody>
            <a:bodyPr wrap="square">
              <a:spAutoFit/>
            </a:bodyPr>
            <a:lstStyle/>
            <a:p>
              <a:pPr algn="ctr">
                <a:defRPr/>
              </a:pPr>
              <a:r>
                <a:rPr lang="zh-CN" altLang="en-US" sz="1200" kern="0" dirty="0">
                  <a:solidFill>
                    <a:srgbClr val="383838">
                      <a:lumMod val="60000"/>
                      <a:lumOff val="40000"/>
                    </a:srgbClr>
                  </a:solidFill>
                  <a:latin typeface="Calibri"/>
                  <a:cs typeface="Arial" pitchFamily="34" charset="0"/>
                </a:rPr>
                <a:t>单击此处添加文本</a:t>
              </a:r>
              <a:endParaRPr lang="en-US" altLang="zh-CN" sz="1200" kern="0" dirty="0">
                <a:solidFill>
                  <a:srgbClr val="383838">
                    <a:lumMod val="60000"/>
                    <a:lumOff val="40000"/>
                  </a:srgbClr>
                </a:solidFill>
                <a:latin typeface="Calibri"/>
                <a:cs typeface="Arial" pitchFamily="34" charset="0"/>
              </a:endParaRPr>
            </a:p>
            <a:p>
              <a:pPr algn="ctr">
                <a:defRPr/>
              </a:pPr>
              <a:r>
                <a:rPr lang="zh-CN" altLang="en-US" sz="1200" kern="0" dirty="0">
                  <a:solidFill>
                    <a:srgbClr val="383838">
                      <a:lumMod val="60000"/>
                      <a:lumOff val="40000"/>
                    </a:srgbClr>
                  </a:solidFill>
                  <a:latin typeface="Calibri"/>
                  <a:cs typeface="Arial" pitchFamily="34" charset="0"/>
                </a:rPr>
                <a:t>单击此处添加文本</a:t>
              </a:r>
              <a:endParaRPr lang="en-US" altLang="zh-CN" sz="1200" kern="0" dirty="0">
                <a:solidFill>
                  <a:srgbClr val="383838">
                    <a:lumMod val="60000"/>
                    <a:lumOff val="40000"/>
                  </a:srgbClr>
                </a:solidFill>
                <a:latin typeface="Calibri"/>
                <a:cs typeface="Arial" pitchFamily="34" charset="0"/>
              </a:endParaRPr>
            </a:p>
            <a:p>
              <a:pPr algn="ctr">
                <a:defRPr/>
              </a:pPr>
              <a:r>
                <a:rPr lang="zh-CN" altLang="en-US" sz="1200" kern="0" dirty="0">
                  <a:solidFill>
                    <a:srgbClr val="383838">
                      <a:lumMod val="60000"/>
                      <a:lumOff val="40000"/>
                    </a:srgbClr>
                  </a:solidFill>
                  <a:latin typeface="Calibri"/>
                  <a:cs typeface="Arial" pitchFamily="34" charset="0"/>
                </a:rPr>
                <a:t>单击此处添加文本</a:t>
              </a:r>
              <a:endParaRPr lang="en-US" altLang="zh-CN" sz="1200" kern="0" dirty="0">
                <a:solidFill>
                  <a:srgbClr val="383838">
                    <a:lumMod val="60000"/>
                    <a:lumOff val="40000"/>
                  </a:srgbClr>
                </a:solidFill>
                <a:latin typeface="Calibri"/>
                <a:cs typeface="Arial" pitchFamily="34" charset="0"/>
              </a:endParaRPr>
            </a:p>
          </p:txBody>
        </p:sp>
      </p:grpSp>
      <p:grpSp>
        <p:nvGrpSpPr>
          <p:cNvPr id="26" name="组合 25"/>
          <p:cNvGrpSpPr/>
          <p:nvPr/>
        </p:nvGrpSpPr>
        <p:grpSpPr>
          <a:xfrm>
            <a:off x="2591610" y="2765543"/>
            <a:ext cx="5142977" cy="801957"/>
            <a:chOff x="2591610" y="2955199"/>
            <a:chExt cx="5142977" cy="801957"/>
          </a:xfrm>
        </p:grpSpPr>
        <p:sp>
          <p:nvSpPr>
            <p:cNvPr id="10" name="Rounded Rectangle 24"/>
            <p:cNvSpPr/>
            <p:nvPr/>
          </p:nvSpPr>
          <p:spPr>
            <a:xfrm>
              <a:off x="2591610" y="2955199"/>
              <a:ext cx="5142977" cy="801957"/>
            </a:xfrm>
            <a:prstGeom prst="roundRect">
              <a:avLst>
                <a:gd name="adj" fmla="val 5881"/>
              </a:avLst>
            </a:prstGeom>
            <a:gradFill>
              <a:gsLst>
                <a:gs pos="0">
                  <a:sysClr val="window" lastClr="FFFFFF">
                    <a:lumMod val="85000"/>
                  </a:sysClr>
                </a:gs>
                <a:gs pos="67000">
                  <a:sysClr val="window" lastClr="FFFFFF"/>
                </a:gs>
              </a:gsLst>
              <a:lin ang="5400000" scaled="0"/>
            </a:gradFill>
            <a:ln w="6350" cap="flat" cmpd="sng" algn="ctr">
              <a:solidFill>
                <a:sysClr val="window" lastClr="FFFFFF">
                  <a:lumMod val="7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18" name="Text Box 394"/>
            <p:cNvSpPr txBox="1">
              <a:spLocks noChangeArrowheads="1"/>
            </p:cNvSpPr>
            <p:nvPr/>
          </p:nvSpPr>
          <p:spPr bwMode="auto">
            <a:xfrm>
              <a:off x="2747424" y="3034576"/>
              <a:ext cx="4794301" cy="545286"/>
            </a:xfrm>
            <a:prstGeom prst="rect">
              <a:avLst/>
            </a:prstGeom>
            <a:noFill/>
            <a:ln w="9525" algn="ctr">
              <a:noFill/>
              <a:miter lim="800000"/>
              <a:headEnd/>
              <a:tailEnd/>
            </a:ln>
            <a:effectLst/>
          </p:spPr>
          <p:txBody>
            <a:bodyPr wrap="square">
              <a:spAutoFit/>
            </a:bodyPr>
            <a:lstStyle/>
            <a:p>
              <a:pPr algn="ctr">
                <a:defRPr/>
              </a:pPr>
              <a:r>
                <a:rPr lang="zh-CN" altLang="en-US" sz="1200" kern="0" dirty="0">
                  <a:solidFill>
                    <a:srgbClr val="383838">
                      <a:lumMod val="60000"/>
                      <a:lumOff val="40000"/>
                    </a:srgbClr>
                  </a:solidFill>
                  <a:latin typeface="Calibri"/>
                  <a:cs typeface="Arial" pitchFamily="34" charset="0"/>
                </a:rPr>
                <a:t>单击此处添加文本</a:t>
              </a:r>
              <a:endParaRPr lang="en-US" altLang="zh-CN" sz="1200" kern="0" dirty="0">
                <a:solidFill>
                  <a:srgbClr val="383838">
                    <a:lumMod val="60000"/>
                    <a:lumOff val="40000"/>
                  </a:srgbClr>
                </a:solidFill>
                <a:latin typeface="Calibri"/>
                <a:cs typeface="Arial" pitchFamily="34" charset="0"/>
              </a:endParaRPr>
            </a:p>
            <a:p>
              <a:pPr algn="ctr">
                <a:defRPr/>
              </a:pPr>
              <a:r>
                <a:rPr lang="zh-CN" altLang="en-US" sz="1200" kern="0" dirty="0">
                  <a:solidFill>
                    <a:srgbClr val="383838">
                      <a:lumMod val="60000"/>
                      <a:lumOff val="40000"/>
                    </a:srgbClr>
                  </a:solidFill>
                  <a:latin typeface="Calibri"/>
                  <a:cs typeface="Arial" pitchFamily="34" charset="0"/>
                </a:rPr>
                <a:t>单击此处添加文本</a:t>
              </a:r>
              <a:endParaRPr lang="en-US" altLang="zh-CN" sz="1200" kern="0" dirty="0">
                <a:solidFill>
                  <a:srgbClr val="383838">
                    <a:lumMod val="60000"/>
                    <a:lumOff val="40000"/>
                  </a:srgbClr>
                </a:solidFill>
                <a:latin typeface="Calibri"/>
                <a:cs typeface="Arial" pitchFamily="34" charset="0"/>
              </a:endParaRPr>
            </a:p>
            <a:p>
              <a:pPr algn="ctr">
                <a:defRPr/>
              </a:pPr>
              <a:r>
                <a:rPr lang="zh-CN" altLang="en-US" sz="1200" kern="0" dirty="0">
                  <a:solidFill>
                    <a:srgbClr val="383838">
                      <a:lumMod val="60000"/>
                      <a:lumOff val="40000"/>
                    </a:srgbClr>
                  </a:solidFill>
                  <a:latin typeface="Calibri"/>
                  <a:cs typeface="Arial" pitchFamily="34" charset="0"/>
                </a:rPr>
                <a:t>单击此处添加文本</a:t>
              </a:r>
              <a:endParaRPr lang="en-US" altLang="zh-CN" sz="1200" kern="0" dirty="0">
                <a:solidFill>
                  <a:srgbClr val="383838">
                    <a:lumMod val="60000"/>
                    <a:lumOff val="40000"/>
                  </a:srgbClr>
                </a:solidFill>
                <a:latin typeface="Calibri"/>
                <a:cs typeface="Arial" pitchFamily="34" charset="0"/>
              </a:endParaRPr>
            </a:p>
          </p:txBody>
        </p:sp>
      </p:grpSp>
      <p:grpSp>
        <p:nvGrpSpPr>
          <p:cNvPr id="27" name="组合 26"/>
          <p:cNvGrpSpPr/>
          <p:nvPr/>
        </p:nvGrpSpPr>
        <p:grpSpPr>
          <a:xfrm>
            <a:off x="2591610" y="3759272"/>
            <a:ext cx="5142977" cy="801957"/>
            <a:chOff x="2591610" y="3948928"/>
            <a:chExt cx="5142977" cy="801957"/>
          </a:xfrm>
        </p:grpSpPr>
        <p:sp>
          <p:nvSpPr>
            <p:cNvPr id="13" name="Rounded Rectangle 28"/>
            <p:cNvSpPr/>
            <p:nvPr/>
          </p:nvSpPr>
          <p:spPr>
            <a:xfrm>
              <a:off x="2591610" y="3948928"/>
              <a:ext cx="5142977" cy="801957"/>
            </a:xfrm>
            <a:prstGeom prst="roundRect">
              <a:avLst>
                <a:gd name="adj" fmla="val 5881"/>
              </a:avLst>
            </a:prstGeom>
            <a:gradFill>
              <a:gsLst>
                <a:gs pos="0">
                  <a:sysClr val="window" lastClr="FFFFFF">
                    <a:lumMod val="85000"/>
                  </a:sysClr>
                </a:gs>
                <a:gs pos="67000">
                  <a:sysClr val="window" lastClr="FFFFFF"/>
                </a:gs>
              </a:gsLst>
              <a:lin ang="5400000" scaled="0"/>
            </a:gradFill>
            <a:ln w="6350" cap="flat" cmpd="sng" algn="ctr">
              <a:solidFill>
                <a:sysClr val="window" lastClr="FFFFFF">
                  <a:lumMod val="7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19" name="Text Box 394"/>
            <p:cNvSpPr txBox="1">
              <a:spLocks noChangeArrowheads="1"/>
            </p:cNvSpPr>
            <p:nvPr/>
          </p:nvSpPr>
          <p:spPr bwMode="auto">
            <a:xfrm>
              <a:off x="2747424" y="4042688"/>
              <a:ext cx="4794301" cy="545286"/>
            </a:xfrm>
            <a:prstGeom prst="rect">
              <a:avLst/>
            </a:prstGeom>
            <a:noFill/>
            <a:ln w="9525" algn="ctr">
              <a:noFill/>
              <a:miter lim="800000"/>
              <a:headEnd/>
              <a:tailEnd/>
            </a:ln>
            <a:effectLst/>
          </p:spPr>
          <p:txBody>
            <a:bodyPr wrap="square">
              <a:spAutoFit/>
            </a:bodyPr>
            <a:lstStyle/>
            <a:p>
              <a:pPr algn="ctr">
                <a:defRPr/>
              </a:pPr>
              <a:r>
                <a:rPr lang="zh-CN" altLang="en-US" sz="1200" kern="0" dirty="0">
                  <a:solidFill>
                    <a:srgbClr val="383838">
                      <a:lumMod val="60000"/>
                      <a:lumOff val="40000"/>
                    </a:srgbClr>
                  </a:solidFill>
                  <a:latin typeface="Calibri"/>
                  <a:cs typeface="Arial" pitchFamily="34" charset="0"/>
                </a:rPr>
                <a:t>单击此处添加文本</a:t>
              </a:r>
              <a:endParaRPr lang="en-US" altLang="zh-CN" sz="1200" kern="0" dirty="0">
                <a:solidFill>
                  <a:srgbClr val="383838">
                    <a:lumMod val="60000"/>
                    <a:lumOff val="40000"/>
                  </a:srgbClr>
                </a:solidFill>
                <a:latin typeface="Calibri"/>
                <a:cs typeface="Arial" pitchFamily="34" charset="0"/>
              </a:endParaRPr>
            </a:p>
            <a:p>
              <a:pPr algn="ctr">
                <a:defRPr/>
              </a:pPr>
              <a:r>
                <a:rPr lang="zh-CN" altLang="en-US" sz="1200" kern="0" dirty="0">
                  <a:solidFill>
                    <a:srgbClr val="383838">
                      <a:lumMod val="60000"/>
                      <a:lumOff val="40000"/>
                    </a:srgbClr>
                  </a:solidFill>
                  <a:latin typeface="Calibri"/>
                  <a:cs typeface="Arial" pitchFamily="34" charset="0"/>
                </a:rPr>
                <a:t>单击此处添加文本</a:t>
              </a:r>
              <a:endParaRPr lang="en-US" altLang="zh-CN" sz="1200" kern="0" dirty="0">
                <a:solidFill>
                  <a:srgbClr val="383838">
                    <a:lumMod val="60000"/>
                    <a:lumOff val="40000"/>
                  </a:srgbClr>
                </a:solidFill>
                <a:latin typeface="Calibri"/>
                <a:cs typeface="Arial" pitchFamily="34" charset="0"/>
              </a:endParaRPr>
            </a:p>
            <a:p>
              <a:pPr algn="ctr">
                <a:defRPr/>
              </a:pPr>
              <a:r>
                <a:rPr lang="zh-CN" altLang="en-US" sz="1200" kern="0" dirty="0">
                  <a:solidFill>
                    <a:srgbClr val="383838">
                      <a:lumMod val="60000"/>
                      <a:lumOff val="40000"/>
                    </a:srgbClr>
                  </a:solidFill>
                  <a:latin typeface="Calibri"/>
                  <a:cs typeface="Arial" pitchFamily="34" charset="0"/>
                </a:rPr>
                <a:t>单击此处添加文本</a:t>
              </a:r>
              <a:endParaRPr lang="en-US" altLang="zh-CN" sz="1200" kern="0" dirty="0">
                <a:solidFill>
                  <a:srgbClr val="383838">
                    <a:lumMod val="60000"/>
                    <a:lumOff val="40000"/>
                  </a:srgbClr>
                </a:solidFill>
                <a:latin typeface="Calibri"/>
                <a:cs typeface="Arial" pitchFamily="34" charset="0"/>
              </a:endParaRPr>
            </a:p>
          </p:txBody>
        </p:sp>
      </p:grpSp>
    </p:spTree>
    <p:extLst>
      <p:ext uri="{BB962C8B-B14F-4D97-AF65-F5344CB8AC3E}">
        <p14:creationId xmlns:p14="http://schemas.microsoft.com/office/powerpoint/2010/main" val="2982559897"/>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p:tgtEl>
                                          <p:spTgt spid="20"/>
                                        </p:tgtEl>
                                        <p:attrNameLst>
                                          <p:attrName>ppt_y</p:attrName>
                                        </p:attrNameLst>
                                      </p:cBhvr>
                                      <p:tavLst>
                                        <p:tav tm="0">
                                          <p:val>
                                            <p:strVal val="#ppt_y-#ppt_h*1.125000"/>
                                          </p:val>
                                        </p:tav>
                                        <p:tav tm="100000">
                                          <p:val>
                                            <p:strVal val="#ppt_y"/>
                                          </p:val>
                                        </p:tav>
                                      </p:tavLst>
                                    </p:anim>
                                    <p:animEffect transition="in" filter="wipe(down)">
                                      <p:cBhvr>
                                        <p:cTn id="8" dur="500"/>
                                        <p:tgtEl>
                                          <p:spTgt spid="20"/>
                                        </p:tgtEl>
                                      </p:cBhvr>
                                    </p:animEffect>
                                  </p:childTnLst>
                                </p:cTn>
                              </p:par>
                              <p:par>
                                <p:cTn id="9" presetID="12" presetClass="entr" presetSubtype="1" fill="hold" nodeType="withEffect">
                                  <p:stCondLst>
                                    <p:cond delay="30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down)">
                                      <p:cBhvr>
                                        <p:cTn id="12" dur="500"/>
                                        <p:tgtEl>
                                          <p:spTgt spid="21"/>
                                        </p:tgtEl>
                                      </p:cBhvr>
                                    </p:animEffect>
                                  </p:childTnLst>
                                </p:cTn>
                              </p:par>
                              <p:par>
                                <p:cTn id="13" presetID="12" presetClass="entr" presetSubtype="1" fill="hold" nodeType="withEffect">
                                  <p:stCondLst>
                                    <p:cond delay="60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p:tgtEl>
                                          <p:spTgt spid="22"/>
                                        </p:tgtEl>
                                        <p:attrNameLst>
                                          <p:attrName>ppt_y</p:attrName>
                                        </p:attrNameLst>
                                      </p:cBhvr>
                                      <p:tavLst>
                                        <p:tav tm="0">
                                          <p:val>
                                            <p:strVal val="#ppt_y-#ppt_h*1.125000"/>
                                          </p:val>
                                        </p:tav>
                                        <p:tav tm="100000">
                                          <p:val>
                                            <p:strVal val="#ppt_y"/>
                                          </p:val>
                                        </p:tav>
                                      </p:tavLst>
                                    </p:anim>
                                    <p:animEffect transition="in" filter="wipe(down)">
                                      <p:cBhvr>
                                        <p:cTn id="16" dur="500"/>
                                        <p:tgtEl>
                                          <p:spTgt spid="22"/>
                                        </p:tgtEl>
                                      </p:cBhvr>
                                    </p:animEffect>
                                  </p:childTnLst>
                                </p:cTn>
                              </p:par>
                              <p:par>
                                <p:cTn id="17" presetID="12" presetClass="entr" presetSubtype="1" fill="hold" nodeType="withEffect">
                                  <p:stCondLst>
                                    <p:cond delay="80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p:tgtEl>
                                          <p:spTgt spid="23"/>
                                        </p:tgtEl>
                                        <p:attrNameLst>
                                          <p:attrName>ppt_y</p:attrName>
                                        </p:attrNameLst>
                                      </p:cBhvr>
                                      <p:tavLst>
                                        <p:tav tm="0">
                                          <p:val>
                                            <p:strVal val="#ppt_y-#ppt_h*1.125000"/>
                                          </p:val>
                                        </p:tav>
                                        <p:tav tm="100000">
                                          <p:val>
                                            <p:strVal val="#ppt_y"/>
                                          </p:val>
                                        </p:tav>
                                      </p:tavLst>
                                    </p:anim>
                                    <p:animEffect transition="in" filter="wipe(down)">
                                      <p:cBhvr>
                                        <p:cTn id="20" dur="500"/>
                                        <p:tgtEl>
                                          <p:spTgt spid="23"/>
                                        </p:tgtEl>
                                      </p:cBhvr>
                                    </p:animEffect>
                                  </p:childTnLst>
                                </p:cTn>
                              </p:par>
                              <p:par>
                                <p:cTn id="21" presetID="22" presetClass="entr" presetSubtype="8" fill="hold" nodeType="withEffect">
                                  <p:stCondLst>
                                    <p:cond delay="300"/>
                                  </p:stCondLst>
                                  <p:childTnLst>
                                    <p:set>
                                      <p:cBhvr>
                                        <p:cTn id="22" dur="1" fill="hold">
                                          <p:stCondLst>
                                            <p:cond delay="0"/>
                                          </p:stCondLst>
                                        </p:cTn>
                                        <p:tgtEl>
                                          <p:spTgt spid="24"/>
                                        </p:tgtEl>
                                        <p:attrNameLst>
                                          <p:attrName>style.visibility</p:attrName>
                                        </p:attrNameLst>
                                      </p:cBhvr>
                                      <p:to>
                                        <p:strVal val="visible"/>
                                      </p:to>
                                    </p:set>
                                    <p:animEffect transition="in" filter="wipe(left)">
                                      <p:cBhvr>
                                        <p:cTn id="23" dur="500"/>
                                        <p:tgtEl>
                                          <p:spTgt spid="24"/>
                                        </p:tgtEl>
                                      </p:cBhvr>
                                    </p:animEffect>
                                  </p:childTnLst>
                                </p:cTn>
                              </p:par>
                              <p:par>
                                <p:cTn id="24" presetID="22" presetClass="entr" presetSubtype="8" fill="hold" nodeType="withEffect">
                                  <p:stCondLst>
                                    <p:cond delay="700"/>
                                  </p:stCondLst>
                                  <p:childTnLst>
                                    <p:set>
                                      <p:cBhvr>
                                        <p:cTn id="25" dur="1" fill="hold">
                                          <p:stCondLst>
                                            <p:cond delay="0"/>
                                          </p:stCondLst>
                                        </p:cTn>
                                        <p:tgtEl>
                                          <p:spTgt spid="25"/>
                                        </p:tgtEl>
                                        <p:attrNameLst>
                                          <p:attrName>style.visibility</p:attrName>
                                        </p:attrNameLst>
                                      </p:cBhvr>
                                      <p:to>
                                        <p:strVal val="visible"/>
                                      </p:to>
                                    </p:set>
                                    <p:animEffect transition="in" filter="wipe(left)">
                                      <p:cBhvr>
                                        <p:cTn id="26" dur="500"/>
                                        <p:tgtEl>
                                          <p:spTgt spid="25"/>
                                        </p:tgtEl>
                                      </p:cBhvr>
                                    </p:animEffect>
                                  </p:childTnLst>
                                </p:cTn>
                              </p:par>
                              <p:par>
                                <p:cTn id="27" presetID="22" presetClass="entr" presetSubtype="8" fill="hold" nodeType="withEffect">
                                  <p:stCondLst>
                                    <p:cond delay="1000"/>
                                  </p:stCondLst>
                                  <p:childTnLst>
                                    <p:set>
                                      <p:cBhvr>
                                        <p:cTn id="28" dur="1" fill="hold">
                                          <p:stCondLst>
                                            <p:cond delay="0"/>
                                          </p:stCondLst>
                                        </p:cTn>
                                        <p:tgtEl>
                                          <p:spTgt spid="26"/>
                                        </p:tgtEl>
                                        <p:attrNameLst>
                                          <p:attrName>style.visibility</p:attrName>
                                        </p:attrNameLst>
                                      </p:cBhvr>
                                      <p:to>
                                        <p:strVal val="visible"/>
                                      </p:to>
                                    </p:set>
                                    <p:animEffect transition="in" filter="wipe(left)">
                                      <p:cBhvr>
                                        <p:cTn id="29" dur="500"/>
                                        <p:tgtEl>
                                          <p:spTgt spid="26"/>
                                        </p:tgtEl>
                                      </p:cBhvr>
                                    </p:animEffect>
                                  </p:childTnLst>
                                </p:cTn>
                              </p:par>
                              <p:par>
                                <p:cTn id="30" presetID="22" presetClass="entr" presetSubtype="8" fill="hold" nodeType="withEffect">
                                  <p:stCondLst>
                                    <p:cond delay="1300"/>
                                  </p:stCondLst>
                                  <p:childTnLst>
                                    <p:set>
                                      <p:cBhvr>
                                        <p:cTn id="31" dur="1" fill="hold">
                                          <p:stCondLst>
                                            <p:cond delay="0"/>
                                          </p:stCondLst>
                                        </p:cTn>
                                        <p:tgtEl>
                                          <p:spTgt spid="27"/>
                                        </p:tgtEl>
                                        <p:attrNameLst>
                                          <p:attrName>style.visibility</p:attrName>
                                        </p:attrNameLst>
                                      </p:cBhvr>
                                      <p:to>
                                        <p:strVal val="visible"/>
                                      </p:to>
                                    </p:set>
                                    <p:animEffect transition="in" filter="wipe(left)">
                                      <p:cBhvr>
                                        <p:cTn id="3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单击此处添加标题</a:t>
            </a:r>
          </a:p>
        </p:txBody>
      </p:sp>
      <p:grpSp>
        <p:nvGrpSpPr>
          <p:cNvPr id="12" name="组合 11"/>
          <p:cNvGrpSpPr/>
          <p:nvPr/>
        </p:nvGrpSpPr>
        <p:grpSpPr>
          <a:xfrm>
            <a:off x="2457789" y="927340"/>
            <a:ext cx="2117756" cy="1539609"/>
            <a:chOff x="2457789" y="927340"/>
            <a:chExt cx="2117756" cy="1539609"/>
          </a:xfrm>
        </p:grpSpPr>
        <p:sp>
          <p:nvSpPr>
            <p:cNvPr id="4" name="Freeform 6"/>
            <p:cNvSpPr>
              <a:spLocks/>
            </p:cNvSpPr>
            <p:nvPr/>
          </p:nvSpPr>
          <p:spPr bwMode="auto">
            <a:xfrm>
              <a:off x="2457789" y="927340"/>
              <a:ext cx="2117756" cy="1539609"/>
            </a:xfrm>
            <a:custGeom>
              <a:avLst/>
              <a:gdLst/>
              <a:ahLst/>
              <a:cxnLst>
                <a:cxn ang="0">
                  <a:pos x="374" y="188"/>
                </a:cxn>
                <a:cxn ang="0">
                  <a:pos x="394" y="200"/>
                </a:cxn>
                <a:cxn ang="0">
                  <a:pos x="423" y="158"/>
                </a:cxn>
                <a:cxn ang="0">
                  <a:pos x="394" y="115"/>
                </a:cxn>
                <a:cxn ang="0">
                  <a:pos x="376" y="125"/>
                </a:cxn>
                <a:cxn ang="0">
                  <a:pos x="373" y="129"/>
                </a:cxn>
                <a:cxn ang="0">
                  <a:pos x="364" y="135"/>
                </a:cxn>
                <a:cxn ang="0">
                  <a:pos x="357" y="133"/>
                </a:cxn>
                <a:cxn ang="0">
                  <a:pos x="357" y="133"/>
                </a:cxn>
                <a:cxn ang="0">
                  <a:pos x="357" y="133"/>
                </a:cxn>
                <a:cxn ang="0">
                  <a:pos x="356" y="133"/>
                </a:cxn>
                <a:cxn ang="0">
                  <a:pos x="356" y="0"/>
                </a:cxn>
                <a:cxn ang="0">
                  <a:pos x="178" y="0"/>
                </a:cxn>
                <a:cxn ang="0">
                  <a:pos x="0" y="308"/>
                </a:cxn>
                <a:cxn ang="0">
                  <a:pos x="156" y="308"/>
                </a:cxn>
                <a:cxn ang="0">
                  <a:pos x="158" y="301"/>
                </a:cxn>
                <a:cxn ang="0">
                  <a:pos x="152" y="292"/>
                </a:cxn>
                <a:cxn ang="0">
                  <a:pos x="148" y="289"/>
                </a:cxn>
                <a:cxn ang="0">
                  <a:pos x="138" y="271"/>
                </a:cxn>
                <a:cxn ang="0">
                  <a:pos x="181" y="242"/>
                </a:cxn>
                <a:cxn ang="0">
                  <a:pos x="223" y="271"/>
                </a:cxn>
                <a:cxn ang="0">
                  <a:pos x="211" y="291"/>
                </a:cxn>
                <a:cxn ang="0">
                  <a:pos x="204" y="302"/>
                </a:cxn>
                <a:cxn ang="0">
                  <a:pos x="206" y="308"/>
                </a:cxn>
                <a:cxn ang="0">
                  <a:pos x="356" y="308"/>
                </a:cxn>
                <a:cxn ang="0">
                  <a:pos x="356" y="183"/>
                </a:cxn>
                <a:cxn ang="0">
                  <a:pos x="357" y="183"/>
                </a:cxn>
                <a:cxn ang="0">
                  <a:pos x="357" y="183"/>
                </a:cxn>
                <a:cxn ang="0">
                  <a:pos x="357" y="183"/>
                </a:cxn>
                <a:cxn ang="0">
                  <a:pos x="363" y="181"/>
                </a:cxn>
                <a:cxn ang="0">
                  <a:pos x="374" y="188"/>
                </a:cxn>
              </a:cxnLst>
              <a:rect l="0" t="0" r="r" b="b"/>
              <a:pathLst>
                <a:path w="423" h="308">
                  <a:moveTo>
                    <a:pt x="374" y="188"/>
                  </a:moveTo>
                  <a:cubicBezTo>
                    <a:pt x="376" y="191"/>
                    <a:pt x="386" y="200"/>
                    <a:pt x="394" y="200"/>
                  </a:cubicBezTo>
                  <a:cubicBezTo>
                    <a:pt x="410" y="200"/>
                    <a:pt x="423" y="181"/>
                    <a:pt x="423" y="158"/>
                  </a:cubicBezTo>
                  <a:cubicBezTo>
                    <a:pt x="423" y="134"/>
                    <a:pt x="410" y="115"/>
                    <a:pt x="394" y="115"/>
                  </a:cubicBezTo>
                  <a:cubicBezTo>
                    <a:pt x="387" y="115"/>
                    <a:pt x="381" y="119"/>
                    <a:pt x="376" y="125"/>
                  </a:cubicBezTo>
                  <a:cubicBezTo>
                    <a:pt x="375" y="127"/>
                    <a:pt x="374" y="128"/>
                    <a:pt x="373" y="129"/>
                  </a:cubicBezTo>
                  <a:cubicBezTo>
                    <a:pt x="371" y="132"/>
                    <a:pt x="367" y="135"/>
                    <a:pt x="364" y="135"/>
                  </a:cubicBezTo>
                  <a:cubicBezTo>
                    <a:pt x="361" y="135"/>
                    <a:pt x="359" y="134"/>
                    <a:pt x="357" y="133"/>
                  </a:cubicBezTo>
                  <a:cubicBezTo>
                    <a:pt x="357" y="133"/>
                    <a:pt x="357" y="133"/>
                    <a:pt x="357" y="133"/>
                  </a:cubicBezTo>
                  <a:cubicBezTo>
                    <a:pt x="357" y="133"/>
                    <a:pt x="357" y="133"/>
                    <a:pt x="357" y="133"/>
                  </a:cubicBezTo>
                  <a:cubicBezTo>
                    <a:pt x="357" y="133"/>
                    <a:pt x="357" y="133"/>
                    <a:pt x="356" y="133"/>
                  </a:cubicBezTo>
                  <a:cubicBezTo>
                    <a:pt x="356" y="0"/>
                    <a:pt x="356" y="0"/>
                    <a:pt x="356" y="0"/>
                  </a:cubicBezTo>
                  <a:cubicBezTo>
                    <a:pt x="178" y="0"/>
                    <a:pt x="178" y="0"/>
                    <a:pt x="178" y="0"/>
                  </a:cubicBezTo>
                  <a:cubicBezTo>
                    <a:pt x="0" y="308"/>
                    <a:pt x="0" y="308"/>
                    <a:pt x="0" y="308"/>
                  </a:cubicBezTo>
                  <a:cubicBezTo>
                    <a:pt x="156" y="308"/>
                    <a:pt x="156" y="308"/>
                    <a:pt x="156" y="308"/>
                  </a:cubicBezTo>
                  <a:cubicBezTo>
                    <a:pt x="157" y="306"/>
                    <a:pt x="158" y="304"/>
                    <a:pt x="158" y="301"/>
                  </a:cubicBezTo>
                  <a:cubicBezTo>
                    <a:pt x="158" y="298"/>
                    <a:pt x="155" y="294"/>
                    <a:pt x="152" y="292"/>
                  </a:cubicBezTo>
                  <a:cubicBezTo>
                    <a:pt x="151" y="291"/>
                    <a:pt x="149" y="290"/>
                    <a:pt x="148" y="289"/>
                  </a:cubicBezTo>
                  <a:cubicBezTo>
                    <a:pt x="142" y="284"/>
                    <a:pt x="138" y="278"/>
                    <a:pt x="138" y="271"/>
                  </a:cubicBezTo>
                  <a:cubicBezTo>
                    <a:pt x="138" y="255"/>
                    <a:pt x="157" y="242"/>
                    <a:pt x="181" y="242"/>
                  </a:cubicBezTo>
                  <a:cubicBezTo>
                    <a:pt x="204" y="242"/>
                    <a:pt x="223" y="255"/>
                    <a:pt x="223" y="271"/>
                  </a:cubicBezTo>
                  <a:cubicBezTo>
                    <a:pt x="223" y="279"/>
                    <a:pt x="214" y="289"/>
                    <a:pt x="211" y="291"/>
                  </a:cubicBezTo>
                  <a:cubicBezTo>
                    <a:pt x="208" y="293"/>
                    <a:pt x="204" y="298"/>
                    <a:pt x="204" y="302"/>
                  </a:cubicBezTo>
                  <a:cubicBezTo>
                    <a:pt x="204" y="304"/>
                    <a:pt x="205" y="306"/>
                    <a:pt x="206" y="308"/>
                  </a:cubicBezTo>
                  <a:cubicBezTo>
                    <a:pt x="356" y="308"/>
                    <a:pt x="356" y="308"/>
                    <a:pt x="356" y="308"/>
                  </a:cubicBezTo>
                  <a:cubicBezTo>
                    <a:pt x="356" y="183"/>
                    <a:pt x="356" y="183"/>
                    <a:pt x="356" y="183"/>
                  </a:cubicBezTo>
                  <a:cubicBezTo>
                    <a:pt x="357" y="183"/>
                    <a:pt x="357" y="183"/>
                    <a:pt x="357" y="183"/>
                  </a:cubicBezTo>
                  <a:cubicBezTo>
                    <a:pt x="357" y="183"/>
                    <a:pt x="357" y="183"/>
                    <a:pt x="357" y="183"/>
                  </a:cubicBezTo>
                  <a:cubicBezTo>
                    <a:pt x="357" y="183"/>
                    <a:pt x="357" y="183"/>
                    <a:pt x="357" y="183"/>
                  </a:cubicBezTo>
                  <a:cubicBezTo>
                    <a:pt x="359" y="182"/>
                    <a:pt x="361" y="181"/>
                    <a:pt x="363" y="181"/>
                  </a:cubicBezTo>
                  <a:cubicBezTo>
                    <a:pt x="367" y="181"/>
                    <a:pt x="372" y="185"/>
                    <a:pt x="374" y="188"/>
                  </a:cubicBezTo>
                  <a:close/>
                </a:path>
              </a:pathLst>
            </a:custGeom>
            <a:gradFill flip="none" rotWithShape="1">
              <a:gsLst>
                <a:gs pos="0">
                  <a:srgbClr val="00B0F0">
                    <a:lumMod val="75000"/>
                    <a:shade val="30000"/>
                    <a:satMod val="115000"/>
                  </a:srgbClr>
                </a:gs>
                <a:gs pos="50000">
                  <a:srgbClr val="00B0F0">
                    <a:lumMod val="75000"/>
                    <a:shade val="67500"/>
                    <a:satMod val="115000"/>
                  </a:srgbClr>
                </a:gs>
                <a:gs pos="100000">
                  <a:srgbClr val="00B0F0">
                    <a:lumMod val="75000"/>
                    <a:shade val="100000"/>
                    <a:satMod val="115000"/>
                  </a:srgbClr>
                </a:gs>
              </a:gsLst>
              <a:lin ang="10800000" scaled="1"/>
              <a:tileRect/>
            </a:gra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Calibri"/>
              </a:endParaRPr>
            </a:p>
          </p:txBody>
        </p:sp>
        <p:sp>
          <p:nvSpPr>
            <p:cNvPr id="8" name="Rectangle 9"/>
            <p:cNvSpPr/>
            <p:nvPr/>
          </p:nvSpPr>
          <p:spPr>
            <a:xfrm>
              <a:off x="3021617" y="1512527"/>
              <a:ext cx="1107996" cy="369332"/>
            </a:xfrm>
            <a:prstGeom prst="rect">
              <a:avLst/>
            </a:prstGeom>
          </p:spPr>
          <p:txBody>
            <a:bodyPr wrap="none">
              <a:spAutoFit/>
            </a:bodyPr>
            <a:lstStyle/>
            <a:p>
              <a:pPr algn="ctr"/>
              <a:r>
                <a:rPr lang="zh-CN" altLang="en-US" dirty="0" smtClean="0">
                  <a:solidFill>
                    <a:prstClr val="white"/>
                  </a:solidFill>
                  <a:latin typeface="Calibri"/>
                </a:rPr>
                <a:t>添加文本</a:t>
              </a:r>
              <a:endParaRPr lang="en-US" dirty="0">
                <a:solidFill>
                  <a:prstClr val="white"/>
                </a:solidFill>
                <a:latin typeface="Calibri"/>
              </a:endParaRPr>
            </a:p>
          </p:txBody>
        </p:sp>
      </p:grpSp>
      <p:grpSp>
        <p:nvGrpSpPr>
          <p:cNvPr id="13" name="组合 12"/>
          <p:cNvGrpSpPr/>
          <p:nvPr/>
        </p:nvGrpSpPr>
        <p:grpSpPr>
          <a:xfrm>
            <a:off x="4740017" y="927340"/>
            <a:ext cx="1781034" cy="1869979"/>
            <a:chOff x="4740017" y="927340"/>
            <a:chExt cx="1781034" cy="1869979"/>
          </a:xfrm>
        </p:grpSpPr>
        <p:sp>
          <p:nvSpPr>
            <p:cNvPr id="7" name="Freeform 9"/>
            <p:cNvSpPr>
              <a:spLocks/>
            </p:cNvSpPr>
            <p:nvPr/>
          </p:nvSpPr>
          <p:spPr bwMode="auto">
            <a:xfrm>
              <a:off x="4740017" y="927340"/>
              <a:ext cx="1781034" cy="1869979"/>
            </a:xfrm>
            <a:custGeom>
              <a:avLst/>
              <a:gdLst/>
              <a:ahLst/>
              <a:cxnLst>
                <a:cxn ang="0">
                  <a:pos x="147" y="324"/>
                </a:cxn>
                <a:cxn ang="0">
                  <a:pos x="143" y="327"/>
                </a:cxn>
                <a:cxn ang="0">
                  <a:pos x="133" y="345"/>
                </a:cxn>
                <a:cxn ang="0">
                  <a:pos x="175" y="374"/>
                </a:cxn>
                <a:cxn ang="0">
                  <a:pos x="218" y="345"/>
                </a:cxn>
                <a:cxn ang="0">
                  <a:pos x="205" y="325"/>
                </a:cxn>
                <a:cxn ang="0">
                  <a:pos x="199" y="314"/>
                </a:cxn>
                <a:cxn ang="0">
                  <a:pos x="200" y="309"/>
                </a:cxn>
                <a:cxn ang="0">
                  <a:pos x="200" y="308"/>
                </a:cxn>
                <a:cxn ang="0">
                  <a:pos x="356" y="308"/>
                </a:cxn>
                <a:cxn ang="0">
                  <a:pos x="178" y="0"/>
                </a:cxn>
                <a:cxn ang="0">
                  <a:pos x="0" y="0"/>
                </a:cxn>
                <a:cxn ang="0">
                  <a:pos x="0" y="133"/>
                </a:cxn>
                <a:cxn ang="0">
                  <a:pos x="7" y="135"/>
                </a:cxn>
                <a:cxn ang="0">
                  <a:pos x="16" y="129"/>
                </a:cxn>
                <a:cxn ang="0">
                  <a:pos x="19" y="125"/>
                </a:cxn>
                <a:cxn ang="0">
                  <a:pos x="37" y="115"/>
                </a:cxn>
                <a:cxn ang="0">
                  <a:pos x="66" y="158"/>
                </a:cxn>
                <a:cxn ang="0">
                  <a:pos x="37" y="200"/>
                </a:cxn>
                <a:cxn ang="0">
                  <a:pos x="17" y="188"/>
                </a:cxn>
                <a:cxn ang="0">
                  <a:pos x="6" y="181"/>
                </a:cxn>
                <a:cxn ang="0">
                  <a:pos x="0" y="183"/>
                </a:cxn>
                <a:cxn ang="0">
                  <a:pos x="0" y="308"/>
                </a:cxn>
                <a:cxn ang="0">
                  <a:pos x="151" y="308"/>
                </a:cxn>
                <a:cxn ang="0">
                  <a:pos x="151" y="309"/>
                </a:cxn>
                <a:cxn ang="0">
                  <a:pos x="152" y="315"/>
                </a:cxn>
                <a:cxn ang="0">
                  <a:pos x="147" y="324"/>
                </a:cxn>
              </a:cxnLst>
              <a:rect l="0" t="0" r="r" b="b"/>
              <a:pathLst>
                <a:path w="356" h="374">
                  <a:moveTo>
                    <a:pt x="147" y="324"/>
                  </a:moveTo>
                  <a:cubicBezTo>
                    <a:pt x="145" y="325"/>
                    <a:pt x="144" y="326"/>
                    <a:pt x="143" y="327"/>
                  </a:cubicBezTo>
                  <a:cubicBezTo>
                    <a:pt x="136" y="332"/>
                    <a:pt x="133" y="338"/>
                    <a:pt x="133" y="345"/>
                  </a:cubicBezTo>
                  <a:cubicBezTo>
                    <a:pt x="133" y="361"/>
                    <a:pt x="152" y="374"/>
                    <a:pt x="175" y="374"/>
                  </a:cubicBezTo>
                  <a:cubicBezTo>
                    <a:pt x="199" y="374"/>
                    <a:pt x="218" y="361"/>
                    <a:pt x="218" y="345"/>
                  </a:cubicBezTo>
                  <a:cubicBezTo>
                    <a:pt x="218" y="337"/>
                    <a:pt x="208" y="327"/>
                    <a:pt x="205" y="325"/>
                  </a:cubicBezTo>
                  <a:cubicBezTo>
                    <a:pt x="202" y="323"/>
                    <a:pt x="199" y="318"/>
                    <a:pt x="199" y="314"/>
                  </a:cubicBezTo>
                  <a:cubicBezTo>
                    <a:pt x="199" y="312"/>
                    <a:pt x="199" y="311"/>
                    <a:pt x="200" y="309"/>
                  </a:cubicBezTo>
                  <a:cubicBezTo>
                    <a:pt x="200" y="309"/>
                    <a:pt x="200" y="308"/>
                    <a:pt x="200" y="308"/>
                  </a:cubicBezTo>
                  <a:cubicBezTo>
                    <a:pt x="356" y="308"/>
                    <a:pt x="356" y="308"/>
                    <a:pt x="356" y="308"/>
                  </a:cubicBezTo>
                  <a:cubicBezTo>
                    <a:pt x="178" y="0"/>
                    <a:pt x="178" y="0"/>
                    <a:pt x="178" y="0"/>
                  </a:cubicBezTo>
                  <a:cubicBezTo>
                    <a:pt x="0" y="0"/>
                    <a:pt x="0" y="0"/>
                    <a:pt x="0" y="0"/>
                  </a:cubicBezTo>
                  <a:cubicBezTo>
                    <a:pt x="0" y="133"/>
                    <a:pt x="0" y="133"/>
                    <a:pt x="0" y="133"/>
                  </a:cubicBezTo>
                  <a:cubicBezTo>
                    <a:pt x="2" y="134"/>
                    <a:pt x="4" y="135"/>
                    <a:pt x="7" y="135"/>
                  </a:cubicBezTo>
                  <a:cubicBezTo>
                    <a:pt x="10" y="135"/>
                    <a:pt x="14" y="132"/>
                    <a:pt x="16" y="129"/>
                  </a:cubicBezTo>
                  <a:cubicBezTo>
                    <a:pt x="17" y="128"/>
                    <a:pt x="18" y="127"/>
                    <a:pt x="19" y="125"/>
                  </a:cubicBezTo>
                  <a:cubicBezTo>
                    <a:pt x="24" y="119"/>
                    <a:pt x="30" y="115"/>
                    <a:pt x="37" y="115"/>
                  </a:cubicBezTo>
                  <a:cubicBezTo>
                    <a:pt x="53" y="115"/>
                    <a:pt x="66" y="134"/>
                    <a:pt x="66" y="158"/>
                  </a:cubicBezTo>
                  <a:cubicBezTo>
                    <a:pt x="66" y="181"/>
                    <a:pt x="53" y="200"/>
                    <a:pt x="37" y="200"/>
                  </a:cubicBezTo>
                  <a:cubicBezTo>
                    <a:pt x="29" y="200"/>
                    <a:pt x="19" y="191"/>
                    <a:pt x="17" y="188"/>
                  </a:cubicBezTo>
                  <a:cubicBezTo>
                    <a:pt x="15" y="185"/>
                    <a:pt x="10" y="181"/>
                    <a:pt x="6" y="181"/>
                  </a:cubicBezTo>
                  <a:cubicBezTo>
                    <a:pt x="4" y="181"/>
                    <a:pt x="2" y="182"/>
                    <a:pt x="0" y="183"/>
                  </a:cubicBezTo>
                  <a:cubicBezTo>
                    <a:pt x="0" y="308"/>
                    <a:pt x="0" y="308"/>
                    <a:pt x="0" y="308"/>
                  </a:cubicBezTo>
                  <a:cubicBezTo>
                    <a:pt x="151" y="308"/>
                    <a:pt x="151" y="308"/>
                    <a:pt x="151" y="308"/>
                  </a:cubicBezTo>
                  <a:cubicBezTo>
                    <a:pt x="151" y="308"/>
                    <a:pt x="151" y="309"/>
                    <a:pt x="151" y="309"/>
                  </a:cubicBezTo>
                  <a:cubicBezTo>
                    <a:pt x="152" y="310"/>
                    <a:pt x="152" y="312"/>
                    <a:pt x="152" y="315"/>
                  </a:cubicBezTo>
                  <a:cubicBezTo>
                    <a:pt x="152" y="318"/>
                    <a:pt x="149" y="322"/>
                    <a:pt x="147" y="324"/>
                  </a:cubicBezTo>
                  <a:close/>
                </a:path>
              </a:pathLst>
            </a:custGeom>
            <a:gradFill flip="none" rotWithShape="1">
              <a:gsLst>
                <a:gs pos="0">
                  <a:srgbClr val="00B0F0">
                    <a:lumMod val="75000"/>
                    <a:shade val="30000"/>
                    <a:satMod val="115000"/>
                  </a:srgbClr>
                </a:gs>
                <a:gs pos="50000">
                  <a:srgbClr val="00B0F0">
                    <a:lumMod val="75000"/>
                    <a:shade val="67500"/>
                    <a:satMod val="115000"/>
                  </a:srgbClr>
                </a:gs>
                <a:gs pos="100000">
                  <a:srgbClr val="00B0F0">
                    <a:lumMod val="75000"/>
                    <a:shade val="100000"/>
                    <a:satMod val="115000"/>
                  </a:srgbClr>
                </a:gs>
              </a:gsLst>
              <a:lin ang="16200000" scaled="1"/>
              <a:tileRect/>
            </a:gra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Calibri"/>
              </a:endParaRPr>
            </a:p>
          </p:txBody>
        </p:sp>
        <p:sp>
          <p:nvSpPr>
            <p:cNvPr id="9" name="Rectangle 10"/>
            <p:cNvSpPr/>
            <p:nvPr/>
          </p:nvSpPr>
          <p:spPr>
            <a:xfrm>
              <a:off x="4952733" y="1512527"/>
              <a:ext cx="1107996" cy="369332"/>
            </a:xfrm>
            <a:prstGeom prst="rect">
              <a:avLst/>
            </a:prstGeom>
          </p:spPr>
          <p:txBody>
            <a:bodyPr wrap="none">
              <a:spAutoFit/>
            </a:bodyPr>
            <a:lstStyle/>
            <a:p>
              <a:pPr algn="ctr"/>
              <a:r>
                <a:rPr lang="zh-CN" altLang="en-US" dirty="0">
                  <a:solidFill>
                    <a:prstClr val="white"/>
                  </a:solidFill>
                  <a:latin typeface="Calibri"/>
                </a:rPr>
                <a:t>添加文本</a:t>
              </a:r>
              <a:endParaRPr lang="en-US" altLang="zh-CN" dirty="0">
                <a:solidFill>
                  <a:prstClr val="white"/>
                </a:solidFill>
                <a:latin typeface="Calibri"/>
              </a:endParaRPr>
            </a:p>
          </p:txBody>
        </p:sp>
      </p:grpSp>
      <p:grpSp>
        <p:nvGrpSpPr>
          <p:cNvPr id="16" name="组合 15"/>
          <p:cNvGrpSpPr/>
          <p:nvPr/>
        </p:nvGrpSpPr>
        <p:grpSpPr>
          <a:xfrm>
            <a:off x="4388905" y="2972875"/>
            <a:ext cx="2107168" cy="1545961"/>
            <a:chOff x="4388905" y="2972875"/>
            <a:chExt cx="2107168" cy="1545961"/>
          </a:xfrm>
        </p:grpSpPr>
        <p:sp>
          <p:nvSpPr>
            <p:cNvPr id="6" name="Freeform 8"/>
            <p:cNvSpPr>
              <a:spLocks/>
            </p:cNvSpPr>
            <p:nvPr/>
          </p:nvSpPr>
          <p:spPr bwMode="auto">
            <a:xfrm>
              <a:off x="4388905" y="2972875"/>
              <a:ext cx="2107168" cy="1545961"/>
            </a:xfrm>
            <a:custGeom>
              <a:avLst/>
              <a:gdLst/>
              <a:ahLst/>
              <a:cxnLst>
                <a:cxn ang="0">
                  <a:pos x="265" y="0"/>
                </a:cxn>
                <a:cxn ang="0">
                  <a:pos x="264" y="5"/>
                </a:cxn>
                <a:cxn ang="0">
                  <a:pos x="270" y="16"/>
                </a:cxn>
                <a:cxn ang="0">
                  <a:pos x="283" y="36"/>
                </a:cxn>
                <a:cxn ang="0">
                  <a:pos x="240" y="65"/>
                </a:cxn>
                <a:cxn ang="0">
                  <a:pos x="198" y="36"/>
                </a:cxn>
                <a:cxn ang="0">
                  <a:pos x="208" y="18"/>
                </a:cxn>
                <a:cxn ang="0">
                  <a:pos x="212" y="15"/>
                </a:cxn>
                <a:cxn ang="0">
                  <a:pos x="217" y="6"/>
                </a:cxn>
                <a:cxn ang="0">
                  <a:pos x="216" y="0"/>
                </a:cxn>
                <a:cxn ang="0">
                  <a:pos x="65" y="0"/>
                </a:cxn>
                <a:cxn ang="0">
                  <a:pos x="65" y="135"/>
                </a:cxn>
                <a:cxn ang="0">
                  <a:pos x="64" y="135"/>
                </a:cxn>
                <a:cxn ang="0">
                  <a:pos x="59" y="136"/>
                </a:cxn>
                <a:cxn ang="0">
                  <a:pos x="49" y="130"/>
                </a:cxn>
                <a:cxn ang="0">
                  <a:pos x="47" y="127"/>
                </a:cxn>
                <a:cxn ang="0">
                  <a:pos x="28" y="116"/>
                </a:cxn>
                <a:cxn ang="0">
                  <a:pos x="0" y="159"/>
                </a:cxn>
                <a:cxn ang="0">
                  <a:pos x="28" y="202"/>
                </a:cxn>
                <a:cxn ang="0">
                  <a:pos x="48" y="189"/>
                </a:cxn>
                <a:cxn ang="0">
                  <a:pos x="59" y="182"/>
                </a:cxn>
                <a:cxn ang="0">
                  <a:pos x="64" y="184"/>
                </a:cxn>
                <a:cxn ang="0">
                  <a:pos x="65" y="184"/>
                </a:cxn>
                <a:cxn ang="0">
                  <a:pos x="65" y="309"/>
                </a:cxn>
                <a:cxn ang="0">
                  <a:pos x="243" y="309"/>
                </a:cxn>
                <a:cxn ang="0">
                  <a:pos x="421" y="0"/>
                </a:cxn>
                <a:cxn ang="0">
                  <a:pos x="265" y="0"/>
                </a:cxn>
              </a:cxnLst>
              <a:rect l="0" t="0" r="r" b="b"/>
              <a:pathLst>
                <a:path w="421" h="309">
                  <a:moveTo>
                    <a:pt x="265" y="0"/>
                  </a:moveTo>
                  <a:cubicBezTo>
                    <a:pt x="264" y="2"/>
                    <a:pt x="264" y="3"/>
                    <a:pt x="264" y="5"/>
                  </a:cubicBezTo>
                  <a:cubicBezTo>
                    <a:pt x="264" y="9"/>
                    <a:pt x="267" y="14"/>
                    <a:pt x="270" y="16"/>
                  </a:cubicBezTo>
                  <a:cubicBezTo>
                    <a:pt x="273" y="18"/>
                    <a:pt x="283" y="28"/>
                    <a:pt x="283" y="36"/>
                  </a:cubicBezTo>
                  <a:cubicBezTo>
                    <a:pt x="283" y="52"/>
                    <a:pt x="264" y="65"/>
                    <a:pt x="240" y="65"/>
                  </a:cubicBezTo>
                  <a:cubicBezTo>
                    <a:pt x="217" y="65"/>
                    <a:pt x="198" y="52"/>
                    <a:pt x="198" y="36"/>
                  </a:cubicBezTo>
                  <a:cubicBezTo>
                    <a:pt x="198" y="29"/>
                    <a:pt x="201" y="23"/>
                    <a:pt x="208" y="18"/>
                  </a:cubicBezTo>
                  <a:cubicBezTo>
                    <a:pt x="209" y="17"/>
                    <a:pt x="210" y="16"/>
                    <a:pt x="212" y="15"/>
                  </a:cubicBezTo>
                  <a:cubicBezTo>
                    <a:pt x="214" y="13"/>
                    <a:pt x="217" y="9"/>
                    <a:pt x="217" y="6"/>
                  </a:cubicBezTo>
                  <a:cubicBezTo>
                    <a:pt x="217" y="3"/>
                    <a:pt x="217" y="1"/>
                    <a:pt x="216" y="0"/>
                  </a:cubicBezTo>
                  <a:cubicBezTo>
                    <a:pt x="65" y="0"/>
                    <a:pt x="65" y="0"/>
                    <a:pt x="65" y="0"/>
                  </a:cubicBezTo>
                  <a:cubicBezTo>
                    <a:pt x="65" y="135"/>
                    <a:pt x="65" y="135"/>
                    <a:pt x="65" y="135"/>
                  </a:cubicBezTo>
                  <a:cubicBezTo>
                    <a:pt x="65" y="135"/>
                    <a:pt x="65" y="135"/>
                    <a:pt x="64" y="135"/>
                  </a:cubicBezTo>
                  <a:cubicBezTo>
                    <a:pt x="63" y="135"/>
                    <a:pt x="61" y="136"/>
                    <a:pt x="59" y="136"/>
                  </a:cubicBezTo>
                  <a:cubicBezTo>
                    <a:pt x="55" y="136"/>
                    <a:pt x="52" y="133"/>
                    <a:pt x="49" y="130"/>
                  </a:cubicBezTo>
                  <a:cubicBezTo>
                    <a:pt x="48" y="129"/>
                    <a:pt x="48" y="128"/>
                    <a:pt x="47" y="127"/>
                  </a:cubicBezTo>
                  <a:cubicBezTo>
                    <a:pt x="42" y="120"/>
                    <a:pt x="35" y="116"/>
                    <a:pt x="28" y="116"/>
                  </a:cubicBezTo>
                  <a:cubicBezTo>
                    <a:pt x="13" y="116"/>
                    <a:pt x="0" y="135"/>
                    <a:pt x="0" y="159"/>
                  </a:cubicBezTo>
                  <a:cubicBezTo>
                    <a:pt x="0" y="182"/>
                    <a:pt x="13" y="202"/>
                    <a:pt x="28" y="202"/>
                  </a:cubicBezTo>
                  <a:cubicBezTo>
                    <a:pt x="37" y="202"/>
                    <a:pt x="46" y="192"/>
                    <a:pt x="48" y="189"/>
                  </a:cubicBezTo>
                  <a:cubicBezTo>
                    <a:pt x="51" y="186"/>
                    <a:pt x="56" y="182"/>
                    <a:pt x="59" y="182"/>
                  </a:cubicBezTo>
                  <a:cubicBezTo>
                    <a:pt x="61" y="182"/>
                    <a:pt x="63" y="183"/>
                    <a:pt x="64" y="184"/>
                  </a:cubicBezTo>
                  <a:cubicBezTo>
                    <a:pt x="65" y="184"/>
                    <a:pt x="65" y="184"/>
                    <a:pt x="65" y="184"/>
                  </a:cubicBezTo>
                  <a:cubicBezTo>
                    <a:pt x="65" y="309"/>
                    <a:pt x="65" y="309"/>
                    <a:pt x="65" y="309"/>
                  </a:cubicBezTo>
                  <a:cubicBezTo>
                    <a:pt x="243" y="309"/>
                    <a:pt x="243" y="309"/>
                    <a:pt x="243" y="309"/>
                  </a:cubicBezTo>
                  <a:cubicBezTo>
                    <a:pt x="421" y="0"/>
                    <a:pt x="421" y="0"/>
                    <a:pt x="421" y="0"/>
                  </a:cubicBezTo>
                  <a:lnTo>
                    <a:pt x="265" y="0"/>
                  </a:lnTo>
                  <a:close/>
                </a:path>
              </a:pathLst>
            </a:custGeom>
            <a:gradFill flip="none" rotWithShape="1">
              <a:gsLst>
                <a:gs pos="0">
                  <a:srgbClr val="00B0F0">
                    <a:lumMod val="75000"/>
                    <a:shade val="30000"/>
                    <a:satMod val="115000"/>
                  </a:srgbClr>
                </a:gs>
                <a:gs pos="50000">
                  <a:srgbClr val="00B0F0">
                    <a:lumMod val="75000"/>
                    <a:shade val="67500"/>
                    <a:satMod val="115000"/>
                  </a:srgbClr>
                </a:gs>
                <a:gs pos="100000">
                  <a:srgbClr val="00B0F0">
                    <a:lumMod val="75000"/>
                    <a:shade val="100000"/>
                    <a:satMod val="115000"/>
                  </a:srgbClr>
                </a:gs>
              </a:gsLst>
              <a:lin ang="0" scaled="1"/>
              <a:tileRect/>
            </a:gradFill>
            <a:ln w="9525">
              <a:noFill/>
              <a:round/>
              <a:headEnd/>
              <a:tailEnd/>
            </a:ln>
            <a:effectLst>
              <a:reflection blurRad="6350" stA="52000" endA="300" endPos="35000" dir="5400000" sy="-100000" algn="bl" rotWithShape="0"/>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Calibri"/>
              </a:endParaRPr>
            </a:p>
          </p:txBody>
        </p:sp>
        <p:sp>
          <p:nvSpPr>
            <p:cNvPr id="10" name="Rectangle 11"/>
            <p:cNvSpPr/>
            <p:nvPr/>
          </p:nvSpPr>
          <p:spPr>
            <a:xfrm>
              <a:off x="4765236" y="3499543"/>
              <a:ext cx="1107996" cy="369332"/>
            </a:xfrm>
            <a:prstGeom prst="rect">
              <a:avLst/>
            </a:prstGeom>
          </p:spPr>
          <p:txBody>
            <a:bodyPr wrap="none">
              <a:spAutoFit/>
            </a:bodyPr>
            <a:lstStyle/>
            <a:p>
              <a:pPr algn="ctr"/>
              <a:r>
                <a:rPr lang="zh-CN" altLang="en-US" dirty="0">
                  <a:solidFill>
                    <a:prstClr val="white"/>
                  </a:solidFill>
                  <a:latin typeface="Calibri"/>
                </a:rPr>
                <a:t>添加文本</a:t>
              </a:r>
              <a:endParaRPr lang="en-US" altLang="zh-CN" dirty="0">
                <a:solidFill>
                  <a:prstClr val="white"/>
                </a:solidFill>
                <a:latin typeface="Calibri"/>
              </a:endParaRPr>
            </a:p>
          </p:txBody>
        </p:sp>
      </p:grpSp>
      <p:grpSp>
        <p:nvGrpSpPr>
          <p:cNvPr id="15" name="组合 14"/>
          <p:cNvGrpSpPr/>
          <p:nvPr/>
        </p:nvGrpSpPr>
        <p:grpSpPr>
          <a:xfrm>
            <a:off x="2457789" y="2621763"/>
            <a:ext cx="1781034" cy="1882685"/>
            <a:chOff x="2457789" y="2621763"/>
            <a:chExt cx="1781034" cy="1882685"/>
          </a:xfrm>
        </p:grpSpPr>
        <p:sp>
          <p:nvSpPr>
            <p:cNvPr id="5" name="Freeform 7"/>
            <p:cNvSpPr>
              <a:spLocks/>
            </p:cNvSpPr>
            <p:nvPr/>
          </p:nvSpPr>
          <p:spPr bwMode="auto">
            <a:xfrm>
              <a:off x="2457789" y="2621763"/>
              <a:ext cx="1781034" cy="1882685"/>
            </a:xfrm>
            <a:custGeom>
              <a:avLst/>
              <a:gdLst/>
              <a:ahLst/>
              <a:cxnLst>
                <a:cxn ang="0">
                  <a:pos x="340" y="256"/>
                </a:cxn>
                <a:cxn ang="0">
                  <a:pos x="320" y="269"/>
                </a:cxn>
                <a:cxn ang="0">
                  <a:pos x="292" y="226"/>
                </a:cxn>
                <a:cxn ang="0">
                  <a:pos x="320" y="183"/>
                </a:cxn>
                <a:cxn ang="0">
                  <a:pos x="339" y="194"/>
                </a:cxn>
                <a:cxn ang="0">
                  <a:pos x="341" y="197"/>
                </a:cxn>
                <a:cxn ang="0">
                  <a:pos x="351" y="203"/>
                </a:cxn>
                <a:cxn ang="0">
                  <a:pos x="356" y="202"/>
                </a:cxn>
                <a:cxn ang="0">
                  <a:pos x="356" y="67"/>
                </a:cxn>
                <a:cxn ang="0">
                  <a:pos x="206" y="67"/>
                </a:cxn>
                <a:cxn ang="0">
                  <a:pos x="206" y="66"/>
                </a:cxn>
                <a:cxn ang="0">
                  <a:pos x="206" y="66"/>
                </a:cxn>
                <a:cxn ang="0">
                  <a:pos x="206" y="66"/>
                </a:cxn>
                <a:cxn ang="0">
                  <a:pos x="204" y="60"/>
                </a:cxn>
                <a:cxn ang="0">
                  <a:pos x="211" y="49"/>
                </a:cxn>
                <a:cxn ang="0">
                  <a:pos x="223" y="29"/>
                </a:cxn>
                <a:cxn ang="0">
                  <a:pos x="181" y="0"/>
                </a:cxn>
                <a:cxn ang="0">
                  <a:pos x="138" y="29"/>
                </a:cxn>
                <a:cxn ang="0">
                  <a:pos x="148" y="47"/>
                </a:cxn>
                <a:cxn ang="0">
                  <a:pos x="152" y="50"/>
                </a:cxn>
                <a:cxn ang="0">
                  <a:pos x="158" y="59"/>
                </a:cxn>
                <a:cxn ang="0">
                  <a:pos x="156" y="66"/>
                </a:cxn>
                <a:cxn ang="0">
                  <a:pos x="156" y="66"/>
                </a:cxn>
                <a:cxn ang="0">
                  <a:pos x="156" y="66"/>
                </a:cxn>
                <a:cxn ang="0">
                  <a:pos x="156" y="67"/>
                </a:cxn>
                <a:cxn ang="0">
                  <a:pos x="0" y="67"/>
                </a:cxn>
                <a:cxn ang="0">
                  <a:pos x="178" y="376"/>
                </a:cxn>
                <a:cxn ang="0">
                  <a:pos x="356" y="376"/>
                </a:cxn>
                <a:cxn ang="0">
                  <a:pos x="356" y="251"/>
                </a:cxn>
                <a:cxn ang="0">
                  <a:pos x="351" y="249"/>
                </a:cxn>
                <a:cxn ang="0">
                  <a:pos x="340" y="256"/>
                </a:cxn>
              </a:cxnLst>
              <a:rect l="0" t="0" r="r" b="b"/>
              <a:pathLst>
                <a:path w="356" h="376">
                  <a:moveTo>
                    <a:pt x="340" y="256"/>
                  </a:moveTo>
                  <a:cubicBezTo>
                    <a:pt x="338" y="259"/>
                    <a:pt x="329" y="269"/>
                    <a:pt x="320" y="269"/>
                  </a:cubicBezTo>
                  <a:cubicBezTo>
                    <a:pt x="305" y="269"/>
                    <a:pt x="292" y="249"/>
                    <a:pt x="292" y="226"/>
                  </a:cubicBezTo>
                  <a:cubicBezTo>
                    <a:pt x="292" y="202"/>
                    <a:pt x="305" y="183"/>
                    <a:pt x="320" y="183"/>
                  </a:cubicBezTo>
                  <a:cubicBezTo>
                    <a:pt x="327" y="183"/>
                    <a:pt x="334" y="187"/>
                    <a:pt x="339" y="194"/>
                  </a:cubicBezTo>
                  <a:cubicBezTo>
                    <a:pt x="340" y="195"/>
                    <a:pt x="340" y="196"/>
                    <a:pt x="341" y="197"/>
                  </a:cubicBezTo>
                  <a:cubicBezTo>
                    <a:pt x="344" y="200"/>
                    <a:pt x="347" y="203"/>
                    <a:pt x="351" y="203"/>
                  </a:cubicBezTo>
                  <a:cubicBezTo>
                    <a:pt x="353" y="203"/>
                    <a:pt x="355" y="202"/>
                    <a:pt x="356" y="202"/>
                  </a:cubicBezTo>
                  <a:cubicBezTo>
                    <a:pt x="356" y="67"/>
                    <a:pt x="356" y="67"/>
                    <a:pt x="356" y="67"/>
                  </a:cubicBezTo>
                  <a:cubicBezTo>
                    <a:pt x="206" y="67"/>
                    <a:pt x="206" y="67"/>
                    <a:pt x="206" y="67"/>
                  </a:cubicBezTo>
                  <a:cubicBezTo>
                    <a:pt x="206" y="67"/>
                    <a:pt x="206" y="66"/>
                    <a:pt x="206" y="66"/>
                  </a:cubicBezTo>
                  <a:cubicBezTo>
                    <a:pt x="206" y="66"/>
                    <a:pt x="206" y="66"/>
                    <a:pt x="206" y="66"/>
                  </a:cubicBezTo>
                  <a:cubicBezTo>
                    <a:pt x="206" y="66"/>
                    <a:pt x="206" y="66"/>
                    <a:pt x="206" y="66"/>
                  </a:cubicBezTo>
                  <a:cubicBezTo>
                    <a:pt x="205" y="64"/>
                    <a:pt x="204" y="62"/>
                    <a:pt x="204" y="60"/>
                  </a:cubicBezTo>
                  <a:cubicBezTo>
                    <a:pt x="204" y="56"/>
                    <a:pt x="208" y="51"/>
                    <a:pt x="211" y="49"/>
                  </a:cubicBezTo>
                  <a:cubicBezTo>
                    <a:pt x="214" y="47"/>
                    <a:pt x="223" y="37"/>
                    <a:pt x="223" y="29"/>
                  </a:cubicBezTo>
                  <a:cubicBezTo>
                    <a:pt x="223" y="13"/>
                    <a:pt x="204" y="0"/>
                    <a:pt x="181" y="0"/>
                  </a:cubicBezTo>
                  <a:cubicBezTo>
                    <a:pt x="157" y="0"/>
                    <a:pt x="138" y="13"/>
                    <a:pt x="138" y="29"/>
                  </a:cubicBezTo>
                  <a:cubicBezTo>
                    <a:pt x="138" y="36"/>
                    <a:pt x="142" y="42"/>
                    <a:pt x="148" y="47"/>
                  </a:cubicBezTo>
                  <a:cubicBezTo>
                    <a:pt x="149" y="48"/>
                    <a:pt x="151" y="49"/>
                    <a:pt x="152" y="50"/>
                  </a:cubicBezTo>
                  <a:cubicBezTo>
                    <a:pt x="155" y="52"/>
                    <a:pt x="158" y="56"/>
                    <a:pt x="158" y="59"/>
                  </a:cubicBezTo>
                  <a:cubicBezTo>
                    <a:pt x="158" y="62"/>
                    <a:pt x="157" y="64"/>
                    <a:pt x="156" y="66"/>
                  </a:cubicBezTo>
                  <a:cubicBezTo>
                    <a:pt x="156" y="66"/>
                    <a:pt x="156" y="66"/>
                    <a:pt x="156" y="66"/>
                  </a:cubicBezTo>
                  <a:cubicBezTo>
                    <a:pt x="156" y="66"/>
                    <a:pt x="156" y="66"/>
                    <a:pt x="156" y="66"/>
                  </a:cubicBezTo>
                  <a:cubicBezTo>
                    <a:pt x="156" y="66"/>
                    <a:pt x="156" y="67"/>
                    <a:pt x="156" y="67"/>
                  </a:cubicBezTo>
                  <a:cubicBezTo>
                    <a:pt x="0" y="67"/>
                    <a:pt x="0" y="67"/>
                    <a:pt x="0" y="67"/>
                  </a:cubicBezTo>
                  <a:cubicBezTo>
                    <a:pt x="178" y="376"/>
                    <a:pt x="178" y="376"/>
                    <a:pt x="178" y="376"/>
                  </a:cubicBezTo>
                  <a:cubicBezTo>
                    <a:pt x="356" y="376"/>
                    <a:pt x="356" y="376"/>
                    <a:pt x="356" y="376"/>
                  </a:cubicBezTo>
                  <a:cubicBezTo>
                    <a:pt x="356" y="251"/>
                    <a:pt x="356" y="251"/>
                    <a:pt x="356" y="251"/>
                  </a:cubicBezTo>
                  <a:cubicBezTo>
                    <a:pt x="355" y="250"/>
                    <a:pt x="353" y="249"/>
                    <a:pt x="351" y="249"/>
                  </a:cubicBezTo>
                  <a:cubicBezTo>
                    <a:pt x="348" y="249"/>
                    <a:pt x="343" y="253"/>
                    <a:pt x="340" y="256"/>
                  </a:cubicBezTo>
                  <a:close/>
                </a:path>
              </a:pathLst>
            </a:custGeom>
            <a:gradFill flip="none" rotWithShape="1">
              <a:gsLst>
                <a:gs pos="0">
                  <a:srgbClr val="00B0F0">
                    <a:lumMod val="75000"/>
                    <a:shade val="30000"/>
                    <a:satMod val="115000"/>
                  </a:srgbClr>
                </a:gs>
                <a:gs pos="50000">
                  <a:srgbClr val="00B0F0">
                    <a:lumMod val="75000"/>
                    <a:shade val="67500"/>
                    <a:satMod val="115000"/>
                  </a:srgbClr>
                </a:gs>
                <a:gs pos="100000">
                  <a:srgbClr val="00B0F0">
                    <a:lumMod val="75000"/>
                    <a:shade val="100000"/>
                    <a:satMod val="115000"/>
                  </a:srgbClr>
                </a:gs>
              </a:gsLst>
              <a:lin ang="5400000" scaled="1"/>
              <a:tileRect/>
            </a:gradFill>
            <a:ln w="9525">
              <a:noFill/>
              <a:round/>
              <a:headEnd/>
              <a:tailEnd/>
            </a:ln>
            <a:effectLst>
              <a:reflection blurRad="6350" stA="52000" endA="300" endPos="35000" dir="5400000" sy="-100000" algn="bl" rotWithShape="0"/>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Calibri"/>
              </a:endParaRPr>
            </a:p>
          </p:txBody>
        </p:sp>
        <p:sp>
          <p:nvSpPr>
            <p:cNvPr id="11" name="Rectangle 12"/>
            <p:cNvSpPr/>
            <p:nvPr/>
          </p:nvSpPr>
          <p:spPr>
            <a:xfrm>
              <a:off x="2904580" y="3499543"/>
              <a:ext cx="1107996" cy="369332"/>
            </a:xfrm>
            <a:prstGeom prst="rect">
              <a:avLst/>
            </a:prstGeom>
          </p:spPr>
          <p:txBody>
            <a:bodyPr wrap="none">
              <a:spAutoFit/>
            </a:bodyPr>
            <a:lstStyle/>
            <a:p>
              <a:pPr algn="ctr"/>
              <a:r>
                <a:rPr lang="zh-CN" altLang="en-US" dirty="0">
                  <a:solidFill>
                    <a:prstClr val="white"/>
                  </a:solidFill>
                  <a:latin typeface="Calibri"/>
                </a:rPr>
                <a:t>添加文本</a:t>
              </a:r>
              <a:endParaRPr lang="en-US" altLang="zh-CN" dirty="0">
                <a:solidFill>
                  <a:prstClr val="white"/>
                </a:solidFill>
                <a:latin typeface="Calibri"/>
              </a:endParaRPr>
            </a:p>
          </p:txBody>
        </p:sp>
      </p:grpSp>
    </p:spTree>
    <p:extLst>
      <p:ext uri="{BB962C8B-B14F-4D97-AF65-F5344CB8AC3E}">
        <p14:creationId xmlns:p14="http://schemas.microsoft.com/office/powerpoint/2010/main" val="1104220496"/>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nodeType="withEffect">
                                  <p:stCondLst>
                                    <p:cond delay="30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nodeType="withEffect">
                                  <p:stCondLst>
                                    <p:cond delay="60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par>
                                <p:cTn id="14" presetID="10" presetClass="entr" presetSubtype="0" fill="hold" nodeType="withEffect">
                                  <p:stCondLst>
                                    <p:cond delay="90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单击此处</a:t>
            </a:r>
            <a:r>
              <a:rPr lang="zh-CN" altLang="en-US" dirty="0" smtClean="0"/>
              <a:t>添加标题</a:t>
            </a:r>
            <a:endParaRPr lang="zh-CN" altLang="en-US" dirty="0"/>
          </a:p>
        </p:txBody>
      </p:sp>
      <p:grpSp>
        <p:nvGrpSpPr>
          <p:cNvPr id="3" name="组合 2"/>
          <p:cNvGrpSpPr/>
          <p:nvPr/>
        </p:nvGrpSpPr>
        <p:grpSpPr>
          <a:xfrm>
            <a:off x="1177872" y="1062470"/>
            <a:ext cx="6734969" cy="3810395"/>
            <a:chOff x="250825" y="1412875"/>
            <a:chExt cx="8605838" cy="4868863"/>
          </a:xfrm>
        </p:grpSpPr>
        <p:grpSp>
          <p:nvGrpSpPr>
            <p:cNvPr id="4" name="Groupe 13"/>
            <p:cNvGrpSpPr/>
            <p:nvPr/>
          </p:nvGrpSpPr>
          <p:grpSpPr>
            <a:xfrm>
              <a:off x="250825" y="1412875"/>
              <a:ext cx="8605838" cy="4868863"/>
              <a:chOff x="250825" y="1412875"/>
              <a:chExt cx="8605838" cy="4868863"/>
            </a:xfrm>
          </p:grpSpPr>
          <p:sp>
            <p:nvSpPr>
              <p:cNvPr id="11" name="Freeform 6"/>
              <p:cNvSpPr>
                <a:spLocks/>
              </p:cNvSpPr>
              <p:nvPr/>
            </p:nvSpPr>
            <p:spPr bwMode="auto">
              <a:xfrm>
                <a:off x="7023100" y="5295900"/>
                <a:ext cx="3175" cy="14288"/>
              </a:xfrm>
              <a:custGeom>
                <a:avLst/>
                <a:gdLst>
                  <a:gd name="T0" fmla="*/ 0 w 2"/>
                  <a:gd name="T1" fmla="*/ 0 h 9"/>
                  <a:gd name="T2" fmla="*/ 2 w 2"/>
                  <a:gd name="T3" fmla="*/ 9 h 9"/>
                  <a:gd name="T4" fmla="*/ 2 w 2"/>
                  <a:gd name="T5" fmla="*/ 9 h 9"/>
                  <a:gd name="T6" fmla="*/ 2 w 2"/>
                  <a:gd name="T7" fmla="*/ 4 h 9"/>
                  <a:gd name="T8" fmla="*/ 2 w 2"/>
                  <a:gd name="T9" fmla="*/ 0 h 9"/>
                  <a:gd name="T10" fmla="*/ 0 w 2"/>
                  <a:gd name="T11" fmla="*/ 0 h 9"/>
                  <a:gd name="T12" fmla="*/ 0 w 2"/>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2" h="9">
                    <a:moveTo>
                      <a:pt x="0" y="0"/>
                    </a:moveTo>
                    <a:lnTo>
                      <a:pt x="2" y="9"/>
                    </a:lnTo>
                    <a:lnTo>
                      <a:pt x="2" y="9"/>
                    </a:lnTo>
                    <a:lnTo>
                      <a:pt x="2" y="4"/>
                    </a:lnTo>
                    <a:lnTo>
                      <a:pt x="2" y="0"/>
                    </a:lnTo>
                    <a:lnTo>
                      <a:pt x="0" y="0"/>
                    </a:lnTo>
                    <a:lnTo>
                      <a:pt x="0" y="0"/>
                    </a:lnTo>
                    <a:close/>
                  </a:path>
                </a:pathLst>
              </a:custGeom>
              <a:solidFill>
                <a:srgbClr val="48B5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solidFill>
                    <a:prstClr val="black"/>
                  </a:solidFill>
                  <a:latin typeface="Calibri"/>
                </a:endParaRPr>
              </a:p>
            </p:txBody>
          </p:sp>
          <p:sp>
            <p:nvSpPr>
              <p:cNvPr id="12" name="Freeform 7"/>
              <p:cNvSpPr>
                <a:spLocks/>
              </p:cNvSpPr>
              <p:nvPr/>
            </p:nvSpPr>
            <p:spPr bwMode="auto">
              <a:xfrm>
                <a:off x="4926013" y="3322638"/>
                <a:ext cx="6350" cy="9525"/>
              </a:xfrm>
              <a:custGeom>
                <a:avLst/>
                <a:gdLst>
                  <a:gd name="T0" fmla="*/ 0 w 4"/>
                  <a:gd name="T1" fmla="*/ 0 h 6"/>
                  <a:gd name="T2" fmla="*/ 4 w 4"/>
                  <a:gd name="T3" fmla="*/ 6 h 6"/>
                  <a:gd name="T4" fmla="*/ 4 w 4"/>
                  <a:gd name="T5" fmla="*/ 6 h 6"/>
                  <a:gd name="T6" fmla="*/ 4 w 4"/>
                  <a:gd name="T7" fmla="*/ 2 h 6"/>
                  <a:gd name="T8" fmla="*/ 4 w 4"/>
                  <a:gd name="T9" fmla="*/ 0 h 6"/>
                  <a:gd name="T10" fmla="*/ 0 w 4"/>
                  <a:gd name="T11" fmla="*/ 0 h 6"/>
                  <a:gd name="T12" fmla="*/ 0 w 4"/>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4" h="6">
                    <a:moveTo>
                      <a:pt x="0" y="0"/>
                    </a:moveTo>
                    <a:lnTo>
                      <a:pt x="4" y="6"/>
                    </a:lnTo>
                    <a:lnTo>
                      <a:pt x="4" y="6"/>
                    </a:lnTo>
                    <a:lnTo>
                      <a:pt x="4" y="2"/>
                    </a:lnTo>
                    <a:lnTo>
                      <a:pt x="4" y="0"/>
                    </a:lnTo>
                    <a:lnTo>
                      <a:pt x="0" y="0"/>
                    </a:lnTo>
                    <a:lnTo>
                      <a:pt x="0" y="0"/>
                    </a:lnTo>
                    <a:close/>
                  </a:path>
                </a:pathLst>
              </a:custGeom>
              <a:solidFill>
                <a:srgbClr val="48B5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solidFill>
                    <a:prstClr val="black"/>
                  </a:solidFill>
                  <a:latin typeface="Calibri"/>
                </a:endParaRPr>
              </a:p>
            </p:txBody>
          </p:sp>
          <p:sp>
            <p:nvSpPr>
              <p:cNvPr id="13" name="Freeform 8"/>
              <p:cNvSpPr>
                <a:spLocks noEditPoints="1"/>
              </p:cNvSpPr>
              <p:nvPr/>
            </p:nvSpPr>
            <p:spPr bwMode="auto">
              <a:xfrm>
                <a:off x="7019925" y="4449763"/>
                <a:ext cx="1560513" cy="1552575"/>
              </a:xfrm>
              <a:custGeom>
                <a:avLst/>
                <a:gdLst>
                  <a:gd name="T0" fmla="*/ 529 w 983"/>
                  <a:gd name="T1" fmla="*/ 204 h 978"/>
                  <a:gd name="T2" fmla="*/ 552 w 983"/>
                  <a:gd name="T3" fmla="*/ 226 h 978"/>
                  <a:gd name="T4" fmla="*/ 482 w 983"/>
                  <a:gd name="T5" fmla="*/ 193 h 978"/>
                  <a:gd name="T6" fmla="*/ 400 w 983"/>
                  <a:gd name="T7" fmla="*/ 197 h 978"/>
                  <a:gd name="T8" fmla="*/ 382 w 983"/>
                  <a:gd name="T9" fmla="*/ 161 h 978"/>
                  <a:gd name="T10" fmla="*/ 319 w 983"/>
                  <a:gd name="T11" fmla="*/ 110 h 978"/>
                  <a:gd name="T12" fmla="*/ 290 w 983"/>
                  <a:gd name="T13" fmla="*/ 81 h 978"/>
                  <a:gd name="T14" fmla="*/ 323 w 983"/>
                  <a:gd name="T15" fmla="*/ 76 h 978"/>
                  <a:gd name="T16" fmla="*/ 375 w 983"/>
                  <a:gd name="T17" fmla="*/ 74 h 978"/>
                  <a:gd name="T18" fmla="*/ 473 w 983"/>
                  <a:gd name="T19" fmla="*/ 121 h 978"/>
                  <a:gd name="T20" fmla="*/ 516 w 983"/>
                  <a:gd name="T21" fmla="*/ 173 h 978"/>
                  <a:gd name="T22" fmla="*/ 473 w 983"/>
                  <a:gd name="T23" fmla="*/ 857 h 978"/>
                  <a:gd name="T24" fmla="*/ 525 w 983"/>
                  <a:gd name="T25" fmla="*/ 895 h 978"/>
                  <a:gd name="T26" fmla="*/ 600 w 983"/>
                  <a:gd name="T27" fmla="*/ 530 h 978"/>
                  <a:gd name="T28" fmla="*/ 552 w 983"/>
                  <a:gd name="T29" fmla="*/ 461 h 978"/>
                  <a:gd name="T30" fmla="*/ 491 w 983"/>
                  <a:gd name="T31" fmla="*/ 363 h 978"/>
                  <a:gd name="T32" fmla="*/ 455 w 983"/>
                  <a:gd name="T33" fmla="*/ 293 h 978"/>
                  <a:gd name="T34" fmla="*/ 433 w 983"/>
                  <a:gd name="T35" fmla="*/ 295 h 978"/>
                  <a:gd name="T36" fmla="*/ 422 w 983"/>
                  <a:gd name="T37" fmla="*/ 363 h 978"/>
                  <a:gd name="T38" fmla="*/ 361 w 983"/>
                  <a:gd name="T39" fmla="*/ 334 h 978"/>
                  <a:gd name="T40" fmla="*/ 328 w 983"/>
                  <a:gd name="T41" fmla="*/ 271 h 978"/>
                  <a:gd name="T42" fmla="*/ 281 w 983"/>
                  <a:gd name="T43" fmla="*/ 276 h 978"/>
                  <a:gd name="T44" fmla="*/ 250 w 983"/>
                  <a:gd name="T45" fmla="*/ 320 h 978"/>
                  <a:gd name="T46" fmla="*/ 178 w 983"/>
                  <a:gd name="T47" fmla="*/ 325 h 978"/>
                  <a:gd name="T48" fmla="*/ 136 w 983"/>
                  <a:gd name="T49" fmla="*/ 387 h 978"/>
                  <a:gd name="T50" fmla="*/ 91 w 983"/>
                  <a:gd name="T51" fmla="*/ 419 h 978"/>
                  <a:gd name="T52" fmla="*/ 11 w 983"/>
                  <a:gd name="T53" fmla="*/ 463 h 978"/>
                  <a:gd name="T54" fmla="*/ 13 w 983"/>
                  <a:gd name="T55" fmla="*/ 564 h 978"/>
                  <a:gd name="T56" fmla="*/ 37 w 983"/>
                  <a:gd name="T57" fmla="*/ 638 h 978"/>
                  <a:gd name="T58" fmla="*/ 44 w 983"/>
                  <a:gd name="T59" fmla="*/ 711 h 978"/>
                  <a:gd name="T60" fmla="*/ 134 w 983"/>
                  <a:gd name="T61" fmla="*/ 700 h 978"/>
                  <a:gd name="T62" fmla="*/ 279 w 983"/>
                  <a:gd name="T63" fmla="*/ 649 h 978"/>
                  <a:gd name="T64" fmla="*/ 330 w 983"/>
                  <a:gd name="T65" fmla="*/ 691 h 978"/>
                  <a:gd name="T66" fmla="*/ 375 w 983"/>
                  <a:gd name="T67" fmla="*/ 678 h 978"/>
                  <a:gd name="T68" fmla="*/ 370 w 983"/>
                  <a:gd name="T69" fmla="*/ 720 h 978"/>
                  <a:gd name="T70" fmla="*/ 395 w 983"/>
                  <a:gd name="T71" fmla="*/ 736 h 978"/>
                  <a:gd name="T72" fmla="*/ 437 w 983"/>
                  <a:gd name="T73" fmla="*/ 788 h 978"/>
                  <a:gd name="T74" fmla="*/ 505 w 983"/>
                  <a:gd name="T75" fmla="*/ 805 h 978"/>
                  <a:gd name="T76" fmla="*/ 556 w 983"/>
                  <a:gd name="T77" fmla="*/ 770 h 978"/>
                  <a:gd name="T78" fmla="*/ 569 w 983"/>
                  <a:gd name="T79" fmla="*/ 711 h 978"/>
                  <a:gd name="T80" fmla="*/ 603 w 983"/>
                  <a:gd name="T81" fmla="*/ 637 h 978"/>
                  <a:gd name="T82" fmla="*/ 232 w 983"/>
                  <a:gd name="T83" fmla="*/ 18 h 978"/>
                  <a:gd name="T84" fmla="*/ 223 w 983"/>
                  <a:gd name="T85" fmla="*/ 34 h 978"/>
                  <a:gd name="T86" fmla="*/ 967 w 983"/>
                  <a:gd name="T87" fmla="*/ 792 h 978"/>
                  <a:gd name="T88" fmla="*/ 913 w 983"/>
                  <a:gd name="T89" fmla="*/ 722 h 978"/>
                  <a:gd name="T90" fmla="*/ 922 w 983"/>
                  <a:gd name="T91" fmla="*/ 794 h 978"/>
                  <a:gd name="T92" fmla="*/ 938 w 983"/>
                  <a:gd name="T93" fmla="*/ 859 h 978"/>
                  <a:gd name="T94" fmla="*/ 967 w 983"/>
                  <a:gd name="T95" fmla="*/ 792 h 978"/>
                  <a:gd name="T96" fmla="*/ 846 w 983"/>
                  <a:gd name="T97" fmla="*/ 915 h 978"/>
                  <a:gd name="T98" fmla="*/ 802 w 983"/>
                  <a:gd name="T99" fmla="*/ 950 h 978"/>
                  <a:gd name="T100" fmla="*/ 862 w 983"/>
                  <a:gd name="T101" fmla="*/ 971 h 978"/>
                  <a:gd name="T102" fmla="*/ 895 w 983"/>
                  <a:gd name="T103" fmla="*/ 904 h 978"/>
                  <a:gd name="T104" fmla="*/ 893 w 983"/>
                  <a:gd name="T105" fmla="*/ 854 h 978"/>
                  <a:gd name="T106" fmla="*/ 116 w 983"/>
                  <a:gd name="T107" fmla="*/ 39 h 978"/>
                  <a:gd name="T108" fmla="*/ 165 w 983"/>
                  <a:gd name="T109" fmla="*/ 19 h 978"/>
                  <a:gd name="T110" fmla="*/ 98 w 983"/>
                  <a:gd name="T111" fmla="*/ 32 h 978"/>
                  <a:gd name="T112" fmla="*/ 91 w 983"/>
                  <a:gd name="T113" fmla="*/ 103 h 978"/>
                  <a:gd name="T114" fmla="*/ 114 w 983"/>
                  <a:gd name="T115" fmla="*/ 106 h 978"/>
                  <a:gd name="T116" fmla="*/ 138 w 983"/>
                  <a:gd name="T117" fmla="*/ 119 h 978"/>
                  <a:gd name="T118" fmla="*/ 131 w 983"/>
                  <a:gd name="T119" fmla="*/ 72 h 978"/>
                  <a:gd name="T120" fmla="*/ 205 w 983"/>
                  <a:gd name="T121" fmla="*/ 211 h 978"/>
                  <a:gd name="T122" fmla="*/ 178 w 983"/>
                  <a:gd name="T123" fmla="*/ 215 h 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83" h="978">
                    <a:moveTo>
                      <a:pt x="516" y="173"/>
                    </a:moveTo>
                    <a:lnTo>
                      <a:pt x="516" y="173"/>
                    </a:lnTo>
                    <a:lnTo>
                      <a:pt x="514" y="175"/>
                    </a:lnTo>
                    <a:lnTo>
                      <a:pt x="513" y="179"/>
                    </a:lnTo>
                    <a:lnTo>
                      <a:pt x="513" y="182"/>
                    </a:lnTo>
                    <a:lnTo>
                      <a:pt x="514" y="186"/>
                    </a:lnTo>
                    <a:lnTo>
                      <a:pt x="514" y="186"/>
                    </a:lnTo>
                    <a:lnTo>
                      <a:pt x="518" y="190"/>
                    </a:lnTo>
                    <a:lnTo>
                      <a:pt x="522" y="191"/>
                    </a:lnTo>
                    <a:lnTo>
                      <a:pt x="522" y="191"/>
                    </a:lnTo>
                    <a:lnTo>
                      <a:pt x="525" y="193"/>
                    </a:lnTo>
                    <a:lnTo>
                      <a:pt x="529" y="195"/>
                    </a:lnTo>
                    <a:lnTo>
                      <a:pt x="529" y="195"/>
                    </a:lnTo>
                    <a:lnTo>
                      <a:pt x="529" y="197"/>
                    </a:lnTo>
                    <a:lnTo>
                      <a:pt x="529" y="199"/>
                    </a:lnTo>
                    <a:lnTo>
                      <a:pt x="529" y="202"/>
                    </a:lnTo>
                    <a:lnTo>
                      <a:pt x="529" y="204"/>
                    </a:lnTo>
                    <a:lnTo>
                      <a:pt x="529" y="204"/>
                    </a:lnTo>
                    <a:lnTo>
                      <a:pt x="533" y="204"/>
                    </a:lnTo>
                    <a:lnTo>
                      <a:pt x="534" y="206"/>
                    </a:lnTo>
                    <a:lnTo>
                      <a:pt x="534" y="206"/>
                    </a:lnTo>
                    <a:lnTo>
                      <a:pt x="534" y="208"/>
                    </a:lnTo>
                    <a:lnTo>
                      <a:pt x="534" y="209"/>
                    </a:lnTo>
                    <a:lnTo>
                      <a:pt x="534" y="211"/>
                    </a:lnTo>
                    <a:lnTo>
                      <a:pt x="536" y="215"/>
                    </a:lnTo>
                    <a:lnTo>
                      <a:pt x="536" y="215"/>
                    </a:lnTo>
                    <a:lnTo>
                      <a:pt x="538" y="215"/>
                    </a:lnTo>
                    <a:lnTo>
                      <a:pt x="540" y="215"/>
                    </a:lnTo>
                    <a:lnTo>
                      <a:pt x="545" y="217"/>
                    </a:lnTo>
                    <a:lnTo>
                      <a:pt x="545" y="217"/>
                    </a:lnTo>
                    <a:lnTo>
                      <a:pt x="547" y="219"/>
                    </a:lnTo>
                    <a:lnTo>
                      <a:pt x="549" y="222"/>
                    </a:lnTo>
                    <a:lnTo>
                      <a:pt x="549" y="222"/>
                    </a:lnTo>
                    <a:lnTo>
                      <a:pt x="552" y="226"/>
                    </a:lnTo>
                    <a:lnTo>
                      <a:pt x="558" y="229"/>
                    </a:lnTo>
                    <a:lnTo>
                      <a:pt x="562" y="235"/>
                    </a:lnTo>
                    <a:lnTo>
                      <a:pt x="562" y="238"/>
                    </a:lnTo>
                    <a:lnTo>
                      <a:pt x="560" y="240"/>
                    </a:lnTo>
                    <a:lnTo>
                      <a:pt x="560" y="240"/>
                    </a:lnTo>
                    <a:lnTo>
                      <a:pt x="554" y="240"/>
                    </a:lnTo>
                    <a:lnTo>
                      <a:pt x="549" y="240"/>
                    </a:lnTo>
                    <a:lnTo>
                      <a:pt x="538" y="237"/>
                    </a:lnTo>
                    <a:lnTo>
                      <a:pt x="538" y="237"/>
                    </a:lnTo>
                    <a:lnTo>
                      <a:pt x="529" y="231"/>
                    </a:lnTo>
                    <a:lnTo>
                      <a:pt x="518" y="226"/>
                    </a:lnTo>
                    <a:lnTo>
                      <a:pt x="511" y="217"/>
                    </a:lnTo>
                    <a:lnTo>
                      <a:pt x="502" y="208"/>
                    </a:lnTo>
                    <a:lnTo>
                      <a:pt x="502" y="208"/>
                    </a:lnTo>
                    <a:lnTo>
                      <a:pt x="493" y="199"/>
                    </a:lnTo>
                    <a:lnTo>
                      <a:pt x="487" y="195"/>
                    </a:lnTo>
                    <a:lnTo>
                      <a:pt x="482" y="193"/>
                    </a:lnTo>
                    <a:lnTo>
                      <a:pt x="482" y="193"/>
                    </a:lnTo>
                    <a:lnTo>
                      <a:pt x="475" y="191"/>
                    </a:lnTo>
                    <a:lnTo>
                      <a:pt x="466" y="193"/>
                    </a:lnTo>
                    <a:lnTo>
                      <a:pt x="458" y="197"/>
                    </a:lnTo>
                    <a:lnTo>
                      <a:pt x="453" y="202"/>
                    </a:lnTo>
                    <a:lnTo>
                      <a:pt x="453" y="202"/>
                    </a:lnTo>
                    <a:lnTo>
                      <a:pt x="446" y="209"/>
                    </a:lnTo>
                    <a:lnTo>
                      <a:pt x="442" y="213"/>
                    </a:lnTo>
                    <a:lnTo>
                      <a:pt x="435" y="213"/>
                    </a:lnTo>
                    <a:lnTo>
                      <a:pt x="435" y="213"/>
                    </a:lnTo>
                    <a:lnTo>
                      <a:pt x="428" y="213"/>
                    </a:lnTo>
                    <a:lnTo>
                      <a:pt x="420" y="213"/>
                    </a:lnTo>
                    <a:lnTo>
                      <a:pt x="413" y="211"/>
                    </a:lnTo>
                    <a:lnTo>
                      <a:pt x="408" y="206"/>
                    </a:lnTo>
                    <a:lnTo>
                      <a:pt x="408" y="206"/>
                    </a:lnTo>
                    <a:lnTo>
                      <a:pt x="404" y="200"/>
                    </a:lnTo>
                    <a:lnTo>
                      <a:pt x="400" y="197"/>
                    </a:lnTo>
                    <a:lnTo>
                      <a:pt x="395" y="197"/>
                    </a:lnTo>
                    <a:lnTo>
                      <a:pt x="390" y="197"/>
                    </a:lnTo>
                    <a:lnTo>
                      <a:pt x="390" y="197"/>
                    </a:lnTo>
                    <a:lnTo>
                      <a:pt x="381" y="199"/>
                    </a:lnTo>
                    <a:lnTo>
                      <a:pt x="375" y="200"/>
                    </a:lnTo>
                    <a:lnTo>
                      <a:pt x="371" y="200"/>
                    </a:lnTo>
                    <a:lnTo>
                      <a:pt x="371" y="200"/>
                    </a:lnTo>
                    <a:lnTo>
                      <a:pt x="368" y="197"/>
                    </a:lnTo>
                    <a:lnTo>
                      <a:pt x="368" y="193"/>
                    </a:lnTo>
                    <a:lnTo>
                      <a:pt x="370" y="188"/>
                    </a:lnTo>
                    <a:lnTo>
                      <a:pt x="371" y="184"/>
                    </a:lnTo>
                    <a:lnTo>
                      <a:pt x="371" y="184"/>
                    </a:lnTo>
                    <a:lnTo>
                      <a:pt x="379" y="179"/>
                    </a:lnTo>
                    <a:lnTo>
                      <a:pt x="381" y="175"/>
                    </a:lnTo>
                    <a:lnTo>
                      <a:pt x="382" y="170"/>
                    </a:lnTo>
                    <a:lnTo>
                      <a:pt x="382" y="170"/>
                    </a:lnTo>
                    <a:lnTo>
                      <a:pt x="382" y="161"/>
                    </a:lnTo>
                    <a:lnTo>
                      <a:pt x="382" y="161"/>
                    </a:lnTo>
                    <a:lnTo>
                      <a:pt x="381" y="157"/>
                    </a:lnTo>
                    <a:lnTo>
                      <a:pt x="379" y="153"/>
                    </a:lnTo>
                    <a:lnTo>
                      <a:pt x="373" y="146"/>
                    </a:lnTo>
                    <a:lnTo>
                      <a:pt x="373" y="146"/>
                    </a:lnTo>
                    <a:lnTo>
                      <a:pt x="368" y="139"/>
                    </a:lnTo>
                    <a:lnTo>
                      <a:pt x="366" y="137"/>
                    </a:lnTo>
                    <a:lnTo>
                      <a:pt x="362" y="133"/>
                    </a:lnTo>
                    <a:lnTo>
                      <a:pt x="362" y="133"/>
                    </a:lnTo>
                    <a:lnTo>
                      <a:pt x="355" y="130"/>
                    </a:lnTo>
                    <a:lnTo>
                      <a:pt x="346" y="128"/>
                    </a:lnTo>
                    <a:lnTo>
                      <a:pt x="337" y="126"/>
                    </a:lnTo>
                    <a:lnTo>
                      <a:pt x="330" y="121"/>
                    </a:lnTo>
                    <a:lnTo>
                      <a:pt x="330" y="121"/>
                    </a:lnTo>
                    <a:lnTo>
                      <a:pt x="324" y="115"/>
                    </a:lnTo>
                    <a:lnTo>
                      <a:pt x="319" y="110"/>
                    </a:lnTo>
                    <a:lnTo>
                      <a:pt x="319" y="110"/>
                    </a:lnTo>
                    <a:lnTo>
                      <a:pt x="314" y="110"/>
                    </a:lnTo>
                    <a:lnTo>
                      <a:pt x="308" y="110"/>
                    </a:lnTo>
                    <a:lnTo>
                      <a:pt x="308" y="110"/>
                    </a:lnTo>
                    <a:lnTo>
                      <a:pt x="303" y="108"/>
                    </a:lnTo>
                    <a:lnTo>
                      <a:pt x="297" y="105"/>
                    </a:lnTo>
                    <a:lnTo>
                      <a:pt x="295" y="99"/>
                    </a:lnTo>
                    <a:lnTo>
                      <a:pt x="295" y="95"/>
                    </a:lnTo>
                    <a:lnTo>
                      <a:pt x="295" y="94"/>
                    </a:lnTo>
                    <a:lnTo>
                      <a:pt x="295" y="94"/>
                    </a:lnTo>
                    <a:lnTo>
                      <a:pt x="299" y="90"/>
                    </a:lnTo>
                    <a:lnTo>
                      <a:pt x="303" y="88"/>
                    </a:lnTo>
                    <a:lnTo>
                      <a:pt x="310" y="88"/>
                    </a:lnTo>
                    <a:lnTo>
                      <a:pt x="310" y="88"/>
                    </a:lnTo>
                    <a:lnTo>
                      <a:pt x="310" y="85"/>
                    </a:lnTo>
                    <a:lnTo>
                      <a:pt x="308" y="83"/>
                    </a:lnTo>
                    <a:lnTo>
                      <a:pt x="303" y="83"/>
                    </a:lnTo>
                    <a:lnTo>
                      <a:pt x="290" y="81"/>
                    </a:lnTo>
                    <a:lnTo>
                      <a:pt x="290" y="81"/>
                    </a:lnTo>
                    <a:lnTo>
                      <a:pt x="285" y="79"/>
                    </a:lnTo>
                    <a:lnTo>
                      <a:pt x="279" y="76"/>
                    </a:lnTo>
                    <a:lnTo>
                      <a:pt x="277" y="70"/>
                    </a:lnTo>
                    <a:lnTo>
                      <a:pt x="276" y="65"/>
                    </a:lnTo>
                    <a:lnTo>
                      <a:pt x="276" y="65"/>
                    </a:lnTo>
                    <a:lnTo>
                      <a:pt x="279" y="59"/>
                    </a:lnTo>
                    <a:lnTo>
                      <a:pt x="283" y="56"/>
                    </a:lnTo>
                    <a:lnTo>
                      <a:pt x="288" y="54"/>
                    </a:lnTo>
                    <a:lnTo>
                      <a:pt x="295" y="54"/>
                    </a:lnTo>
                    <a:lnTo>
                      <a:pt x="295" y="54"/>
                    </a:lnTo>
                    <a:lnTo>
                      <a:pt x="306" y="56"/>
                    </a:lnTo>
                    <a:lnTo>
                      <a:pt x="315" y="57"/>
                    </a:lnTo>
                    <a:lnTo>
                      <a:pt x="319" y="61"/>
                    </a:lnTo>
                    <a:lnTo>
                      <a:pt x="321" y="65"/>
                    </a:lnTo>
                    <a:lnTo>
                      <a:pt x="323" y="68"/>
                    </a:lnTo>
                    <a:lnTo>
                      <a:pt x="323" y="76"/>
                    </a:lnTo>
                    <a:lnTo>
                      <a:pt x="323" y="76"/>
                    </a:lnTo>
                    <a:lnTo>
                      <a:pt x="323" y="79"/>
                    </a:lnTo>
                    <a:lnTo>
                      <a:pt x="324" y="83"/>
                    </a:lnTo>
                    <a:lnTo>
                      <a:pt x="328" y="86"/>
                    </a:lnTo>
                    <a:lnTo>
                      <a:pt x="332" y="88"/>
                    </a:lnTo>
                    <a:lnTo>
                      <a:pt x="335" y="90"/>
                    </a:lnTo>
                    <a:lnTo>
                      <a:pt x="341" y="90"/>
                    </a:lnTo>
                    <a:lnTo>
                      <a:pt x="344" y="90"/>
                    </a:lnTo>
                    <a:lnTo>
                      <a:pt x="350" y="86"/>
                    </a:lnTo>
                    <a:lnTo>
                      <a:pt x="350" y="86"/>
                    </a:lnTo>
                    <a:lnTo>
                      <a:pt x="353" y="83"/>
                    </a:lnTo>
                    <a:lnTo>
                      <a:pt x="357" y="77"/>
                    </a:lnTo>
                    <a:lnTo>
                      <a:pt x="357" y="77"/>
                    </a:lnTo>
                    <a:lnTo>
                      <a:pt x="361" y="74"/>
                    </a:lnTo>
                    <a:lnTo>
                      <a:pt x="366" y="74"/>
                    </a:lnTo>
                    <a:lnTo>
                      <a:pt x="371" y="74"/>
                    </a:lnTo>
                    <a:lnTo>
                      <a:pt x="375" y="74"/>
                    </a:lnTo>
                    <a:lnTo>
                      <a:pt x="375" y="74"/>
                    </a:lnTo>
                    <a:lnTo>
                      <a:pt x="386" y="81"/>
                    </a:lnTo>
                    <a:lnTo>
                      <a:pt x="395" y="86"/>
                    </a:lnTo>
                    <a:lnTo>
                      <a:pt x="395" y="86"/>
                    </a:lnTo>
                    <a:lnTo>
                      <a:pt x="404" y="92"/>
                    </a:lnTo>
                    <a:lnTo>
                      <a:pt x="415" y="94"/>
                    </a:lnTo>
                    <a:lnTo>
                      <a:pt x="415" y="94"/>
                    </a:lnTo>
                    <a:lnTo>
                      <a:pt x="429" y="97"/>
                    </a:lnTo>
                    <a:lnTo>
                      <a:pt x="429" y="97"/>
                    </a:lnTo>
                    <a:lnTo>
                      <a:pt x="444" y="101"/>
                    </a:lnTo>
                    <a:lnTo>
                      <a:pt x="451" y="103"/>
                    </a:lnTo>
                    <a:lnTo>
                      <a:pt x="458" y="108"/>
                    </a:lnTo>
                    <a:lnTo>
                      <a:pt x="458" y="108"/>
                    </a:lnTo>
                    <a:lnTo>
                      <a:pt x="462" y="112"/>
                    </a:lnTo>
                    <a:lnTo>
                      <a:pt x="466" y="117"/>
                    </a:lnTo>
                    <a:lnTo>
                      <a:pt x="466" y="117"/>
                    </a:lnTo>
                    <a:lnTo>
                      <a:pt x="473" y="121"/>
                    </a:lnTo>
                    <a:lnTo>
                      <a:pt x="482" y="124"/>
                    </a:lnTo>
                    <a:lnTo>
                      <a:pt x="482" y="124"/>
                    </a:lnTo>
                    <a:lnTo>
                      <a:pt x="485" y="128"/>
                    </a:lnTo>
                    <a:lnTo>
                      <a:pt x="489" y="132"/>
                    </a:lnTo>
                    <a:lnTo>
                      <a:pt x="496" y="139"/>
                    </a:lnTo>
                    <a:lnTo>
                      <a:pt x="496" y="139"/>
                    </a:lnTo>
                    <a:lnTo>
                      <a:pt x="500" y="143"/>
                    </a:lnTo>
                    <a:lnTo>
                      <a:pt x="504" y="144"/>
                    </a:lnTo>
                    <a:lnTo>
                      <a:pt x="513" y="148"/>
                    </a:lnTo>
                    <a:lnTo>
                      <a:pt x="522" y="152"/>
                    </a:lnTo>
                    <a:lnTo>
                      <a:pt x="525" y="153"/>
                    </a:lnTo>
                    <a:lnTo>
                      <a:pt x="527" y="157"/>
                    </a:lnTo>
                    <a:lnTo>
                      <a:pt x="527" y="157"/>
                    </a:lnTo>
                    <a:lnTo>
                      <a:pt x="527" y="162"/>
                    </a:lnTo>
                    <a:lnTo>
                      <a:pt x="523" y="166"/>
                    </a:lnTo>
                    <a:lnTo>
                      <a:pt x="516" y="173"/>
                    </a:lnTo>
                    <a:lnTo>
                      <a:pt x="516" y="173"/>
                    </a:lnTo>
                    <a:close/>
                    <a:moveTo>
                      <a:pt x="511" y="850"/>
                    </a:moveTo>
                    <a:lnTo>
                      <a:pt x="511" y="850"/>
                    </a:lnTo>
                    <a:lnTo>
                      <a:pt x="504" y="850"/>
                    </a:lnTo>
                    <a:lnTo>
                      <a:pt x="496" y="850"/>
                    </a:lnTo>
                    <a:lnTo>
                      <a:pt x="496" y="850"/>
                    </a:lnTo>
                    <a:lnTo>
                      <a:pt x="493" y="850"/>
                    </a:lnTo>
                    <a:lnTo>
                      <a:pt x="489" y="846"/>
                    </a:lnTo>
                    <a:lnTo>
                      <a:pt x="489" y="846"/>
                    </a:lnTo>
                    <a:lnTo>
                      <a:pt x="482" y="845"/>
                    </a:lnTo>
                    <a:lnTo>
                      <a:pt x="478" y="845"/>
                    </a:lnTo>
                    <a:lnTo>
                      <a:pt x="476" y="846"/>
                    </a:lnTo>
                    <a:lnTo>
                      <a:pt x="476" y="846"/>
                    </a:lnTo>
                    <a:lnTo>
                      <a:pt x="473" y="848"/>
                    </a:lnTo>
                    <a:lnTo>
                      <a:pt x="473" y="852"/>
                    </a:lnTo>
                    <a:lnTo>
                      <a:pt x="473" y="852"/>
                    </a:lnTo>
                    <a:lnTo>
                      <a:pt x="473" y="854"/>
                    </a:lnTo>
                    <a:lnTo>
                      <a:pt x="473" y="857"/>
                    </a:lnTo>
                    <a:lnTo>
                      <a:pt x="478" y="859"/>
                    </a:lnTo>
                    <a:lnTo>
                      <a:pt x="482" y="863"/>
                    </a:lnTo>
                    <a:lnTo>
                      <a:pt x="485" y="866"/>
                    </a:lnTo>
                    <a:lnTo>
                      <a:pt x="485" y="866"/>
                    </a:lnTo>
                    <a:lnTo>
                      <a:pt x="484" y="870"/>
                    </a:lnTo>
                    <a:lnTo>
                      <a:pt x="482" y="875"/>
                    </a:lnTo>
                    <a:lnTo>
                      <a:pt x="482" y="875"/>
                    </a:lnTo>
                    <a:lnTo>
                      <a:pt x="482" y="881"/>
                    </a:lnTo>
                    <a:lnTo>
                      <a:pt x="484" y="886"/>
                    </a:lnTo>
                    <a:lnTo>
                      <a:pt x="484" y="886"/>
                    </a:lnTo>
                    <a:lnTo>
                      <a:pt x="487" y="895"/>
                    </a:lnTo>
                    <a:lnTo>
                      <a:pt x="495" y="901"/>
                    </a:lnTo>
                    <a:lnTo>
                      <a:pt x="504" y="902"/>
                    </a:lnTo>
                    <a:lnTo>
                      <a:pt x="513" y="902"/>
                    </a:lnTo>
                    <a:lnTo>
                      <a:pt x="513" y="902"/>
                    </a:lnTo>
                    <a:lnTo>
                      <a:pt x="522" y="899"/>
                    </a:lnTo>
                    <a:lnTo>
                      <a:pt x="525" y="895"/>
                    </a:lnTo>
                    <a:lnTo>
                      <a:pt x="529" y="892"/>
                    </a:lnTo>
                    <a:lnTo>
                      <a:pt x="529" y="886"/>
                    </a:lnTo>
                    <a:lnTo>
                      <a:pt x="527" y="874"/>
                    </a:lnTo>
                    <a:lnTo>
                      <a:pt x="525" y="861"/>
                    </a:lnTo>
                    <a:lnTo>
                      <a:pt x="525" y="861"/>
                    </a:lnTo>
                    <a:lnTo>
                      <a:pt x="523" y="854"/>
                    </a:lnTo>
                    <a:lnTo>
                      <a:pt x="522" y="852"/>
                    </a:lnTo>
                    <a:lnTo>
                      <a:pt x="516" y="850"/>
                    </a:lnTo>
                    <a:lnTo>
                      <a:pt x="511" y="850"/>
                    </a:lnTo>
                    <a:lnTo>
                      <a:pt x="511" y="850"/>
                    </a:lnTo>
                    <a:close/>
                    <a:moveTo>
                      <a:pt x="598" y="559"/>
                    </a:moveTo>
                    <a:lnTo>
                      <a:pt x="598" y="559"/>
                    </a:lnTo>
                    <a:lnTo>
                      <a:pt x="598" y="551"/>
                    </a:lnTo>
                    <a:lnTo>
                      <a:pt x="600" y="544"/>
                    </a:lnTo>
                    <a:lnTo>
                      <a:pt x="601" y="537"/>
                    </a:lnTo>
                    <a:lnTo>
                      <a:pt x="600" y="530"/>
                    </a:lnTo>
                    <a:lnTo>
                      <a:pt x="600" y="530"/>
                    </a:lnTo>
                    <a:lnTo>
                      <a:pt x="598" y="523"/>
                    </a:lnTo>
                    <a:lnTo>
                      <a:pt x="594" y="515"/>
                    </a:lnTo>
                    <a:lnTo>
                      <a:pt x="589" y="510"/>
                    </a:lnTo>
                    <a:lnTo>
                      <a:pt x="581" y="504"/>
                    </a:lnTo>
                    <a:lnTo>
                      <a:pt x="581" y="504"/>
                    </a:lnTo>
                    <a:lnTo>
                      <a:pt x="574" y="499"/>
                    </a:lnTo>
                    <a:lnTo>
                      <a:pt x="569" y="494"/>
                    </a:lnTo>
                    <a:lnTo>
                      <a:pt x="569" y="494"/>
                    </a:lnTo>
                    <a:lnTo>
                      <a:pt x="567" y="490"/>
                    </a:lnTo>
                    <a:lnTo>
                      <a:pt x="565" y="488"/>
                    </a:lnTo>
                    <a:lnTo>
                      <a:pt x="565" y="488"/>
                    </a:lnTo>
                    <a:lnTo>
                      <a:pt x="560" y="485"/>
                    </a:lnTo>
                    <a:lnTo>
                      <a:pt x="560" y="485"/>
                    </a:lnTo>
                    <a:lnTo>
                      <a:pt x="556" y="481"/>
                    </a:lnTo>
                    <a:lnTo>
                      <a:pt x="554" y="474"/>
                    </a:lnTo>
                    <a:lnTo>
                      <a:pt x="552" y="461"/>
                    </a:lnTo>
                    <a:lnTo>
                      <a:pt x="552" y="461"/>
                    </a:lnTo>
                    <a:lnTo>
                      <a:pt x="551" y="450"/>
                    </a:lnTo>
                    <a:lnTo>
                      <a:pt x="547" y="441"/>
                    </a:lnTo>
                    <a:lnTo>
                      <a:pt x="547" y="441"/>
                    </a:lnTo>
                    <a:lnTo>
                      <a:pt x="545" y="434"/>
                    </a:lnTo>
                    <a:lnTo>
                      <a:pt x="542" y="427"/>
                    </a:lnTo>
                    <a:lnTo>
                      <a:pt x="542" y="427"/>
                    </a:lnTo>
                    <a:lnTo>
                      <a:pt x="534" y="421"/>
                    </a:lnTo>
                    <a:lnTo>
                      <a:pt x="527" y="416"/>
                    </a:lnTo>
                    <a:lnTo>
                      <a:pt x="520" y="412"/>
                    </a:lnTo>
                    <a:lnTo>
                      <a:pt x="513" y="405"/>
                    </a:lnTo>
                    <a:lnTo>
                      <a:pt x="513" y="405"/>
                    </a:lnTo>
                    <a:lnTo>
                      <a:pt x="507" y="398"/>
                    </a:lnTo>
                    <a:lnTo>
                      <a:pt x="504" y="390"/>
                    </a:lnTo>
                    <a:lnTo>
                      <a:pt x="498" y="374"/>
                    </a:lnTo>
                    <a:lnTo>
                      <a:pt x="498" y="374"/>
                    </a:lnTo>
                    <a:lnTo>
                      <a:pt x="491" y="363"/>
                    </a:lnTo>
                    <a:lnTo>
                      <a:pt x="491" y="363"/>
                    </a:lnTo>
                    <a:lnTo>
                      <a:pt x="487" y="352"/>
                    </a:lnTo>
                    <a:lnTo>
                      <a:pt x="485" y="342"/>
                    </a:lnTo>
                    <a:lnTo>
                      <a:pt x="485" y="342"/>
                    </a:lnTo>
                    <a:lnTo>
                      <a:pt x="485" y="331"/>
                    </a:lnTo>
                    <a:lnTo>
                      <a:pt x="484" y="320"/>
                    </a:lnTo>
                    <a:lnTo>
                      <a:pt x="484" y="320"/>
                    </a:lnTo>
                    <a:lnTo>
                      <a:pt x="482" y="316"/>
                    </a:lnTo>
                    <a:lnTo>
                      <a:pt x="478" y="313"/>
                    </a:lnTo>
                    <a:lnTo>
                      <a:pt x="475" y="311"/>
                    </a:lnTo>
                    <a:lnTo>
                      <a:pt x="471" y="311"/>
                    </a:lnTo>
                    <a:lnTo>
                      <a:pt x="471" y="311"/>
                    </a:lnTo>
                    <a:lnTo>
                      <a:pt x="466" y="311"/>
                    </a:lnTo>
                    <a:lnTo>
                      <a:pt x="464" y="309"/>
                    </a:lnTo>
                    <a:lnTo>
                      <a:pt x="462" y="307"/>
                    </a:lnTo>
                    <a:lnTo>
                      <a:pt x="462" y="307"/>
                    </a:lnTo>
                    <a:lnTo>
                      <a:pt x="457" y="300"/>
                    </a:lnTo>
                    <a:lnTo>
                      <a:pt x="455" y="293"/>
                    </a:lnTo>
                    <a:lnTo>
                      <a:pt x="451" y="276"/>
                    </a:lnTo>
                    <a:lnTo>
                      <a:pt x="451" y="276"/>
                    </a:lnTo>
                    <a:lnTo>
                      <a:pt x="451" y="267"/>
                    </a:lnTo>
                    <a:lnTo>
                      <a:pt x="449" y="262"/>
                    </a:lnTo>
                    <a:lnTo>
                      <a:pt x="446" y="258"/>
                    </a:lnTo>
                    <a:lnTo>
                      <a:pt x="446" y="258"/>
                    </a:lnTo>
                    <a:lnTo>
                      <a:pt x="444" y="257"/>
                    </a:lnTo>
                    <a:lnTo>
                      <a:pt x="440" y="257"/>
                    </a:lnTo>
                    <a:lnTo>
                      <a:pt x="437" y="258"/>
                    </a:lnTo>
                    <a:lnTo>
                      <a:pt x="435" y="260"/>
                    </a:lnTo>
                    <a:lnTo>
                      <a:pt x="435" y="260"/>
                    </a:lnTo>
                    <a:lnTo>
                      <a:pt x="433" y="267"/>
                    </a:lnTo>
                    <a:lnTo>
                      <a:pt x="433" y="275"/>
                    </a:lnTo>
                    <a:lnTo>
                      <a:pt x="435" y="282"/>
                    </a:lnTo>
                    <a:lnTo>
                      <a:pt x="435" y="289"/>
                    </a:lnTo>
                    <a:lnTo>
                      <a:pt x="435" y="289"/>
                    </a:lnTo>
                    <a:lnTo>
                      <a:pt x="433" y="295"/>
                    </a:lnTo>
                    <a:lnTo>
                      <a:pt x="431" y="298"/>
                    </a:lnTo>
                    <a:lnTo>
                      <a:pt x="428" y="302"/>
                    </a:lnTo>
                    <a:lnTo>
                      <a:pt x="426" y="307"/>
                    </a:lnTo>
                    <a:lnTo>
                      <a:pt x="426" y="307"/>
                    </a:lnTo>
                    <a:lnTo>
                      <a:pt x="426" y="314"/>
                    </a:lnTo>
                    <a:lnTo>
                      <a:pt x="428" y="320"/>
                    </a:lnTo>
                    <a:lnTo>
                      <a:pt x="429" y="325"/>
                    </a:lnTo>
                    <a:lnTo>
                      <a:pt x="431" y="333"/>
                    </a:lnTo>
                    <a:lnTo>
                      <a:pt x="431" y="333"/>
                    </a:lnTo>
                    <a:lnTo>
                      <a:pt x="429" y="340"/>
                    </a:lnTo>
                    <a:lnTo>
                      <a:pt x="429" y="340"/>
                    </a:lnTo>
                    <a:lnTo>
                      <a:pt x="428" y="345"/>
                    </a:lnTo>
                    <a:lnTo>
                      <a:pt x="428" y="345"/>
                    </a:lnTo>
                    <a:lnTo>
                      <a:pt x="426" y="349"/>
                    </a:lnTo>
                    <a:lnTo>
                      <a:pt x="424" y="352"/>
                    </a:lnTo>
                    <a:lnTo>
                      <a:pt x="424" y="352"/>
                    </a:lnTo>
                    <a:lnTo>
                      <a:pt x="422" y="363"/>
                    </a:lnTo>
                    <a:lnTo>
                      <a:pt x="422" y="363"/>
                    </a:lnTo>
                    <a:lnTo>
                      <a:pt x="422" y="367"/>
                    </a:lnTo>
                    <a:lnTo>
                      <a:pt x="422" y="369"/>
                    </a:lnTo>
                    <a:lnTo>
                      <a:pt x="420" y="371"/>
                    </a:lnTo>
                    <a:lnTo>
                      <a:pt x="420" y="371"/>
                    </a:lnTo>
                    <a:lnTo>
                      <a:pt x="413" y="372"/>
                    </a:lnTo>
                    <a:lnTo>
                      <a:pt x="406" y="372"/>
                    </a:lnTo>
                    <a:lnTo>
                      <a:pt x="399" y="371"/>
                    </a:lnTo>
                    <a:lnTo>
                      <a:pt x="393" y="369"/>
                    </a:lnTo>
                    <a:lnTo>
                      <a:pt x="393" y="369"/>
                    </a:lnTo>
                    <a:lnTo>
                      <a:pt x="386" y="365"/>
                    </a:lnTo>
                    <a:lnTo>
                      <a:pt x="381" y="358"/>
                    </a:lnTo>
                    <a:lnTo>
                      <a:pt x="373" y="343"/>
                    </a:lnTo>
                    <a:lnTo>
                      <a:pt x="373" y="343"/>
                    </a:lnTo>
                    <a:lnTo>
                      <a:pt x="368" y="336"/>
                    </a:lnTo>
                    <a:lnTo>
                      <a:pt x="361" y="334"/>
                    </a:lnTo>
                    <a:lnTo>
                      <a:pt x="361" y="334"/>
                    </a:lnTo>
                    <a:lnTo>
                      <a:pt x="353" y="331"/>
                    </a:lnTo>
                    <a:lnTo>
                      <a:pt x="348" y="325"/>
                    </a:lnTo>
                    <a:lnTo>
                      <a:pt x="344" y="318"/>
                    </a:lnTo>
                    <a:lnTo>
                      <a:pt x="342" y="313"/>
                    </a:lnTo>
                    <a:lnTo>
                      <a:pt x="342" y="313"/>
                    </a:lnTo>
                    <a:lnTo>
                      <a:pt x="342" y="307"/>
                    </a:lnTo>
                    <a:lnTo>
                      <a:pt x="344" y="302"/>
                    </a:lnTo>
                    <a:lnTo>
                      <a:pt x="352" y="295"/>
                    </a:lnTo>
                    <a:lnTo>
                      <a:pt x="357" y="287"/>
                    </a:lnTo>
                    <a:lnTo>
                      <a:pt x="359" y="284"/>
                    </a:lnTo>
                    <a:lnTo>
                      <a:pt x="357" y="278"/>
                    </a:lnTo>
                    <a:lnTo>
                      <a:pt x="357" y="278"/>
                    </a:lnTo>
                    <a:lnTo>
                      <a:pt x="355" y="276"/>
                    </a:lnTo>
                    <a:lnTo>
                      <a:pt x="352" y="275"/>
                    </a:lnTo>
                    <a:lnTo>
                      <a:pt x="344" y="273"/>
                    </a:lnTo>
                    <a:lnTo>
                      <a:pt x="328" y="271"/>
                    </a:lnTo>
                    <a:lnTo>
                      <a:pt x="328" y="271"/>
                    </a:lnTo>
                    <a:lnTo>
                      <a:pt x="321" y="269"/>
                    </a:lnTo>
                    <a:lnTo>
                      <a:pt x="315" y="266"/>
                    </a:lnTo>
                    <a:lnTo>
                      <a:pt x="315" y="266"/>
                    </a:lnTo>
                    <a:lnTo>
                      <a:pt x="310" y="262"/>
                    </a:lnTo>
                    <a:lnTo>
                      <a:pt x="299" y="258"/>
                    </a:lnTo>
                    <a:lnTo>
                      <a:pt x="294" y="257"/>
                    </a:lnTo>
                    <a:lnTo>
                      <a:pt x="288" y="257"/>
                    </a:lnTo>
                    <a:lnTo>
                      <a:pt x="285" y="258"/>
                    </a:lnTo>
                    <a:lnTo>
                      <a:pt x="285" y="262"/>
                    </a:lnTo>
                    <a:lnTo>
                      <a:pt x="285" y="262"/>
                    </a:lnTo>
                    <a:lnTo>
                      <a:pt x="285" y="264"/>
                    </a:lnTo>
                    <a:lnTo>
                      <a:pt x="288" y="267"/>
                    </a:lnTo>
                    <a:lnTo>
                      <a:pt x="288" y="267"/>
                    </a:lnTo>
                    <a:lnTo>
                      <a:pt x="288" y="271"/>
                    </a:lnTo>
                    <a:lnTo>
                      <a:pt x="288" y="273"/>
                    </a:lnTo>
                    <a:lnTo>
                      <a:pt x="285" y="275"/>
                    </a:lnTo>
                    <a:lnTo>
                      <a:pt x="281" y="276"/>
                    </a:lnTo>
                    <a:lnTo>
                      <a:pt x="281" y="276"/>
                    </a:lnTo>
                    <a:lnTo>
                      <a:pt x="276" y="275"/>
                    </a:lnTo>
                    <a:lnTo>
                      <a:pt x="272" y="275"/>
                    </a:lnTo>
                    <a:lnTo>
                      <a:pt x="268" y="276"/>
                    </a:lnTo>
                    <a:lnTo>
                      <a:pt x="268" y="276"/>
                    </a:lnTo>
                    <a:lnTo>
                      <a:pt x="263" y="282"/>
                    </a:lnTo>
                    <a:lnTo>
                      <a:pt x="261" y="289"/>
                    </a:lnTo>
                    <a:lnTo>
                      <a:pt x="261" y="289"/>
                    </a:lnTo>
                    <a:lnTo>
                      <a:pt x="259" y="293"/>
                    </a:lnTo>
                    <a:lnTo>
                      <a:pt x="257" y="296"/>
                    </a:lnTo>
                    <a:lnTo>
                      <a:pt x="252" y="300"/>
                    </a:lnTo>
                    <a:lnTo>
                      <a:pt x="252" y="300"/>
                    </a:lnTo>
                    <a:lnTo>
                      <a:pt x="250" y="305"/>
                    </a:lnTo>
                    <a:lnTo>
                      <a:pt x="250" y="311"/>
                    </a:lnTo>
                    <a:lnTo>
                      <a:pt x="250" y="311"/>
                    </a:lnTo>
                    <a:lnTo>
                      <a:pt x="252" y="318"/>
                    </a:lnTo>
                    <a:lnTo>
                      <a:pt x="250" y="320"/>
                    </a:lnTo>
                    <a:lnTo>
                      <a:pt x="247" y="322"/>
                    </a:lnTo>
                    <a:lnTo>
                      <a:pt x="247" y="322"/>
                    </a:lnTo>
                    <a:lnTo>
                      <a:pt x="241" y="323"/>
                    </a:lnTo>
                    <a:lnTo>
                      <a:pt x="238" y="323"/>
                    </a:lnTo>
                    <a:lnTo>
                      <a:pt x="234" y="322"/>
                    </a:lnTo>
                    <a:lnTo>
                      <a:pt x="228" y="318"/>
                    </a:lnTo>
                    <a:lnTo>
                      <a:pt x="228" y="318"/>
                    </a:lnTo>
                    <a:lnTo>
                      <a:pt x="221" y="311"/>
                    </a:lnTo>
                    <a:lnTo>
                      <a:pt x="214" y="305"/>
                    </a:lnTo>
                    <a:lnTo>
                      <a:pt x="210" y="304"/>
                    </a:lnTo>
                    <a:lnTo>
                      <a:pt x="207" y="304"/>
                    </a:lnTo>
                    <a:lnTo>
                      <a:pt x="203" y="307"/>
                    </a:lnTo>
                    <a:lnTo>
                      <a:pt x="200" y="311"/>
                    </a:lnTo>
                    <a:lnTo>
                      <a:pt x="200" y="311"/>
                    </a:lnTo>
                    <a:lnTo>
                      <a:pt x="196" y="316"/>
                    </a:lnTo>
                    <a:lnTo>
                      <a:pt x="190" y="320"/>
                    </a:lnTo>
                    <a:lnTo>
                      <a:pt x="178" y="325"/>
                    </a:lnTo>
                    <a:lnTo>
                      <a:pt x="178" y="325"/>
                    </a:lnTo>
                    <a:lnTo>
                      <a:pt x="172" y="331"/>
                    </a:lnTo>
                    <a:lnTo>
                      <a:pt x="171" y="334"/>
                    </a:lnTo>
                    <a:lnTo>
                      <a:pt x="167" y="345"/>
                    </a:lnTo>
                    <a:lnTo>
                      <a:pt x="167" y="345"/>
                    </a:lnTo>
                    <a:lnTo>
                      <a:pt x="165" y="352"/>
                    </a:lnTo>
                    <a:lnTo>
                      <a:pt x="160" y="356"/>
                    </a:lnTo>
                    <a:lnTo>
                      <a:pt x="147" y="360"/>
                    </a:lnTo>
                    <a:lnTo>
                      <a:pt x="147" y="360"/>
                    </a:lnTo>
                    <a:lnTo>
                      <a:pt x="142" y="361"/>
                    </a:lnTo>
                    <a:lnTo>
                      <a:pt x="138" y="365"/>
                    </a:lnTo>
                    <a:lnTo>
                      <a:pt x="136" y="371"/>
                    </a:lnTo>
                    <a:lnTo>
                      <a:pt x="138" y="376"/>
                    </a:lnTo>
                    <a:lnTo>
                      <a:pt x="138" y="376"/>
                    </a:lnTo>
                    <a:lnTo>
                      <a:pt x="138" y="381"/>
                    </a:lnTo>
                    <a:lnTo>
                      <a:pt x="136" y="387"/>
                    </a:lnTo>
                    <a:lnTo>
                      <a:pt x="136" y="387"/>
                    </a:lnTo>
                    <a:lnTo>
                      <a:pt x="131" y="394"/>
                    </a:lnTo>
                    <a:lnTo>
                      <a:pt x="129" y="396"/>
                    </a:lnTo>
                    <a:lnTo>
                      <a:pt x="127" y="401"/>
                    </a:lnTo>
                    <a:lnTo>
                      <a:pt x="127" y="401"/>
                    </a:lnTo>
                    <a:lnTo>
                      <a:pt x="127" y="405"/>
                    </a:lnTo>
                    <a:lnTo>
                      <a:pt x="123" y="409"/>
                    </a:lnTo>
                    <a:lnTo>
                      <a:pt x="123" y="409"/>
                    </a:lnTo>
                    <a:lnTo>
                      <a:pt x="118" y="412"/>
                    </a:lnTo>
                    <a:lnTo>
                      <a:pt x="113" y="412"/>
                    </a:lnTo>
                    <a:lnTo>
                      <a:pt x="113" y="412"/>
                    </a:lnTo>
                    <a:lnTo>
                      <a:pt x="104" y="412"/>
                    </a:lnTo>
                    <a:lnTo>
                      <a:pt x="100" y="414"/>
                    </a:lnTo>
                    <a:lnTo>
                      <a:pt x="96" y="416"/>
                    </a:lnTo>
                    <a:lnTo>
                      <a:pt x="96" y="416"/>
                    </a:lnTo>
                    <a:lnTo>
                      <a:pt x="95" y="418"/>
                    </a:lnTo>
                    <a:lnTo>
                      <a:pt x="91" y="419"/>
                    </a:lnTo>
                    <a:lnTo>
                      <a:pt x="91" y="419"/>
                    </a:lnTo>
                    <a:lnTo>
                      <a:pt x="89" y="421"/>
                    </a:lnTo>
                    <a:lnTo>
                      <a:pt x="89" y="421"/>
                    </a:lnTo>
                    <a:lnTo>
                      <a:pt x="82" y="425"/>
                    </a:lnTo>
                    <a:lnTo>
                      <a:pt x="82" y="425"/>
                    </a:lnTo>
                    <a:lnTo>
                      <a:pt x="78" y="428"/>
                    </a:lnTo>
                    <a:lnTo>
                      <a:pt x="78" y="428"/>
                    </a:lnTo>
                    <a:lnTo>
                      <a:pt x="75" y="430"/>
                    </a:lnTo>
                    <a:lnTo>
                      <a:pt x="71" y="432"/>
                    </a:lnTo>
                    <a:lnTo>
                      <a:pt x="62" y="434"/>
                    </a:lnTo>
                    <a:lnTo>
                      <a:pt x="62" y="434"/>
                    </a:lnTo>
                    <a:lnTo>
                      <a:pt x="53" y="437"/>
                    </a:lnTo>
                    <a:lnTo>
                      <a:pt x="44" y="443"/>
                    </a:lnTo>
                    <a:lnTo>
                      <a:pt x="37" y="450"/>
                    </a:lnTo>
                    <a:lnTo>
                      <a:pt x="26" y="454"/>
                    </a:lnTo>
                    <a:lnTo>
                      <a:pt x="26" y="454"/>
                    </a:lnTo>
                    <a:lnTo>
                      <a:pt x="17" y="459"/>
                    </a:lnTo>
                    <a:lnTo>
                      <a:pt x="11" y="463"/>
                    </a:lnTo>
                    <a:lnTo>
                      <a:pt x="8" y="466"/>
                    </a:lnTo>
                    <a:lnTo>
                      <a:pt x="8" y="466"/>
                    </a:lnTo>
                    <a:lnTo>
                      <a:pt x="2" y="477"/>
                    </a:lnTo>
                    <a:lnTo>
                      <a:pt x="0" y="488"/>
                    </a:lnTo>
                    <a:lnTo>
                      <a:pt x="2" y="497"/>
                    </a:lnTo>
                    <a:lnTo>
                      <a:pt x="8" y="508"/>
                    </a:lnTo>
                    <a:lnTo>
                      <a:pt x="8" y="508"/>
                    </a:lnTo>
                    <a:lnTo>
                      <a:pt x="11" y="515"/>
                    </a:lnTo>
                    <a:lnTo>
                      <a:pt x="15" y="524"/>
                    </a:lnTo>
                    <a:lnTo>
                      <a:pt x="15" y="524"/>
                    </a:lnTo>
                    <a:lnTo>
                      <a:pt x="13" y="530"/>
                    </a:lnTo>
                    <a:lnTo>
                      <a:pt x="9" y="535"/>
                    </a:lnTo>
                    <a:lnTo>
                      <a:pt x="9" y="535"/>
                    </a:lnTo>
                    <a:lnTo>
                      <a:pt x="8" y="542"/>
                    </a:lnTo>
                    <a:lnTo>
                      <a:pt x="8" y="550"/>
                    </a:lnTo>
                    <a:lnTo>
                      <a:pt x="9" y="557"/>
                    </a:lnTo>
                    <a:lnTo>
                      <a:pt x="13" y="564"/>
                    </a:lnTo>
                    <a:lnTo>
                      <a:pt x="13" y="564"/>
                    </a:lnTo>
                    <a:lnTo>
                      <a:pt x="17" y="568"/>
                    </a:lnTo>
                    <a:lnTo>
                      <a:pt x="20" y="573"/>
                    </a:lnTo>
                    <a:lnTo>
                      <a:pt x="26" y="577"/>
                    </a:lnTo>
                    <a:lnTo>
                      <a:pt x="29" y="582"/>
                    </a:lnTo>
                    <a:lnTo>
                      <a:pt x="29" y="582"/>
                    </a:lnTo>
                    <a:lnTo>
                      <a:pt x="31" y="584"/>
                    </a:lnTo>
                    <a:lnTo>
                      <a:pt x="31" y="584"/>
                    </a:lnTo>
                    <a:lnTo>
                      <a:pt x="31" y="589"/>
                    </a:lnTo>
                    <a:lnTo>
                      <a:pt x="31" y="595"/>
                    </a:lnTo>
                    <a:lnTo>
                      <a:pt x="28" y="606"/>
                    </a:lnTo>
                    <a:lnTo>
                      <a:pt x="28" y="606"/>
                    </a:lnTo>
                    <a:lnTo>
                      <a:pt x="26" y="618"/>
                    </a:lnTo>
                    <a:lnTo>
                      <a:pt x="28" y="624"/>
                    </a:lnTo>
                    <a:lnTo>
                      <a:pt x="29" y="629"/>
                    </a:lnTo>
                    <a:lnTo>
                      <a:pt x="29" y="629"/>
                    </a:lnTo>
                    <a:lnTo>
                      <a:pt x="37" y="638"/>
                    </a:lnTo>
                    <a:lnTo>
                      <a:pt x="38" y="644"/>
                    </a:lnTo>
                    <a:lnTo>
                      <a:pt x="42" y="649"/>
                    </a:lnTo>
                    <a:lnTo>
                      <a:pt x="42" y="649"/>
                    </a:lnTo>
                    <a:lnTo>
                      <a:pt x="44" y="655"/>
                    </a:lnTo>
                    <a:lnTo>
                      <a:pt x="44" y="662"/>
                    </a:lnTo>
                    <a:lnTo>
                      <a:pt x="42" y="676"/>
                    </a:lnTo>
                    <a:lnTo>
                      <a:pt x="42" y="676"/>
                    </a:lnTo>
                    <a:lnTo>
                      <a:pt x="40" y="684"/>
                    </a:lnTo>
                    <a:lnTo>
                      <a:pt x="35" y="689"/>
                    </a:lnTo>
                    <a:lnTo>
                      <a:pt x="35" y="689"/>
                    </a:lnTo>
                    <a:lnTo>
                      <a:pt x="33" y="691"/>
                    </a:lnTo>
                    <a:lnTo>
                      <a:pt x="31" y="693"/>
                    </a:lnTo>
                    <a:lnTo>
                      <a:pt x="31" y="693"/>
                    </a:lnTo>
                    <a:lnTo>
                      <a:pt x="31" y="696"/>
                    </a:lnTo>
                    <a:lnTo>
                      <a:pt x="33" y="700"/>
                    </a:lnTo>
                    <a:lnTo>
                      <a:pt x="38" y="705"/>
                    </a:lnTo>
                    <a:lnTo>
                      <a:pt x="44" y="711"/>
                    </a:lnTo>
                    <a:lnTo>
                      <a:pt x="49" y="712"/>
                    </a:lnTo>
                    <a:lnTo>
                      <a:pt x="49" y="712"/>
                    </a:lnTo>
                    <a:lnTo>
                      <a:pt x="58" y="714"/>
                    </a:lnTo>
                    <a:lnTo>
                      <a:pt x="67" y="716"/>
                    </a:lnTo>
                    <a:lnTo>
                      <a:pt x="76" y="714"/>
                    </a:lnTo>
                    <a:lnTo>
                      <a:pt x="84" y="711"/>
                    </a:lnTo>
                    <a:lnTo>
                      <a:pt x="84" y="711"/>
                    </a:lnTo>
                    <a:lnTo>
                      <a:pt x="91" y="703"/>
                    </a:lnTo>
                    <a:lnTo>
                      <a:pt x="91" y="703"/>
                    </a:lnTo>
                    <a:lnTo>
                      <a:pt x="95" y="700"/>
                    </a:lnTo>
                    <a:lnTo>
                      <a:pt x="100" y="700"/>
                    </a:lnTo>
                    <a:lnTo>
                      <a:pt x="100" y="700"/>
                    </a:lnTo>
                    <a:lnTo>
                      <a:pt x="109" y="702"/>
                    </a:lnTo>
                    <a:lnTo>
                      <a:pt x="118" y="702"/>
                    </a:lnTo>
                    <a:lnTo>
                      <a:pt x="125" y="703"/>
                    </a:lnTo>
                    <a:lnTo>
                      <a:pt x="134" y="700"/>
                    </a:lnTo>
                    <a:lnTo>
                      <a:pt x="134" y="700"/>
                    </a:lnTo>
                    <a:lnTo>
                      <a:pt x="145" y="696"/>
                    </a:lnTo>
                    <a:lnTo>
                      <a:pt x="152" y="689"/>
                    </a:lnTo>
                    <a:lnTo>
                      <a:pt x="152" y="689"/>
                    </a:lnTo>
                    <a:lnTo>
                      <a:pt x="165" y="676"/>
                    </a:lnTo>
                    <a:lnTo>
                      <a:pt x="165" y="676"/>
                    </a:lnTo>
                    <a:lnTo>
                      <a:pt x="174" y="671"/>
                    </a:lnTo>
                    <a:lnTo>
                      <a:pt x="187" y="665"/>
                    </a:lnTo>
                    <a:lnTo>
                      <a:pt x="187" y="665"/>
                    </a:lnTo>
                    <a:lnTo>
                      <a:pt x="209" y="662"/>
                    </a:lnTo>
                    <a:lnTo>
                      <a:pt x="219" y="658"/>
                    </a:lnTo>
                    <a:lnTo>
                      <a:pt x="230" y="655"/>
                    </a:lnTo>
                    <a:lnTo>
                      <a:pt x="230" y="655"/>
                    </a:lnTo>
                    <a:lnTo>
                      <a:pt x="243" y="651"/>
                    </a:lnTo>
                    <a:lnTo>
                      <a:pt x="254" y="647"/>
                    </a:lnTo>
                    <a:lnTo>
                      <a:pt x="266" y="646"/>
                    </a:lnTo>
                    <a:lnTo>
                      <a:pt x="272" y="647"/>
                    </a:lnTo>
                    <a:lnTo>
                      <a:pt x="279" y="649"/>
                    </a:lnTo>
                    <a:lnTo>
                      <a:pt x="279" y="649"/>
                    </a:lnTo>
                    <a:lnTo>
                      <a:pt x="292" y="656"/>
                    </a:lnTo>
                    <a:lnTo>
                      <a:pt x="292" y="656"/>
                    </a:lnTo>
                    <a:lnTo>
                      <a:pt x="303" y="662"/>
                    </a:lnTo>
                    <a:lnTo>
                      <a:pt x="303" y="662"/>
                    </a:lnTo>
                    <a:lnTo>
                      <a:pt x="308" y="662"/>
                    </a:lnTo>
                    <a:lnTo>
                      <a:pt x="312" y="665"/>
                    </a:lnTo>
                    <a:lnTo>
                      <a:pt x="312" y="665"/>
                    </a:lnTo>
                    <a:lnTo>
                      <a:pt x="314" y="667"/>
                    </a:lnTo>
                    <a:lnTo>
                      <a:pt x="315" y="671"/>
                    </a:lnTo>
                    <a:lnTo>
                      <a:pt x="315" y="671"/>
                    </a:lnTo>
                    <a:lnTo>
                      <a:pt x="317" y="673"/>
                    </a:lnTo>
                    <a:lnTo>
                      <a:pt x="319" y="674"/>
                    </a:lnTo>
                    <a:lnTo>
                      <a:pt x="326" y="678"/>
                    </a:lnTo>
                    <a:lnTo>
                      <a:pt x="326" y="678"/>
                    </a:lnTo>
                    <a:lnTo>
                      <a:pt x="330" y="684"/>
                    </a:lnTo>
                    <a:lnTo>
                      <a:pt x="330" y="691"/>
                    </a:lnTo>
                    <a:lnTo>
                      <a:pt x="330" y="691"/>
                    </a:lnTo>
                    <a:lnTo>
                      <a:pt x="330" y="694"/>
                    </a:lnTo>
                    <a:lnTo>
                      <a:pt x="332" y="698"/>
                    </a:lnTo>
                    <a:lnTo>
                      <a:pt x="333" y="700"/>
                    </a:lnTo>
                    <a:lnTo>
                      <a:pt x="339" y="702"/>
                    </a:lnTo>
                    <a:lnTo>
                      <a:pt x="339" y="702"/>
                    </a:lnTo>
                    <a:lnTo>
                      <a:pt x="344" y="703"/>
                    </a:lnTo>
                    <a:lnTo>
                      <a:pt x="350" y="703"/>
                    </a:lnTo>
                    <a:lnTo>
                      <a:pt x="352" y="700"/>
                    </a:lnTo>
                    <a:lnTo>
                      <a:pt x="355" y="694"/>
                    </a:lnTo>
                    <a:lnTo>
                      <a:pt x="355" y="694"/>
                    </a:lnTo>
                    <a:lnTo>
                      <a:pt x="359" y="685"/>
                    </a:lnTo>
                    <a:lnTo>
                      <a:pt x="362" y="682"/>
                    </a:lnTo>
                    <a:lnTo>
                      <a:pt x="366" y="680"/>
                    </a:lnTo>
                    <a:lnTo>
                      <a:pt x="366" y="680"/>
                    </a:lnTo>
                    <a:lnTo>
                      <a:pt x="371" y="678"/>
                    </a:lnTo>
                    <a:lnTo>
                      <a:pt x="375" y="678"/>
                    </a:lnTo>
                    <a:lnTo>
                      <a:pt x="377" y="680"/>
                    </a:lnTo>
                    <a:lnTo>
                      <a:pt x="377" y="685"/>
                    </a:lnTo>
                    <a:lnTo>
                      <a:pt x="377" y="685"/>
                    </a:lnTo>
                    <a:lnTo>
                      <a:pt x="377" y="689"/>
                    </a:lnTo>
                    <a:lnTo>
                      <a:pt x="373" y="691"/>
                    </a:lnTo>
                    <a:lnTo>
                      <a:pt x="368" y="696"/>
                    </a:lnTo>
                    <a:lnTo>
                      <a:pt x="368" y="696"/>
                    </a:lnTo>
                    <a:lnTo>
                      <a:pt x="361" y="705"/>
                    </a:lnTo>
                    <a:lnTo>
                      <a:pt x="359" y="711"/>
                    </a:lnTo>
                    <a:lnTo>
                      <a:pt x="357" y="714"/>
                    </a:lnTo>
                    <a:lnTo>
                      <a:pt x="357" y="714"/>
                    </a:lnTo>
                    <a:lnTo>
                      <a:pt x="357" y="718"/>
                    </a:lnTo>
                    <a:lnTo>
                      <a:pt x="359" y="720"/>
                    </a:lnTo>
                    <a:lnTo>
                      <a:pt x="364" y="722"/>
                    </a:lnTo>
                    <a:lnTo>
                      <a:pt x="364" y="722"/>
                    </a:lnTo>
                    <a:lnTo>
                      <a:pt x="368" y="722"/>
                    </a:lnTo>
                    <a:lnTo>
                      <a:pt x="370" y="720"/>
                    </a:lnTo>
                    <a:lnTo>
                      <a:pt x="373" y="714"/>
                    </a:lnTo>
                    <a:lnTo>
                      <a:pt x="373" y="714"/>
                    </a:lnTo>
                    <a:lnTo>
                      <a:pt x="377" y="712"/>
                    </a:lnTo>
                    <a:lnTo>
                      <a:pt x="379" y="712"/>
                    </a:lnTo>
                    <a:lnTo>
                      <a:pt x="381" y="714"/>
                    </a:lnTo>
                    <a:lnTo>
                      <a:pt x="381" y="718"/>
                    </a:lnTo>
                    <a:lnTo>
                      <a:pt x="381" y="718"/>
                    </a:lnTo>
                    <a:lnTo>
                      <a:pt x="379" y="722"/>
                    </a:lnTo>
                    <a:lnTo>
                      <a:pt x="377" y="723"/>
                    </a:lnTo>
                    <a:lnTo>
                      <a:pt x="373" y="727"/>
                    </a:lnTo>
                    <a:lnTo>
                      <a:pt x="373" y="731"/>
                    </a:lnTo>
                    <a:lnTo>
                      <a:pt x="373" y="731"/>
                    </a:lnTo>
                    <a:lnTo>
                      <a:pt x="375" y="732"/>
                    </a:lnTo>
                    <a:lnTo>
                      <a:pt x="377" y="734"/>
                    </a:lnTo>
                    <a:lnTo>
                      <a:pt x="382" y="734"/>
                    </a:lnTo>
                    <a:lnTo>
                      <a:pt x="390" y="734"/>
                    </a:lnTo>
                    <a:lnTo>
                      <a:pt x="395" y="736"/>
                    </a:lnTo>
                    <a:lnTo>
                      <a:pt x="395" y="736"/>
                    </a:lnTo>
                    <a:lnTo>
                      <a:pt x="399" y="738"/>
                    </a:lnTo>
                    <a:lnTo>
                      <a:pt x="400" y="740"/>
                    </a:lnTo>
                    <a:lnTo>
                      <a:pt x="402" y="747"/>
                    </a:lnTo>
                    <a:lnTo>
                      <a:pt x="402" y="752"/>
                    </a:lnTo>
                    <a:lnTo>
                      <a:pt x="399" y="760"/>
                    </a:lnTo>
                    <a:lnTo>
                      <a:pt x="399" y="760"/>
                    </a:lnTo>
                    <a:lnTo>
                      <a:pt x="397" y="769"/>
                    </a:lnTo>
                    <a:lnTo>
                      <a:pt x="397" y="774"/>
                    </a:lnTo>
                    <a:lnTo>
                      <a:pt x="399" y="776"/>
                    </a:lnTo>
                    <a:lnTo>
                      <a:pt x="399" y="776"/>
                    </a:lnTo>
                    <a:lnTo>
                      <a:pt x="404" y="779"/>
                    </a:lnTo>
                    <a:lnTo>
                      <a:pt x="409" y="781"/>
                    </a:lnTo>
                    <a:lnTo>
                      <a:pt x="422" y="783"/>
                    </a:lnTo>
                    <a:lnTo>
                      <a:pt x="422" y="783"/>
                    </a:lnTo>
                    <a:lnTo>
                      <a:pt x="431" y="785"/>
                    </a:lnTo>
                    <a:lnTo>
                      <a:pt x="437" y="788"/>
                    </a:lnTo>
                    <a:lnTo>
                      <a:pt x="444" y="801"/>
                    </a:lnTo>
                    <a:lnTo>
                      <a:pt x="444" y="801"/>
                    </a:lnTo>
                    <a:lnTo>
                      <a:pt x="449" y="805"/>
                    </a:lnTo>
                    <a:lnTo>
                      <a:pt x="455" y="805"/>
                    </a:lnTo>
                    <a:lnTo>
                      <a:pt x="460" y="803"/>
                    </a:lnTo>
                    <a:lnTo>
                      <a:pt x="464" y="798"/>
                    </a:lnTo>
                    <a:lnTo>
                      <a:pt x="464" y="798"/>
                    </a:lnTo>
                    <a:lnTo>
                      <a:pt x="469" y="794"/>
                    </a:lnTo>
                    <a:lnTo>
                      <a:pt x="475" y="792"/>
                    </a:lnTo>
                    <a:lnTo>
                      <a:pt x="480" y="792"/>
                    </a:lnTo>
                    <a:lnTo>
                      <a:pt x="485" y="794"/>
                    </a:lnTo>
                    <a:lnTo>
                      <a:pt x="485" y="794"/>
                    </a:lnTo>
                    <a:lnTo>
                      <a:pt x="491" y="801"/>
                    </a:lnTo>
                    <a:lnTo>
                      <a:pt x="495" y="805"/>
                    </a:lnTo>
                    <a:lnTo>
                      <a:pt x="500" y="807"/>
                    </a:lnTo>
                    <a:lnTo>
                      <a:pt x="500" y="807"/>
                    </a:lnTo>
                    <a:lnTo>
                      <a:pt x="505" y="805"/>
                    </a:lnTo>
                    <a:lnTo>
                      <a:pt x="509" y="801"/>
                    </a:lnTo>
                    <a:lnTo>
                      <a:pt x="513" y="798"/>
                    </a:lnTo>
                    <a:lnTo>
                      <a:pt x="514" y="792"/>
                    </a:lnTo>
                    <a:lnTo>
                      <a:pt x="514" y="792"/>
                    </a:lnTo>
                    <a:lnTo>
                      <a:pt x="516" y="785"/>
                    </a:lnTo>
                    <a:lnTo>
                      <a:pt x="518" y="781"/>
                    </a:lnTo>
                    <a:lnTo>
                      <a:pt x="520" y="779"/>
                    </a:lnTo>
                    <a:lnTo>
                      <a:pt x="520" y="779"/>
                    </a:lnTo>
                    <a:lnTo>
                      <a:pt x="523" y="778"/>
                    </a:lnTo>
                    <a:lnTo>
                      <a:pt x="527" y="778"/>
                    </a:lnTo>
                    <a:lnTo>
                      <a:pt x="533" y="778"/>
                    </a:lnTo>
                    <a:lnTo>
                      <a:pt x="533" y="778"/>
                    </a:lnTo>
                    <a:lnTo>
                      <a:pt x="540" y="779"/>
                    </a:lnTo>
                    <a:lnTo>
                      <a:pt x="547" y="778"/>
                    </a:lnTo>
                    <a:lnTo>
                      <a:pt x="552" y="776"/>
                    </a:lnTo>
                    <a:lnTo>
                      <a:pt x="554" y="774"/>
                    </a:lnTo>
                    <a:lnTo>
                      <a:pt x="556" y="770"/>
                    </a:lnTo>
                    <a:lnTo>
                      <a:pt x="556" y="770"/>
                    </a:lnTo>
                    <a:lnTo>
                      <a:pt x="556" y="765"/>
                    </a:lnTo>
                    <a:lnTo>
                      <a:pt x="554" y="761"/>
                    </a:lnTo>
                    <a:lnTo>
                      <a:pt x="552" y="758"/>
                    </a:lnTo>
                    <a:lnTo>
                      <a:pt x="552" y="754"/>
                    </a:lnTo>
                    <a:lnTo>
                      <a:pt x="552" y="754"/>
                    </a:lnTo>
                    <a:lnTo>
                      <a:pt x="554" y="750"/>
                    </a:lnTo>
                    <a:lnTo>
                      <a:pt x="556" y="749"/>
                    </a:lnTo>
                    <a:lnTo>
                      <a:pt x="556" y="749"/>
                    </a:lnTo>
                    <a:lnTo>
                      <a:pt x="556" y="741"/>
                    </a:lnTo>
                    <a:lnTo>
                      <a:pt x="556" y="741"/>
                    </a:lnTo>
                    <a:lnTo>
                      <a:pt x="558" y="731"/>
                    </a:lnTo>
                    <a:lnTo>
                      <a:pt x="558" y="727"/>
                    </a:lnTo>
                    <a:lnTo>
                      <a:pt x="562" y="722"/>
                    </a:lnTo>
                    <a:lnTo>
                      <a:pt x="562" y="722"/>
                    </a:lnTo>
                    <a:lnTo>
                      <a:pt x="565" y="716"/>
                    </a:lnTo>
                    <a:lnTo>
                      <a:pt x="569" y="711"/>
                    </a:lnTo>
                    <a:lnTo>
                      <a:pt x="571" y="703"/>
                    </a:lnTo>
                    <a:lnTo>
                      <a:pt x="571" y="696"/>
                    </a:lnTo>
                    <a:lnTo>
                      <a:pt x="571" y="696"/>
                    </a:lnTo>
                    <a:lnTo>
                      <a:pt x="571" y="687"/>
                    </a:lnTo>
                    <a:lnTo>
                      <a:pt x="571" y="682"/>
                    </a:lnTo>
                    <a:lnTo>
                      <a:pt x="572" y="678"/>
                    </a:lnTo>
                    <a:lnTo>
                      <a:pt x="572" y="678"/>
                    </a:lnTo>
                    <a:lnTo>
                      <a:pt x="576" y="673"/>
                    </a:lnTo>
                    <a:lnTo>
                      <a:pt x="581" y="671"/>
                    </a:lnTo>
                    <a:lnTo>
                      <a:pt x="590" y="667"/>
                    </a:lnTo>
                    <a:lnTo>
                      <a:pt x="596" y="665"/>
                    </a:lnTo>
                    <a:lnTo>
                      <a:pt x="600" y="662"/>
                    </a:lnTo>
                    <a:lnTo>
                      <a:pt x="603" y="658"/>
                    </a:lnTo>
                    <a:lnTo>
                      <a:pt x="605" y="653"/>
                    </a:lnTo>
                    <a:lnTo>
                      <a:pt x="605" y="653"/>
                    </a:lnTo>
                    <a:lnTo>
                      <a:pt x="605" y="644"/>
                    </a:lnTo>
                    <a:lnTo>
                      <a:pt x="603" y="637"/>
                    </a:lnTo>
                    <a:lnTo>
                      <a:pt x="601" y="620"/>
                    </a:lnTo>
                    <a:lnTo>
                      <a:pt x="601" y="620"/>
                    </a:lnTo>
                    <a:lnTo>
                      <a:pt x="601" y="615"/>
                    </a:lnTo>
                    <a:lnTo>
                      <a:pt x="603" y="609"/>
                    </a:lnTo>
                    <a:lnTo>
                      <a:pt x="607" y="599"/>
                    </a:lnTo>
                    <a:lnTo>
                      <a:pt x="607" y="599"/>
                    </a:lnTo>
                    <a:lnTo>
                      <a:pt x="609" y="593"/>
                    </a:lnTo>
                    <a:lnTo>
                      <a:pt x="607" y="589"/>
                    </a:lnTo>
                    <a:lnTo>
                      <a:pt x="603" y="580"/>
                    </a:lnTo>
                    <a:lnTo>
                      <a:pt x="603" y="580"/>
                    </a:lnTo>
                    <a:lnTo>
                      <a:pt x="600" y="570"/>
                    </a:lnTo>
                    <a:lnTo>
                      <a:pt x="598" y="559"/>
                    </a:lnTo>
                    <a:lnTo>
                      <a:pt x="598" y="559"/>
                    </a:lnTo>
                    <a:close/>
                    <a:moveTo>
                      <a:pt x="238" y="19"/>
                    </a:moveTo>
                    <a:lnTo>
                      <a:pt x="238" y="19"/>
                    </a:lnTo>
                    <a:lnTo>
                      <a:pt x="234" y="18"/>
                    </a:lnTo>
                    <a:lnTo>
                      <a:pt x="232" y="18"/>
                    </a:lnTo>
                    <a:lnTo>
                      <a:pt x="228" y="18"/>
                    </a:lnTo>
                    <a:lnTo>
                      <a:pt x="227" y="16"/>
                    </a:lnTo>
                    <a:lnTo>
                      <a:pt x="227" y="16"/>
                    </a:lnTo>
                    <a:lnTo>
                      <a:pt x="227" y="12"/>
                    </a:lnTo>
                    <a:lnTo>
                      <a:pt x="227" y="7"/>
                    </a:lnTo>
                    <a:lnTo>
                      <a:pt x="225" y="3"/>
                    </a:lnTo>
                    <a:lnTo>
                      <a:pt x="223" y="0"/>
                    </a:lnTo>
                    <a:lnTo>
                      <a:pt x="223" y="0"/>
                    </a:lnTo>
                    <a:lnTo>
                      <a:pt x="221" y="0"/>
                    </a:lnTo>
                    <a:lnTo>
                      <a:pt x="221" y="0"/>
                    </a:lnTo>
                    <a:lnTo>
                      <a:pt x="219" y="1"/>
                    </a:lnTo>
                    <a:lnTo>
                      <a:pt x="219" y="3"/>
                    </a:lnTo>
                    <a:lnTo>
                      <a:pt x="216" y="12"/>
                    </a:lnTo>
                    <a:lnTo>
                      <a:pt x="216" y="25"/>
                    </a:lnTo>
                    <a:lnTo>
                      <a:pt x="216" y="25"/>
                    </a:lnTo>
                    <a:lnTo>
                      <a:pt x="219" y="32"/>
                    </a:lnTo>
                    <a:lnTo>
                      <a:pt x="223" y="34"/>
                    </a:lnTo>
                    <a:lnTo>
                      <a:pt x="225" y="36"/>
                    </a:lnTo>
                    <a:lnTo>
                      <a:pt x="225" y="36"/>
                    </a:lnTo>
                    <a:lnTo>
                      <a:pt x="230" y="36"/>
                    </a:lnTo>
                    <a:lnTo>
                      <a:pt x="232" y="34"/>
                    </a:lnTo>
                    <a:lnTo>
                      <a:pt x="234" y="32"/>
                    </a:lnTo>
                    <a:lnTo>
                      <a:pt x="234" y="32"/>
                    </a:lnTo>
                    <a:lnTo>
                      <a:pt x="232" y="32"/>
                    </a:lnTo>
                    <a:lnTo>
                      <a:pt x="232" y="30"/>
                    </a:lnTo>
                    <a:lnTo>
                      <a:pt x="232" y="29"/>
                    </a:lnTo>
                    <a:lnTo>
                      <a:pt x="232" y="27"/>
                    </a:lnTo>
                    <a:lnTo>
                      <a:pt x="232" y="27"/>
                    </a:lnTo>
                    <a:lnTo>
                      <a:pt x="238" y="23"/>
                    </a:lnTo>
                    <a:lnTo>
                      <a:pt x="238" y="21"/>
                    </a:lnTo>
                    <a:lnTo>
                      <a:pt x="238" y="19"/>
                    </a:lnTo>
                    <a:lnTo>
                      <a:pt x="238" y="19"/>
                    </a:lnTo>
                    <a:close/>
                    <a:moveTo>
                      <a:pt x="967" y="792"/>
                    </a:moveTo>
                    <a:lnTo>
                      <a:pt x="967" y="792"/>
                    </a:lnTo>
                    <a:lnTo>
                      <a:pt x="958" y="790"/>
                    </a:lnTo>
                    <a:lnTo>
                      <a:pt x="949" y="787"/>
                    </a:lnTo>
                    <a:lnTo>
                      <a:pt x="949" y="787"/>
                    </a:lnTo>
                    <a:lnTo>
                      <a:pt x="945" y="783"/>
                    </a:lnTo>
                    <a:lnTo>
                      <a:pt x="943" y="776"/>
                    </a:lnTo>
                    <a:lnTo>
                      <a:pt x="943" y="776"/>
                    </a:lnTo>
                    <a:lnTo>
                      <a:pt x="942" y="769"/>
                    </a:lnTo>
                    <a:lnTo>
                      <a:pt x="938" y="763"/>
                    </a:lnTo>
                    <a:lnTo>
                      <a:pt x="933" y="760"/>
                    </a:lnTo>
                    <a:lnTo>
                      <a:pt x="929" y="752"/>
                    </a:lnTo>
                    <a:lnTo>
                      <a:pt x="929" y="752"/>
                    </a:lnTo>
                    <a:lnTo>
                      <a:pt x="927" y="747"/>
                    </a:lnTo>
                    <a:lnTo>
                      <a:pt x="925" y="738"/>
                    </a:lnTo>
                    <a:lnTo>
                      <a:pt x="924" y="731"/>
                    </a:lnTo>
                    <a:lnTo>
                      <a:pt x="920" y="725"/>
                    </a:lnTo>
                    <a:lnTo>
                      <a:pt x="920" y="725"/>
                    </a:lnTo>
                    <a:lnTo>
                      <a:pt x="913" y="722"/>
                    </a:lnTo>
                    <a:lnTo>
                      <a:pt x="907" y="722"/>
                    </a:lnTo>
                    <a:lnTo>
                      <a:pt x="904" y="722"/>
                    </a:lnTo>
                    <a:lnTo>
                      <a:pt x="904" y="722"/>
                    </a:lnTo>
                    <a:lnTo>
                      <a:pt x="902" y="723"/>
                    </a:lnTo>
                    <a:lnTo>
                      <a:pt x="902" y="723"/>
                    </a:lnTo>
                    <a:lnTo>
                      <a:pt x="902" y="729"/>
                    </a:lnTo>
                    <a:lnTo>
                      <a:pt x="905" y="732"/>
                    </a:lnTo>
                    <a:lnTo>
                      <a:pt x="911" y="740"/>
                    </a:lnTo>
                    <a:lnTo>
                      <a:pt x="911" y="740"/>
                    </a:lnTo>
                    <a:lnTo>
                      <a:pt x="916" y="747"/>
                    </a:lnTo>
                    <a:lnTo>
                      <a:pt x="920" y="758"/>
                    </a:lnTo>
                    <a:lnTo>
                      <a:pt x="924" y="779"/>
                    </a:lnTo>
                    <a:lnTo>
                      <a:pt x="924" y="779"/>
                    </a:lnTo>
                    <a:lnTo>
                      <a:pt x="924" y="787"/>
                    </a:lnTo>
                    <a:lnTo>
                      <a:pt x="924" y="790"/>
                    </a:lnTo>
                    <a:lnTo>
                      <a:pt x="922" y="794"/>
                    </a:lnTo>
                    <a:lnTo>
                      <a:pt x="922" y="794"/>
                    </a:lnTo>
                    <a:lnTo>
                      <a:pt x="916" y="801"/>
                    </a:lnTo>
                    <a:lnTo>
                      <a:pt x="914" y="805"/>
                    </a:lnTo>
                    <a:lnTo>
                      <a:pt x="914" y="810"/>
                    </a:lnTo>
                    <a:lnTo>
                      <a:pt x="914" y="810"/>
                    </a:lnTo>
                    <a:lnTo>
                      <a:pt x="916" y="816"/>
                    </a:lnTo>
                    <a:lnTo>
                      <a:pt x="918" y="821"/>
                    </a:lnTo>
                    <a:lnTo>
                      <a:pt x="925" y="832"/>
                    </a:lnTo>
                    <a:lnTo>
                      <a:pt x="925" y="832"/>
                    </a:lnTo>
                    <a:lnTo>
                      <a:pt x="931" y="834"/>
                    </a:lnTo>
                    <a:lnTo>
                      <a:pt x="933" y="837"/>
                    </a:lnTo>
                    <a:lnTo>
                      <a:pt x="933" y="837"/>
                    </a:lnTo>
                    <a:lnTo>
                      <a:pt x="931" y="843"/>
                    </a:lnTo>
                    <a:lnTo>
                      <a:pt x="929" y="848"/>
                    </a:lnTo>
                    <a:lnTo>
                      <a:pt x="929" y="848"/>
                    </a:lnTo>
                    <a:lnTo>
                      <a:pt x="931" y="852"/>
                    </a:lnTo>
                    <a:lnTo>
                      <a:pt x="934" y="857"/>
                    </a:lnTo>
                    <a:lnTo>
                      <a:pt x="938" y="859"/>
                    </a:lnTo>
                    <a:lnTo>
                      <a:pt x="943" y="859"/>
                    </a:lnTo>
                    <a:lnTo>
                      <a:pt x="943" y="859"/>
                    </a:lnTo>
                    <a:lnTo>
                      <a:pt x="949" y="855"/>
                    </a:lnTo>
                    <a:lnTo>
                      <a:pt x="952" y="850"/>
                    </a:lnTo>
                    <a:lnTo>
                      <a:pt x="956" y="837"/>
                    </a:lnTo>
                    <a:lnTo>
                      <a:pt x="956" y="837"/>
                    </a:lnTo>
                    <a:lnTo>
                      <a:pt x="962" y="828"/>
                    </a:lnTo>
                    <a:lnTo>
                      <a:pt x="969" y="821"/>
                    </a:lnTo>
                    <a:lnTo>
                      <a:pt x="969" y="821"/>
                    </a:lnTo>
                    <a:lnTo>
                      <a:pt x="978" y="808"/>
                    </a:lnTo>
                    <a:lnTo>
                      <a:pt x="981" y="803"/>
                    </a:lnTo>
                    <a:lnTo>
                      <a:pt x="983" y="799"/>
                    </a:lnTo>
                    <a:lnTo>
                      <a:pt x="981" y="796"/>
                    </a:lnTo>
                    <a:lnTo>
                      <a:pt x="981" y="796"/>
                    </a:lnTo>
                    <a:lnTo>
                      <a:pt x="980" y="792"/>
                    </a:lnTo>
                    <a:lnTo>
                      <a:pt x="976" y="792"/>
                    </a:lnTo>
                    <a:lnTo>
                      <a:pt x="967" y="792"/>
                    </a:lnTo>
                    <a:lnTo>
                      <a:pt x="967" y="792"/>
                    </a:lnTo>
                    <a:close/>
                    <a:moveTo>
                      <a:pt x="893" y="854"/>
                    </a:moveTo>
                    <a:lnTo>
                      <a:pt x="893" y="854"/>
                    </a:lnTo>
                    <a:lnTo>
                      <a:pt x="889" y="854"/>
                    </a:lnTo>
                    <a:lnTo>
                      <a:pt x="889" y="854"/>
                    </a:lnTo>
                    <a:lnTo>
                      <a:pt x="885" y="857"/>
                    </a:lnTo>
                    <a:lnTo>
                      <a:pt x="882" y="861"/>
                    </a:lnTo>
                    <a:lnTo>
                      <a:pt x="878" y="870"/>
                    </a:lnTo>
                    <a:lnTo>
                      <a:pt x="878" y="870"/>
                    </a:lnTo>
                    <a:lnTo>
                      <a:pt x="876" y="883"/>
                    </a:lnTo>
                    <a:lnTo>
                      <a:pt x="875" y="888"/>
                    </a:lnTo>
                    <a:lnTo>
                      <a:pt x="873" y="895"/>
                    </a:lnTo>
                    <a:lnTo>
                      <a:pt x="873" y="895"/>
                    </a:lnTo>
                    <a:lnTo>
                      <a:pt x="867" y="901"/>
                    </a:lnTo>
                    <a:lnTo>
                      <a:pt x="860" y="908"/>
                    </a:lnTo>
                    <a:lnTo>
                      <a:pt x="853" y="912"/>
                    </a:lnTo>
                    <a:lnTo>
                      <a:pt x="846" y="915"/>
                    </a:lnTo>
                    <a:lnTo>
                      <a:pt x="846" y="915"/>
                    </a:lnTo>
                    <a:lnTo>
                      <a:pt x="838" y="917"/>
                    </a:lnTo>
                    <a:lnTo>
                      <a:pt x="835" y="919"/>
                    </a:lnTo>
                    <a:lnTo>
                      <a:pt x="833" y="921"/>
                    </a:lnTo>
                    <a:lnTo>
                      <a:pt x="833" y="921"/>
                    </a:lnTo>
                    <a:lnTo>
                      <a:pt x="829" y="924"/>
                    </a:lnTo>
                    <a:lnTo>
                      <a:pt x="826" y="928"/>
                    </a:lnTo>
                    <a:lnTo>
                      <a:pt x="826" y="928"/>
                    </a:lnTo>
                    <a:lnTo>
                      <a:pt x="826" y="926"/>
                    </a:lnTo>
                    <a:lnTo>
                      <a:pt x="826" y="926"/>
                    </a:lnTo>
                    <a:lnTo>
                      <a:pt x="826" y="930"/>
                    </a:lnTo>
                    <a:lnTo>
                      <a:pt x="824" y="933"/>
                    </a:lnTo>
                    <a:lnTo>
                      <a:pt x="819" y="937"/>
                    </a:lnTo>
                    <a:lnTo>
                      <a:pt x="813" y="939"/>
                    </a:lnTo>
                    <a:lnTo>
                      <a:pt x="808" y="942"/>
                    </a:lnTo>
                    <a:lnTo>
                      <a:pt x="808" y="942"/>
                    </a:lnTo>
                    <a:lnTo>
                      <a:pt x="802" y="950"/>
                    </a:lnTo>
                    <a:lnTo>
                      <a:pt x="800" y="955"/>
                    </a:lnTo>
                    <a:lnTo>
                      <a:pt x="800" y="959"/>
                    </a:lnTo>
                    <a:lnTo>
                      <a:pt x="800" y="959"/>
                    </a:lnTo>
                    <a:lnTo>
                      <a:pt x="804" y="962"/>
                    </a:lnTo>
                    <a:lnTo>
                      <a:pt x="806" y="964"/>
                    </a:lnTo>
                    <a:lnTo>
                      <a:pt x="815" y="964"/>
                    </a:lnTo>
                    <a:lnTo>
                      <a:pt x="815" y="964"/>
                    </a:lnTo>
                    <a:lnTo>
                      <a:pt x="817" y="966"/>
                    </a:lnTo>
                    <a:lnTo>
                      <a:pt x="820" y="968"/>
                    </a:lnTo>
                    <a:lnTo>
                      <a:pt x="824" y="973"/>
                    </a:lnTo>
                    <a:lnTo>
                      <a:pt x="824" y="973"/>
                    </a:lnTo>
                    <a:lnTo>
                      <a:pt x="829" y="977"/>
                    </a:lnTo>
                    <a:lnTo>
                      <a:pt x="838" y="978"/>
                    </a:lnTo>
                    <a:lnTo>
                      <a:pt x="838" y="978"/>
                    </a:lnTo>
                    <a:lnTo>
                      <a:pt x="847" y="977"/>
                    </a:lnTo>
                    <a:lnTo>
                      <a:pt x="855" y="975"/>
                    </a:lnTo>
                    <a:lnTo>
                      <a:pt x="862" y="971"/>
                    </a:lnTo>
                    <a:lnTo>
                      <a:pt x="864" y="968"/>
                    </a:lnTo>
                    <a:lnTo>
                      <a:pt x="864" y="964"/>
                    </a:lnTo>
                    <a:lnTo>
                      <a:pt x="864" y="964"/>
                    </a:lnTo>
                    <a:lnTo>
                      <a:pt x="866" y="948"/>
                    </a:lnTo>
                    <a:lnTo>
                      <a:pt x="866" y="940"/>
                    </a:lnTo>
                    <a:lnTo>
                      <a:pt x="867" y="933"/>
                    </a:lnTo>
                    <a:lnTo>
                      <a:pt x="867" y="933"/>
                    </a:lnTo>
                    <a:lnTo>
                      <a:pt x="875" y="926"/>
                    </a:lnTo>
                    <a:lnTo>
                      <a:pt x="882" y="922"/>
                    </a:lnTo>
                    <a:lnTo>
                      <a:pt x="882" y="922"/>
                    </a:lnTo>
                    <a:lnTo>
                      <a:pt x="889" y="921"/>
                    </a:lnTo>
                    <a:lnTo>
                      <a:pt x="893" y="919"/>
                    </a:lnTo>
                    <a:lnTo>
                      <a:pt x="895" y="915"/>
                    </a:lnTo>
                    <a:lnTo>
                      <a:pt x="895" y="915"/>
                    </a:lnTo>
                    <a:lnTo>
                      <a:pt x="896" y="912"/>
                    </a:lnTo>
                    <a:lnTo>
                      <a:pt x="896" y="908"/>
                    </a:lnTo>
                    <a:lnTo>
                      <a:pt x="895" y="904"/>
                    </a:lnTo>
                    <a:lnTo>
                      <a:pt x="896" y="901"/>
                    </a:lnTo>
                    <a:lnTo>
                      <a:pt x="896" y="901"/>
                    </a:lnTo>
                    <a:lnTo>
                      <a:pt x="898" y="897"/>
                    </a:lnTo>
                    <a:lnTo>
                      <a:pt x="900" y="893"/>
                    </a:lnTo>
                    <a:lnTo>
                      <a:pt x="907" y="888"/>
                    </a:lnTo>
                    <a:lnTo>
                      <a:pt x="907" y="888"/>
                    </a:lnTo>
                    <a:lnTo>
                      <a:pt x="914" y="883"/>
                    </a:lnTo>
                    <a:lnTo>
                      <a:pt x="918" y="879"/>
                    </a:lnTo>
                    <a:lnTo>
                      <a:pt x="920" y="875"/>
                    </a:lnTo>
                    <a:lnTo>
                      <a:pt x="920" y="875"/>
                    </a:lnTo>
                    <a:lnTo>
                      <a:pt x="920" y="872"/>
                    </a:lnTo>
                    <a:lnTo>
                      <a:pt x="918" y="866"/>
                    </a:lnTo>
                    <a:lnTo>
                      <a:pt x="913" y="859"/>
                    </a:lnTo>
                    <a:lnTo>
                      <a:pt x="913" y="859"/>
                    </a:lnTo>
                    <a:lnTo>
                      <a:pt x="905" y="854"/>
                    </a:lnTo>
                    <a:lnTo>
                      <a:pt x="893" y="854"/>
                    </a:lnTo>
                    <a:lnTo>
                      <a:pt x="893" y="854"/>
                    </a:lnTo>
                    <a:close/>
                    <a:moveTo>
                      <a:pt x="147" y="68"/>
                    </a:moveTo>
                    <a:lnTo>
                      <a:pt x="147" y="68"/>
                    </a:lnTo>
                    <a:lnTo>
                      <a:pt x="151" y="67"/>
                    </a:lnTo>
                    <a:lnTo>
                      <a:pt x="152" y="61"/>
                    </a:lnTo>
                    <a:lnTo>
                      <a:pt x="152" y="57"/>
                    </a:lnTo>
                    <a:lnTo>
                      <a:pt x="151" y="54"/>
                    </a:lnTo>
                    <a:lnTo>
                      <a:pt x="151" y="54"/>
                    </a:lnTo>
                    <a:lnTo>
                      <a:pt x="147" y="50"/>
                    </a:lnTo>
                    <a:lnTo>
                      <a:pt x="140" y="48"/>
                    </a:lnTo>
                    <a:lnTo>
                      <a:pt x="129" y="50"/>
                    </a:lnTo>
                    <a:lnTo>
                      <a:pt x="129" y="50"/>
                    </a:lnTo>
                    <a:lnTo>
                      <a:pt x="120" y="48"/>
                    </a:lnTo>
                    <a:lnTo>
                      <a:pt x="114" y="47"/>
                    </a:lnTo>
                    <a:lnTo>
                      <a:pt x="114" y="45"/>
                    </a:lnTo>
                    <a:lnTo>
                      <a:pt x="114" y="43"/>
                    </a:lnTo>
                    <a:lnTo>
                      <a:pt x="114" y="43"/>
                    </a:lnTo>
                    <a:lnTo>
                      <a:pt x="116" y="39"/>
                    </a:lnTo>
                    <a:lnTo>
                      <a:pt x="123" y="38"/>
                    </a:lnTo>
                    <a:lnTo>
                      <a:pt x="134" y="36"/>
                    </a:lnTo>
                    <a:lnTo>
                      <a:pt x="134" y="36"/>
                    </a:lnTo>
                    <a:lnTo>
                      <a:pt x="143" y="36"/>
                    </a:lnTo>
                    <a:lnTo>
                      <a:pt x="151" y="36"/>
                    </a:lnTo>
                    <a:lnTo>
                      <a:pt x="151" y="36"/>
                    </a:lnTo>
                    <a:lnTo>
                      <a:pt x="160" y="36"/>
                    </a:lnTo>
                    <a:lnTo>
                      <a:pt x="167" y="34"/>
                    </a:lnTo>
                    <a:lnTo>
                      <a:pt x="174" y="29"/>
                    </a:lnTo>
                    <a:lnTo>
                      <a:pt x="176" y="27"/>
                    </a:lnTo>
                    <a:lnTo>
                      <a:pt x="178" y="21"/>
                    </a:lnTo>
                    <a:lnTo>
                      <a:pt x="178" y="21"/>
                    </a:lnTo>
                    <a:lnTo>
                      <a:pt x="176" y="18"/>
                    </a:lnTo>
                    <a:lnTo>
                      <a:pt x="174" y="16"/>
                    </a:lnTo>
                    <a:lnTo>
                      <a:pt x="174" y="16"/>
                    </a:lnTo>
                    <a:lnTo>
                      <a:pt x="171" y="18"/>
                    </a:lnTo>
                    <a:lnTo>
                      <a:pt x="165" y="19"/>
                    </a:lnTo>
                    <a:lnTo>
                      <a:pt x="165" y="19"/>
                    </a:lnTo>
                    <a:lnTo>
                      <a:pt x="160" y="23"/>
                    </a:lnTo>
                    <a:lnTo>
                      <a:pt x="154" y="25"/>
                    </a:lnTo>
                    <a:lnTo>
                      <a:pt x="154" y="25"/>
                    </a:lnTo>
                    <a:lnTo>
                      <a:pt x="143" y="25"/>
                    </a:lnTo>
                    <a:lnTo>
                      <a:pt x="134" y="23"/>
                    </a:lnTo>
                    <a:lnTo>
                      <a:pt x="134" y="23"/>
                    </a:lnTo>
                    <a:lnTo>
                      <a:pt x="123" y="23"/>
                    </a:lnTo>
                    <a:lnTo>
                      <a:pt x="123" y="23"/>
                    </a:lnTo>
                    <a:lnTo>
                      <a:pt x="120" y="19"/>
                    </a:lnTo>
                    <a:lnTo>
                      <a:pt x="116" y="18"/>
                    </a:lnTo>
                    <a:lnTo>
                      <a:pt x="114" y="18"/>
                    </a:lnTo>
                    <a:lnTo>
                      <a:pt x="114" y="18"/>
                    </a:lnTo>
                    <a:lnTo>
                      <a:pt x="109" y="19"/>
                    </a:lnTo>
                    <a:lnTo>
                      <a:pt x="104" y="21"/>
                    </a:lnTo>
                    <a:lnTo>
                      <a:pt x="100" y="27"/>
                    </a:lnTo>
                    <a:lnTo>
                      <a:pt x="98" y="32"/>
                    </a:lnTo>
                    <a:lnTo>
                      <a:pt x="98" y="32"/>
                    </a:lnTo>
                    <a:lnTo>
                      <a:pt x="98" y="38"/>
                    </a:lnTo>
                    <a:lnTo>
                      <a:pt x="100" y="41"/>
                    </a:lnTo>
                    <a:lnTo>
                      <a:pt x="100" y="47"/>
                    </a:lnTo>
                    <a:lnTo>
                      <a:pt x="98" y="52"/>
                    </a:lnTo>
                    <a:lnTo>
                      <a:pt x="98" y="52"/>
                    </a:lnTo>
                    <a:lnTo>
                      <a:pt x="95" y="57"/>
                    </a:lnTo>
                    <a:lnTo>
                      <a:pt x="93" y="65"/>
                    </a:lnTo>
                    <a:lnTo>
                      <a:pt x="93" y="65"/>
                    </a:lnTo>
                    <a:lnTo>
                      <a:pt x="95" y="72"/>
                    </a:lnTo>
                    <a:lnTo>
                      <a:pt x="95" y="77"/>
                    </a:lnTo>
                    <a:lnTo>
                      <a:pt x="95" y="77"/>
                    </a:lnTo>
                    <a:lnTo>
                      <a:pt x="91" y="88"/>
                    </a:lnTo>
                    <a:lnTo>
                      <a:pt x="89" y="92"/>
                    </a:lnTo>
                    <a:lnTo>
                      <a:pt x="91" y="97"/>
                    </a:lnTo>
                    <a:lnTo>
                      <a:pt x="91" y="97"/>
                    </a:lnTo>
                    <a:lnTo>
                      <a:pt x="91" y="103"/>
                    </a:lnTo>
                    <a:lnTo>
                      <a:pt x="91" y="108"/>
                    </a:lnTo>
                    <a:lnTo>
                      <a:pt x="91" y="108"/>
                    </a:lnTo>
                    <a:lnTo>
                      <a:pt x="91" y="123"/>
                    </a:lnTo>
                    <a:lnTo>
                      <a:pt x="93" y="132"/>
                    </a:lnTo>
                    <a:lnTo>
                      <a:pt x="95" y="139"/>
                    </a:lnTo>
                    <a:lnTo>
                      <a:pt x="95" y="139"/>
                    </a:lnTo>
                    <a:lnTo>
                      <a:pt x="98" y="141"/>
                    </a:lnTo>
                    <a:lnTo>
                      <a:pt x="102" y="141"/>
                    </a:lnTo>
                    <a:lnTo>
                      <a:pt x="105" y="141"/>
                    </a:lnTo>
                    <a:lnTo>
                      <a:pt x="107" y="137"/>
                    </a:lnTo>
                    <a:lnTo>
                      <a:pt x="114" y="130"/>
                    </a:lnTo>
                    <a:lnTo>
                      <a:pt x="116" y="123"/>
                    </a:lnTo>
                    <a:lnTo>
                      <a:pt x="116" y="123"/>
                    </a:lnTo>
                    <a:lnTo>
                      <a:pt x="114" y="115"/>
                    </a:lnTo>
                    <a:lnTo>
                      <a:pt x="114" y="110"/>
                    </a:lnTo>
                    <a:lnTo>
                      <a:pt x="114" y="106"/>
                    </a:lnTo>
                    <a:lnTo>
                      <a:pt x="114" y="106"/>
                    </a:lnTo>
                    <a:lnTo>
                      <a:pt x="116" y="103"/>
                    </a:lnTo>
                    <a:lnTo>
                      <a:pt x="118" y="101"/>
                    </a:lnTo>
                    <a:lnTo>
                      <a:pt x="122" y="101"/>
                    </a:lnTo>
                    <a:lnTo>
                      <a:pt x="123" y="103"/>
                    </a:lnTo>
                    <a:lnTo>
                      <a:pt x="123" y="103"/>
                    </a:lnTo>
                    <a:lnTo>
                      <a:pt x="125" y="106"/>
                    </a:lnTo>
                    <a:lnTo>
                      <a:pt x="127" y="110"/>
                    </a:lnTo>
                    <a:lnTo>
                      <a:pt x="129" y="115"/>
                    </a:lnTo>
                    <a:lnTo>
                      <a:pt x="131" y="119"/>
                    </a:lnTo>
                    <a:lnTo>
                      <a:pt x="131" y="119"/>
                    </a:lnTo>
                    <a:lnTo>
                      <a:pt x="133" y="123"/>
                    </a:lnTo>
                    <a:lnTo>
                      <a:pt x="134" y="123"/>
                    </a:lnTo>
                    <a:lnTo>
                      <a:pt x="136" y="124"/>
                    </a:lnTo>
                    <a:lnTo>
                      <a:pt x="136" y="124"/>
                    </a:lnTo>
                    <a:lnTo>
                      <a:pt x="138" y="123"/>
                    </a:lnTo>
                    <a:lnTo>
                      <a:pt x="138" y="119"/>
                    </a:lnTo>
                    <a:lnTo>
                      <a:pt x="138" y="119"/>
                    </a:lnTo>
                    <a:lnTo>
                      <a:pt x="145" y="115"/>
                    </a:lnTo>
                    <a:lnTo>
                      <a:pt x="147" y="114"/>
                    </a:lnTo>
                    <a:lnTo>
                      <a:pt x="149" y="112"/>
                    </a:lnTo>
                    <a:lnTo>
                      <a:pt x="149" y="112"/>
                    </a:lnTo>
                    <a:lnTo>
                      <a:pt x="149" y="108"/>
                    </a:lnTo>
                    <a:lnTo>
                      <a:pt x="147" y="105"/>
                    </a:lnTo>
                    <a:lnTo>
                      <a:pt x="142" y="99"/>
                    </a:lnTo>
                    <a:lnTo>
                      <a:pt x="142" y="99"/>
                    </a:lnTo>
                    <a:lnTo>
                      <a:pt x="134" y="94"/>
                    </a:lnTo>
                    <a:lnTo>
                      <a:pt x="131" y="92"/>
                    </a:lnTo>
                    <a:lnTo>
                      <a:pt x="129" y="88"/>
                    </a:lnTo>
                    <a:lnTo>
                      <a:pt x="129" y="88"/>
                    </a:lnTo>
                    <a:lnTo>
                      <a:pt x="127" y="85"/>
                    </a:lnTo>
                    <a:lnTo>
                      <a:pt x="127" y="81"/>
                    </a:lnTo>
                    <a:lnTo>
                      <a:pt x="129" y="76"/>
                    </a:lnTo>
                    <a:lnTo>
                      <a:pt x="131" y="72"/>
                    </a:lnTo>
                    <a:lnTo>
                      <a:pt x="131" y="72"/>
                    </a:lnTo>
                    <a:lnTo>
                      <a:pt x="134" y="70"/>
                    </a:lnTo>
                    <a:lnTo>
                      <a:pt x="140" y="70"/>
                    </a:lnTo>
                    <a:lnTo>
                      <a:pt x="143" y="70"/>
                    </a:lnTo>
                    <a:lnTo>
                      <a:pt x="147" y="68"/>
                    </a:lnTo>
                    <a:lnTo>
                      <a:pt x="147" y="68"/>
                    </a:lnTo>
                    <a:close/>
                    <a:moveTo>
                      <a:pt x="156" y="242"/>
                    </a:moveTo>
                    <a:lnTo>
                      <a:pt x="156" y="242"/>
                    </a:lnTo>
                    <a:lnTo>
                      <a:pt x="161" y="240"/>
                    </a:lnTo>
                    <a:lnTo>
                      <a:pt x="165" y="238"/>
                    </a:lnTo>
                    <a:lnTo>
                      <a:pt x="174" y="233"/>
                    </a:lnTo>
                    <a:lnTo>
                      <a:pt x="174" y="233"/>
                    </a:lnTo>
                    <a:lnTo>
                      <a:pt x="180" y="229"/>
                    </a:lnTo>
                    <a:lnTo>
                      <a:pt x="183" y="226"/>
                    </a:lnTo>
                    <a:lnTo>
                      <a:pt x="190" y="219"/>
                    </a:lnTo>
                    <a:lnTo>
                      <a:pt x="190" y="219"/>
                    </a:lnTo>
                    <a:lnTo>
                      <a:pt x="200" y="215"/>
                    </a:lnTo>
                    <a:lnTo>
                      <a:pt x="205" y="211"/>
                    </a:lnTo>
                    <a:lnTo>
                      <a:pt x="209" y="208"/>
                    </a:lnTo>
                    <a:lnTo>
                      <a:pt x="209" y="208"/>
                    </a:lnTo>
                    <a:lnTo>
                      <a:pt x="209" y="206"/>
                    </a:lnTo>
                    <a:lnTo>
                      <a:pt x="207" y="204"/>
                    </a:lnTo>
                    <a:lnTo>
                      <a:pt x="207" y="204"/>
                    </a:lnTo>
                    <a:lnTo>
                      <a:pt x="201" y="204"/>
                    </a:lnTo>
                    <a:lnTo>
                      <a:pt x="198" y="206"/>
                    </a:lnTo>
                    <a:lnTo>
                      <a:pt x="198" y="206"/>
                    </a:lnTo>
                    <a:lnTo>
                      <a:pt x="194" y="208"/>
                    </a:lnTo>
                    <a:lnTo>
                      <a:pt x="190" y="209"/>
                    </a:lnTo>
                    <a:lnTo>
                      <a:pt x="190" y="209"/>
                    </a:lnTo>
                    <a:lnTo>
                      <a:pt x="185" y="209"/>
                    </a:lnTo>
                    <a:lnTo>
                      <a:pt x="185" y="209"/>
                    </a:lnTo>
                    <a:lnTo>
                      <a:pt x="181" y="209"/>
                    </a:lnTo>
                    <a:lnTo>
                      <a:pt x="180" y="211"/>
                    </a:lnTo>
                    <a:lnTo>
                      <a:pt x="180" y="213"/>
                    </a:lnTo>
                    <a:lnTo>
                      <a:pt x="178" y="215"/>
                    </a:lnTo>
                    <a:lnTo>
                      <a:pt x="178" y="215"/>
                    </a:lnTo>
                    <a:lnTo>
                      <a:pt x="174" y="217"/>
                    </a:lnTo>
                    <a:lnTo>
                      <a:pt x="171" y="217"/>
                    </a:lnTo>
                    <a:lnTo>
                      <a:pt x="171" y="217"/>
                    </a:lnTo>
                    <a:lnTo>
                      <a:pt x="167" y="219"/>
                    </a:lnTo>
                    <a:lnTo>
                      <a:pt x="165" y="220"/>
                    </a:lnTo>
                    <a:lnTo>
                      <a:pt x="165" y="220"/>
                    </a:lnTo>
                    <a:lnTo>
                      <a:pt x="154" y="231"/>
                    </a:lnTo>
                    <a:lnTo>
                      <a:pt x="154" y="231"/>
                    </a:lnTo>
                    <a:lnTo>
                      <a:pt x="151" y="235"/>
                    </a:lnTo>
                    <a:lnTo>
                      <a:pt x="149" y="238"/>
                    </a:lnTo>
                    <a:lnTo>
                      <a:pt x="151" y="240"/>
                    </a:lnTo>
                    <a:lnTo>
                      <a:pt x="156" y="242"/>
                    </a:lnTo>
                    <a:lnTo>
                      <a:pt x="156" y="242"/>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solidFill>
                    <a:prstClr val="black"/>
                  </a:solidFill>
                  <a:latin typeface="Calibri"/>
                </a:endParaRPr>
              </a:p>
            </p:txBody>
          </p:sp>
          <p:sp>
            <p:nvSpPr>
              <p:cNvPr id="14" name="Freeform 9"/>
              <p:cNvSpPr>
                <a:spLocks noEditPoints="1"/>
              </p:cNvSpPr>
              <p:nvPr/>
            </p:nvSpPr>
            <p:spPr bwMode="auto">
              <a:xfrm>
                <a:off x="250825" y="1412875"/>
                <a:ext cx="3741738" cy="2843213"/>
              </a:xfrm>
              <a:custGeom>
                <a:avLst/>
                <a:gdLst>
                  <a:gd name="T0" fmla="*/ 1408 w 2357"/>
                  <a:gd name="T1" fmla="*/ 487 h 1791"/>
                  <a:gd name="T2" fmla="*/ 1207 w 2357"/>
                  <a:gd name="T3" fmla="*/ 268 h 1791"/>
                  <a:gd name="T4" fmla="*/ 1005 w 2357"/>
                  <a:gd name="T5" fmla="*/ 246 h 1791"/>
                  <a:gd name="T6" fmla="*/ 1095 w 2357"/>
                  <a:gd name="T7" fmla="*/ 469 h 1791"/>
                  <a:gd name="T8" fmla="*/ 1050 w 2357"/>
                  <a:gd name="T9" fmla="*/ 391 h 1791"/>
                  <a:gd name="T10" fmla="*/ 786 w 2357"/>
                  <a:gd name="T11" fmla="*/ 313 h 1791"/>
                  <a:gd name="T12" fmla="*/ 773 w 2357"/>
                  <a:gd name="T13" fmla="*/ 223 h 1791"/>
                  <a:gd name="T14" fmla="*/ 829 w 2357"/>
                  <a:gd name="T15" fmla="*/ 273 h 1791"/>
                  <a:gd name="T16" fmla="*/ 891 w 2357"/>
                  <a:gd name="T17" fmla="*/ 255 h 1791"/>
                  <a:gd name="T18" fmla="*/ 923 w 2357"/>
                  <a:gd name="T19" fmla="*/ 353 h 1791"/>
                  <a:gd name="T20" fmla="*/ 755 w 2357"/>
                  <a:gd name="T21" fmla="*/ 364 h 1791"/>
                  <a:gd name="T22" fmla="*/ 901 w 2357"/>
                  <a:gd name="T23" fmla="*/ 447 h 1791"/>
                  <a:gd name="T24" fmla="*/ 865 w 2357"/>
                  <a:gd name="T25" fmla="*/ 221 h 1791"/>
                  <a:gd name="T26" fmla="*/ 1531 w 2357"/>
                  <a:gd name="T27" fmla="*/ 483 h 1791"/>
                  <a:gd name="T28" fmla="*/ 1249 w 2357"/>
                  <a:gd name="T29" fmla="*/ 380 h 1791"/>
                  <a:gd name="T30" fmla="*/ 1435 w 2357"/>
                  <a:gd name="T31" fmla="*/ 539 h 1791"/>
                  <a:gd name="T32" fmla="*/ 1560 w 2357"/>
                  <a:gd name="T33" fmla="*/ 592 h 1791"/>
                  <a:gd name="T34" fmla="*/ 1146 w 2357"/>
                  <a:gd name="T35" fmla="*/ 166 h 1791"/>
                  <a:gd name="T36" fmla="*/ 1215 w 2357"/>
                  <a:gd name="T37" fmla="*/ 208 h 1791"/>
                  <a:gd name="T38" fmla="*/ 1392 w 2357"/>
                  <a:gd name="T39" fmla="*/ 192 h 1791"/>
                  <a:gd name="T40" fmla="*/ 1604 w 2357"/>
                  <a:gd name="T41" fmla="*/ 67 h 1791"/>
                  <a:gd name="T42" fmla="*/ 1381 w 2357"/>
                  <a:gd name="T43" fmla="*/ 38 h 1791"/>
                  <a:gd name="T44" fmla="*/ 1229 w 2357"/>
                  <a:gd name="T45" fmla="*/ 71 h 1791"/>
                  <a:gd name="T46" fmla="*/ 1274 w 2357"/>
                  <a:gd name="T47" fmla="*/ 98 h 1791"/>
                  <a:gd name="T48" fmla="*/ 1229 w 2357"/>
                  <a:gd name="T49" fmla="*/ 128 h 1791"/>
                  <a:gd name="T50" fmla="*/ 1307 w 2357"/>
                  <a:gd name="T51" fmla="*/ 603 h 1791"/>
                  <a:gd name="T52" fmla="*/ 1694 w 2357"/>
                  <a:gd name="T53" fmla="*/ 910 h 1791"/>
                  <a:gd name="T54" fmla="*/ 1419 w 2357"/>
                  <a:gd name="T55" fmla="*/ 1596 h 1791"/>
                  <a:gd name="T56" fmla="*/ 1394 w 2357"/>
                  <a:gd name="T57" fmla="*/ 1552 h 1791"/>
                  <a:gd name="T58" fmla="*/ 2246 w 2357"/>
                  <a:gd name="T59" fmla="*/ 333 h 1791"/>
                  <a:gd name="T60" fmla="*/ 2252 w 2357"/>
                  <a:gd name="T61" fmla="*/ 195 h 1791"/>
                  <a:gd name="T62" fmla="*/ 2232 w 2357"/>
                  <a:gd name="T63" fmla="*/ 89 h 1791"/>
                  <a:gd name="T64" fmla="*/ 2215 w 2357"/>
                  <a:gd name="T65" fmla="*/ 36 h 1791"/>
                  <a:gd name="T66" fmla="*/ 1949 w 2357"/>
                  <a:gd name="T67" fmla="*/ 25 h 1791"/>
                  <a:gd name="T68" fmla="*/ 1776 w 2357"/>
                  <a:gd name="T69" fmla="*/ 81 h 1791"/>
                  <a:gd name="T70" fmla="*/ 1528 w 2357"/>
                  <a:gd name="T71" fmla="*/ 125 h 1791"/>
                  <a:gd name="T72" fmla="*/ 1484 w 2357"/>
                  <a:gd name="T73" fmla="*/ 246 h 1791"/>
                  <a:gd name="T74" fmla="*/ 1718 w 2357"/>
                  <a:gd name="T75" fmla="*/ 431 h 1791"/>
                  <a:gd name="T76" fmla="*/ 1758 w 2357"/>
                  <a:gd name="T77" fmla="*/ 577 h 1791"/>
                  <a:gd name="T78" fmla="*/ 1924 w 2357"/>
                  <a:gd name="T79" fmla="*/ 610 h 1791"/>
                  <a:gd name="T80" fmla="*/ 1272 w 2357"/>
                  <a:gd name="T81" fmla="*/ 1717 h 1791"/>
                  <a:gd name="T82" fmla="*/ 1106 w 2357"/>
                  <a:gd name="T83" fmla="*/ 1598 h 1791"/>
                  <a:gd name="T84" fmla="*/ 1330 w 2357"/>
                  <a:gd name="T85" fmla="*/ 1451 h 1791"/>
                  <a:gd name="T86" fmla="*/ 1511 w 2357"/>
                  <a:gd name="T87" fmla="*/ 1073 h 1791"/>
                  <a:gd name="T88" fmla="*/ 1569 w 2357"/>
                  <a:gd name="T89" fmla="*/ 966 h 1791"/>
                  <a:gd name="T90" fmla="*/ 1642 w 2357"/>
                  <a:gd name="T91" fmla="*/ 869 h 1791"/>
                  <a:gd name="T92" fmla="*/ 1423 w 2357"/>
                  <a:gd name="T93" fmla="*/ 626 h 1791"/>
                  <a:gd name="T94" fmla="*/ 1316 w 2357"/>
                  <a:gd name="T95" fmla="*/ 887 h 1791"/>
                  <a:gd name="T96" fmla="*/ 1182 w 2357"/>
                  <a:gd name="T97" fmla="*/ 565 h 1791"/>
                  <a:gd name="T98" fmla="*/ 1267 w 2357"/>
                  <a:gd name="T99" fmla="*/ 465 h 1791"/>
                  <a:gd name="T100" fmla="*/ 1164 w 2357"/>
                  <a:gd name="T101" fmla="*/ 414 h 1791"/>
                  <a:gd name="T102" fmla="*/ 1097 w 2357"/>
                  <a:gd name="T103" fmla="*/ 385 h 1791"/>
                  <a:gd name="T104" fmla="*/ 1010 w 2357"/>
                  <a:gd name="T105" fmla="*/ 496 h 1791"/>
                  <a:gd name="T106" fmla="*/ 811 w 2357"/>
                  <a:gd name="T107" fmla="*/ 476 h 1791"/>
                  <a:gd name="T108" fmla="*/ 552 w 2357"/>
                  <a:gd name="T109" fmla="*/ 458 h 1791"/>
                  <a:gd name="T110" fmla="*/ 65 w 2357"/>
                  <a:gd name="T111" fmla="*/ 445 h 1791"/>
                  <a:gd name="T112" fmla="*/ 67 w 2357"/>
                  <a:gd name="T113" fmla="*/ 572 h 1791"/>
                  <a:gd name="T114" fmla="*/ 87 w 2357"/>
                  <a:gd name="T115" fmla="*/ 720 h 1791"/>
                  <a:gd name="T116" fmla="*/ 217 w 2357"/>
                  <a:gd name="T117" fmla="*/ 697 h 1791"/>
                  <a:gd name="T118" fmla="*/ 469 w 2357"/>
                  <a:gd name="T119" fmla="*/ 733 h 1791"/>
                  <a:gd name="T120" fmla="*/ 650 w 2357"/>
                  <a:gd name="T121" fmla="*/ 977 h 1791"/>
                  <a:gd name="T122" fmla="*/ 880 w 2357"/>
                  <a:gd name="T123" fmla="*/ 1489 h 1791"/>
                  <a:gd name="T124" fmla="*/ 1122 w 2357"/>
                  <a:gd name="T125" fmla="*/ 1647 h 17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57" h="1791">
                    <a:moveTo>
                      <a:pt x="1086" y="284"/>
                    </a:moveTo>
                    <a:lnTo>
                      <a:pt x="1086" y="284"/>
                    </a:lnTo>
                    <a:lnTo>
                      <a:pt x="1086" y="279"/>
                    </a:lnTo>
                    <a:lnTo>
                      <a:pt x="1088" y="275"/>
                    </a:lnTo>
                    <a:lnTo>
                      <a:pt x="1093" y="268"/>
                    </a:lnTo>
                    <a:lnTo>
                      <a:pt x="1093" y="268"/>
                    </a:lnTo>
                    <a:lnTo>
                      <a:pt x="1102" y="261"/>
                    </a:lnTo>
                    <a:lnTo>
                      <a:pt x="1102" y="261"/>
                    </a:lnTo>
                    <a:lnTo>
                      <a:pt x="1111" y="259"/>
                    </a:lnTo>
                    <a:lnTo>
                      <a:pt x="1111" y="259"/>
                    </a:lnTo>
                    <a:lnTo>
                      <a:pt x="1115" y="261"/>
                    </a:lnTo>
                    <a:lnTo>
                      <a:pt x="1119" y="262"/>
                    </a:lnTo>
                    <a:lnTo>
                      <a:pt x="1124" y="268"/>
                    </a:lnTo>
                    <a:lnTo>
                      <a:pt x="1128" y="275"/>
                    </a:lnTo>
                    <a:lnTo>
                      <a:pt x="1128" y="282"/>
                    </a:lnTo>
                    <a:lnTo>
                      <a:pt x="1128" y="282"/>
                    </a:lnTo>
                    <a:lnTo>
                      <a:pt x="1126" y="290"/>
                    </a:lnTo>
                    <a:lnTo>
                      <a:pt x="1122" y="291"/>
                    </a:lnTo>
                    <a:lnTo>
                      <a:pt x="1117" y="293"/>
                    </a:lnTo>
                    <a:lnTo>
                      <a:pt x="1110" y="293"/>
                    </a:lnTo>
                    <a:lnTo>
                      <a:pt x="1110" y="293"/>
                    </a:lnTo>
                    <a:lnTo>
                      <a:pt x="1097" y="291"/>
                    </a:lnTo>
                    <a:lnTo>
                      <a:pt x="1090" y="290"/>
                    </a:lnTo>
                    <a:lnTo>
                      <a:pt x="1088" y="286"/>
                    </a:lnTo>
                    <a:lnTo>
                      <a:pt x="1086" y="284"/>
                    </a:lnTo>
                    <a:lnTo>
                      <a:pt x="1086" y="284"/>
                    </a:lnTo>
                    <a:close/>
                    <a:moveTo>
                      <a:pt x="1122" y="214"/>
                    </a:moveTo>
                    <a:lnTo>
                      <a:pt x="1122" y="214"/>
                    </a:lnTo>
                    <a:lnTo>
                      <a:pt x="1131" y="214"/>
                    </a:lnTo>
                    <a:lnTo>
                      <a:pt x="1137" y="210"/>
                    </a:lnTo>
                    <a:lnTo>
                      <a:pt x="1140" y="208"/>
                    </a:lnTo>
                    <a:lnTo>
                      <a:pt x="1142" y="204"/>
                    </a:lnTo>
                    <a:lnTo>
                      <a:pt x="1140" y="201"/>
                    </a:lnTo>
                    <a:lnTo>
                      <a:pt x="1137" y="197"/>
                    </a:lnTo>
                    <a:lnTo>
                      <a:pt x="1131" y="197"/>
                    </a:lnTo>
                    <a:lnTo>
                      <a:pt x="1122" y="197"/>
                    </a:lnTo>
                    <a:lnTo>
                      <a:pt x="1122" y="197"/>
                    </a:lnTo>
                    <a:lnTo>
                      <a:pt x="1115" y="201"/>
                    </a:lnTo>
                    <a:lnTo>
                      <a:pt x="1106" y="204"/>
                    </a:lnTo>
                    <a:lnTo>
                      <a:pt x="1100" y="204"/>
                    </a:lnTo>
                    <a:lnTo>
                      <a:pt x="1100" y="204"/>
                    </a:lnTo>
                    <a:lnTo>
                      <a:pt x="1099" y="203"/>
                    </a:lnTo>
                    <a:lnTo>
                      <a:pt x="1095" y="203"/>
                    </a:lnTo>
                    <a:lnTo>
                      <a:pt x="1091" y="208"/>
                    </a:lnTo>
                    <a:lnTo>
                      <a:pt x="1091" y="208"/>
                    </a:lnTo>
                    <a:lnTo>
                      <a:pt x="1095" y="208"/>
                    </a:lnTo>
                    <a:lnTo>
                      <a:pt x="1097" y="208"/>
                    </a:lnTo>
                    <a:lnTo>
                      <a:pt x="1099" y="206"/>
                    </a:lnTo>
                    <a:lnTo>
                      <a:pt x="1100" y="206"/>
                    </a:lnTo>
                    <a:lnTo>
                      <a:pt x="1100" y="206"/>
                    </a:lnTo>
                    <a:lnTo>
                      <a:pt x="1111" y="210"/>
                    </a:lnTo>
                    <a:lnTo>
                      <a:pt x="1117" y="212"/>
                    </a:lnTo>
                    <a:lnTo>
                      <a:pt x="1122" y="214"/>
                    </a:lnTo>
                    <a:lnTo>
                      <a:pt x="1122" y="214"/>
                    </a:lnTo>
                    <a:close/>
                    <a:moveTo>
                      <a:pt x="1403" y="481"/>
                    </a:moveTo>
                    <a:lnTo>
                      <a:pt x="1403" y="481"/>
                    </a:lnTo>
                    <a:lnTo>
                      <a:pt x="1401" y="481"/>
                    </a:lnTo>
                    <a:lnTo>
                      <a:pt x="1401" y="481"/>
                    </a:lnTo>
                    <a:lnTo>
                      <a:pt x="1397" y="483"/>
                    </a:lnTo>
                    <a:lnTo>
                      <a:pt x="1394" y="485"/>
                    </a:lnTo>
                    <a:lnTo>
                      <a:pt x="1392" y="487"/>
                    </a:lnTo>
                    <a:lnTo>
                      <a:pt x="1392" y="490"/>
                    </a:lnTo>
                    <a:lnTo>
                      <a:pt x="1392" y="499"/>
                    </a:lnTo>
                    <a:lnTo>
                      <a:pt x="1396" y="501"/>
                    </a:lnTo>
                    <a:lnTo>
                      <a:pt x="1397" y="505"/>
                    </a:lnTo>
                    <a:lnTo>
                      <a:pt x="1397" y="505"/>
                    </a:lnTo>
                    <a:lnTo>
                      <a:pt x="1403" y="505"/>
                    </a:lnTo>
                    <a:lnTo>
                      <a:pt x="1406" y="503"/>
                    </a:lnTo>
                    <a:lnTo>
                      <a:pt x="1408" y="499"/>
                    </a:lnTo>
                    <a:lnTo>
                      <a:pt x="1410" y="496"/>
                    </a:lnTo>
                    <a:lnTo>
                      <a:pt x="1410" y="490"/>
                    </a:lnTo>
                    <a:lnTo>
                      <a:pt x="1408" y="487"/>
                    </a:lnTo>
                    <a:lnTo>
                      <a:pt x="1406" y="483"/>
                    </a:lnTo>
                    <a:lnTo>
                      <a:pt x="1403" y="481"/>
                    </a:lnTo>
                    <a:lnTo>
                      <a:pt x="1403" y="481"/>
                    </a:lnTo>
                    <a:close/>
                    <a:moveTo>
                      <a:pt x="1153" y="268"/>
                    </a:moveTo>
                    <a:lnTo>
                      <a:pt x="1153" y="268"/>
                    </a:lnTo>
                    <a:lnTo>
                      <a:pt x="1155" y="275"/>
                    </a:lnTo>
                    <a:lnTo>
                      <a:pt x="1157" y="282"/>
                    </a:lnTo>
                    <a:lnTo>
                      <a:pt x="1160" y="286"/>
                    </a:lnTo>
                    <a:lnTo>
                      <a:pt x="1166" y="290"/>
                    </a:lnTo>
                    <a:lnTo>
                      <a:pt x="1166" y="290"/>
                    </a:lnTo>
                    <a:lnTo>
                      <a:pt x="1173" y="291"/>
                    </a:lnTo>
                    <a:lnTo>
                      <a:pt x="1182" y="291"/>
                    </a:lnTo>
                    <a:lnTo>
                      <a:pt x="1182" y="291"/>
                    </a:lnTo>
                    <a:lnTo>
                      <a:pt x="1187" y="290"/>
                    </a:lnTo>
                    <a:lnTo>
                      <a:pt x="1191" y="290"/>
                    </a:lnTo>
                    <a:lnTo>
                      <a:pt x="1191" y="290"/>
                    </a:lnTo>
                    <a:lnTo>
                      <a:pt x="1196" y="293"/>
                    </a:lnTo>
                    <a:lnTo>
                      <a:pt x="1200" y="295"/>
                    </a:lnTo>
                    <a:lnTo>
                      <a:pt x="1200" y="295"/>
                    </a:lnTo>
                    <a:lnTo>
                      <a:pt x="1204" y="295"/>
                    </a:lnTo>
                    <a:lnTo>
                      <a:pt x="1205" y="295"/>
                    </a:lnTo>
                    <a:lnTo>
                      <a:pt x="1213" y="290"/>
                    </a:lnTo>
                    <a:lnTo>
                      <a:pt x="1224" y="280"/>
                    </a:lnTo>
                    <a:lnTo>
                      <a:pt x="1224" y="280"/>
                    </a:lnTo>
                    <a:lnTo>
                      <a:pt x="1229" y="277"/>
                    </a:lnTo>
                    <a:lnTo>
                      <a:pt x="1236" y="277"/>
                    </a:lnTo>
                    <a:lnTo>
                      <a:pt x="1242" y="279"/>
                    </a:lnTo>
                    <a:lnTo>
                      <a:pt x="1247" y="282"/>
                    </a:lnTo>
                    <a:lnTo>
                      <a:pt x="1247" y="282"/>
                    </a:lnTo>
                    <a:lnTo>
                      <a:pt x="1254" y="288"/>
                    </a:lnTo>
                    <a:lnTo>
                      <a:pt x="1260" y="291"/>
                    </a:lnTo>
                    <a:lnTo>
                      <a:pt x="1265" y="291"/>
                    </a:lnTo>
                    <a:lnTo>
                      <a:pt x="1274" y="290"/>
                    </a:lnTo>
                    <a:lnTo>
                      <a:pt x="1274" y="290"/>
                    </a:lnTo>
                    <a:lnTo>
                      <a:pt x="1280" y="286"/>
                    </a:lnTo>
                    <a:lnTo>
                      <a:pt x="1283" y="284"/>
                    </a:lnTo>
                    <a:lnTo>
                      <a:pt x="1287" y="284"/>
                    </a:lnTo>
                    <a:lnTo>
                      <a:pt x="1287" y="284"/>
                    </a:lnTo>
                    <a:lnTo>
                      <a:pt x="1292" y="288"/>
                    </a:lnTo>
                    <a:lnTo>
                      <a:pt x="1298" y="291"/>
                    </a:lnTo>
                    <a:lnTo>
                      <a:pt x="1298" y="291"/>
                    </a:lnTo>
                    <a:lnTo>
                      <a:pt x="1307" y="293"/>
                    </a:lnTo>
                    <a:lnTo>
                      <a:pt x="1320" y="291"/>
                    </a:lnTo>
                    <a:lnTo>
                      <a:pt x="1330" y="288"/>
                    </a:lnTo>
                    <a:lnTo>
                      <a:pt x="1334" y="286"/>
                    </a:lnTo>
                    <a:lnTo>
                      <a:pt x="1336" y="282"/>
                    </a:lnTo>
                    <a:lnTo>
                      <a:pt x="1336" y="282"/>
                    </a:lnTo>
                    <a:lnTo>
                      <a:pt x="1338" y="273"/>
                    </a:lnTo>
                    <a:lnTo>
                      <a:pt x="1336" y="268"/>
                    </a:lnTo>
                    <a:lnTo>
                      <a:pt x="1330" y="262"/>
                    </a:lnTo>
                    <a:lnTo>
                      <a:pt x="1323" y="259"/>
                    </a:lnTo>
                    <a:lnTo>
                      <a:pt x="1323" y="259"/>
                    </a:lnTo>
                    <a:lnTo>
                      <a:pt x="1307" y="259"/>
                    </a:lnTo>
                    <a:lnTo>
                      <a:pt x="1307" y="259"/>
                    </a:lnTo>
                    <a:lnTo>
                      <a:pt x="1300" y="257"/>
                    </a:lnTo>
                    <a:lnTo>
                      <a:pt x="1292" y="255"/>
                    </a:lnTo>
                    <a:lnTo>
                      <a:pt x="1292" y="255"/>
                    </a:lnTo>
                    <a:lnTo>
                      <a:pt x="1287" y="255"/>
                    </a:lnTo>
                    <a:lnTo>
                      <a:pt x="1283" y="255"/>
                    </a:lnTo>
                    <a:lnTo>
                      <a:pt x="1276" y="257"/>
                    </a:lnTo>
                    <a:lnTo>
                      <a:pt x="1276" y="257"/>
                    </a:lnTo>
                    <a:lnTo>
                      <a:pt x="1271" y="259"/>
                    </a:lnTo>
                    <a:lnTo>
                      <a:pt x="1265" y="259"/>
                    </a:lnTo>
                    <a:lnTo>
                      <a:pt x="1253" y="257"/>
                    </a:lnTo>
                    <a:lnTo>
                      <a:pt x="1253" y="257"/>
                    </a:lnTo>
                    <a:lnTo>
                      <a:pt x="1247" y="257"/>
                    </a:lnTo>
                    <a:lnTo>
                      <a:pt x="1242" y="259"/>
                    </a:lnTo>
                    <a:lnTo>
                      <a:pt x="1231" y="264"/>
                    </a:lnTo>
                    <a:lnTo>
                      <a:pt x="1231" y="264"/>
                    </a:lnTo>
                    <a:lnTo>
                      <a:pt x="1224" y="266"/>
                    </a:lnTo>
                    <a:lnTo>
                      <a:pt x="1215" y="268"/>
                    </a:lnTo>
                    <a:lnTo>
                      <a:pt x="1207" y="268"/>
                    </a:lnTo>
                    <a:lnTo>
                      <a:pt x="1200" y="264"/>
                    </a:lnTo>
                    <a:lnTo>
                      <a:pt x="1200" y="264"/>
                    </a:lnTo>
                    <a:lnTo>
                      <a:pt x="1195" y="261"/>
                    </a:lnTo>
                    <a:lnTo>
                      <a:pt x="1195" y="261"/>
                    </a:lnTo>
                    <a:lnTo>
                      <a:pt x="1187" y="259"/>
                    </a:lnTo>
                    <a:lnTo>
                      <a:pt x="1187" y="259"/>
                    </a:lnTo>
                    <a:lnTo>
                      <a:pt x="1186" y="255"/>
                    </a:lnTo>
                    <a:lnTo>
                      <a:pt x="1184" y="252"/>
                    </a:lnTo>
                    <a:lnTo>
                      <a:pt x="1182" y="244"/>
                    </a:lnTo>
                    <a:lnTo>
                      <a:pt x="1182" y="244"/>
                    </a:lnTo>
                    <a:lnTo>
                      <a:pt x="1178" y="239"/>
                    </a:lnTo>
                    <a:lnTo>
                      <a:pt x="1175" y="237"/>
                    </a:lnTo>
                    <a:lnTo>
                      <a:pt x="1169" y="237"/>
                    </a:lnTo>
                    <a:lnTo>
                      <a:pt x="1164" y="235"/>
                    </a:lnTo>
                    <a:lnTo>
                      <a:pt x="1164" y="235"/>
                    </a:lnTo>
                    <a:lnTo>
                      <a:pt x="1158" y="230"/>
                    </a:lnTo>
                    <a:lnTo>
                      <a:pt x="1155" y="228"/>
                    </a:lnTo>
                    <a:lnTo>
                      <a:pt x="1151" y="228"/>
                    </a:lnTo>
                    <a:lnTo>
                      <a:pt x="1151" y="228"/>
                    </a:lnTo>
                    <a:lnTo>
                      <a:pt x="1146" y="228"/>
                    </a:lnTo>
                    <a:lnTo>
                      <a:pt x="1139" y="230"/>
                    </a:lnTo>
                    <a:lnTo>
                      <a:pt x="1139" y="230"/>
                    </a:lnTo>
                    <a:lnTo>
                      <a:pt x="1135" y="230"/>
                    </a:lnTo>
                    <a:lnTo>
                      <a:pt x="1133" y="228"/>
                    </a:lnTo>
                    <a:lnTo>
                      <a:pt x="1131" y="226"/>
                    </a:lnTo>
                    <a:lnTo>
                      <a:pt x="1129" y="223"/>
                    </a:lnTo>
                    <a:lnTo>
                      <a:pt x="1129" y="223"/>
                    </a:lnTo>
                    <a:lnTo>
                      <a:pt x="1122" y="221"/>
                    </a:lnTo>
                    <a:lnTo>
                      <a:pt x="1115" y="219"/>
                    </a:lnTo>
                    <a:lnTo>
                      <a:pt x="1106" y="221"/>
                    </a:lnTo>
                    <a:lnTo>
                      <a:pt x="1099" y="224"/>
                    </a:lnTo>
                    <a:lnTo>
                      <a:pt x="1099" y="224"/>
                    </a:lnTo>
                    <a:lnTo>
                      <a:pt x="1097" y="226"/>
                    </a:lnTo>
                    <a:lnTo>
                      <a:pt x="1097" y="226"/>
                    </a:lnTo>
                    <a:lnTo>
                      <a:pt x="1095" y="230"/>
                    </a:lnTo>
                    <a:lnTo>
                      <a:pt x="1097" y="232"/>
                    </a:lnTo>
                    <a:lnTo>
                      <a:pt x="1100" y="235"/>
                    </a:lnTo>
                    <a:lnTo>
                      <a:pt x="1106" y="237"/>
                    </a:lnTo>
                    <a:lnTo>
                      <a:pt x="1111" y="237"/>
                    </a:lnTo>
                    <a:lnTo>
                      <a:pt x="1111" y="237"/>
                    </a:lnTo>
                    <a:lnTo>
                      <a:pt x="1133" y="237"/>
                    </a:lnTo>
                    <a:lnTo>
                      <a:pt x="1144" y="241"/>
                    </a:lnTo>
                    <a:lnTo>
                      <a:pt x="1148" y="242"/>
                    </a:lnTo>
                    <a:lnTo>
                      <a:pt x="1151" y="246"/>
                    </a:lnTo>
                    <a:lnTo>
                      <a:pt x="1151" y="246"/>
                    </a:lnTo>
                    <a:lnTo>
                      <a:pt x="1153" y="250"/>
                    </a:lnTo>
                    <a:lnTo>
                      <a:pt x="1153" y="257"/>
                    </a:lnTo>
                    <a:lnTo>
                      <a:pt x="1153" y="268"/>
                    </a:lnTo>
                    <a:lnTo>
                      <a:pt x="1153" y="268"/>
                    </a:lnTo>
                    <a:close/>
                    <a:moveTo>
                      <a:pt x="1032" y="226"/>
                    </a:moveTo>
                    <a:lnTo>
                      <a:pt x="1032" y="226"/>
                    </a:lnTo>
                    <a:lnTo>
                      <a:pt x="1028" y="228"/>
                    </a:lnTo>
                    <a:lnTo>
                      <a:pt x="1026" y="232"/>
                    </a:lnTo>
                    <a:lnTo>
                      <a:pt x="1026" y="233"/>
                    </a:lnTo>
                    <a:lnTo>
                      <a:pt x="1026" y="237"/>
                    </a:lnTo>
                    <a:lnTo>
                      <a:pt x="1030" y="242"/>
                    </a:lnTo>
                    <a:lnTo>
                      <a:pt x="1030" y="250"/>
                    </a:lnTo>
                    <a:lnTo>
                      <a:pt x="1030" y="250"/>
                    </a:lnTo>
                    <a:lnTo>
                      <a:pt x="1030" y="253"/>
                    </a:lnTo>
                    <a:lnTo>
                      <a:pt x="1028" y="255"/>
                    </a:lnTo>
                    <a:lnTo>
                      <a:pt x="1026" y="253"/>
                    </a:lnTo>
                    <a:lnTo>
                      <a:pt x="1023" y="252"/>
                    </a:lnTo>
                    <a:lnTo>
                      <a:pt x="1015" y="239"/>
                    </a:lnTo>
                    <a:lnTo>
                      <a:pt x="1015" y="239"/>
                    </a:lnTo>
                    <a:lnTo>
                      <a:pt x="1014" y="237"/>
                    </a:lnTo>
                    <a:lnTo>
                      <a:pt x="1008" y="235"/>
                    </a:lnTo>
                    <a:lnTo>
                      <a:pt x="1005" y="235"/>
                    </a:lnTo>
                    <a:lnTo>
                      <a:pt x="1003" y="237"/>
                    </a:lnTo>
                    <a:lnTo>
                      <a:pt x="1003" y="237"/>
                    </a:lnTo>
                    <a:lnTo>
                      <a:pt x="1001" y="241"/>
                    </a:lnTo>
                    <a:lnTo>
                      <a:pt x="1003" y="242"/>
                    </a:lnTo>
                    <a:lnTo>
                      <a:pt x="1005" y="246"/>
                    </a:lnTo>
                    <a:lnTo>
                      <a:pt x="1010" y="250"/>
                    </a:lnTo>
                    <a:lnTo>
                      <a:pt x="1012" y="255"/>
                    </a:lnTo>
                    <a:lnTo>
                      <a:pt x="1012" y="255"/>
                    </a:lnTo>
                    <a:lnTo>
                      <a:pt x="1012" y="259"/>
                    </a:lnTo>
                    <a:lnTo>
                      <a:pt x="1008" y="261"/>
                    </a:lnTo>
                    <a:lnTo>
                      <a:pt x="1001" y="262"/>
                    </a:lnTo>
                    <a:lnTo>
                      <a:pt x="1001" y="262"/>
                    </a:lnTo>
                    <a:lnTo>
                      <a:pt x="996" y="262"/>
                    </a:lnTo>
                    <a:lnTo>
                      <a:pt x="992" y="266"/>
                    </a:lnTo>
                    <a:lnTo>
                      <a:pt x="990" y="268"/>
                    </a:lnTo>
                    <a:lnTo>
                      <a:pt x="992" y="273"/>
                    </a:lnTo>
                    <a:lnTo>
                      <a:pt x="992" y="273"/>
                    </a:lnTo>
                    <a:lnTo>
                      <a:pt x="996" y="275"/>
                    </a:lnTo>
                    <a:lnTo>
                      <a:pt x="997" y="275"/>
                    </a:lnTo>
                    <a:lnTo>
                      <a:pt x="1003" y="273"/>
                    </a:lnTo>
                    <a:lnTo>
                      <a:pt x="1012" y="270"/>
                    </a:lnTo>
                    <a:lnTo>
                      <a:pt x="1012" y="270"/>
                    </a:lnTo>
                    <a:lnTo>
                      <a:pt x="1019" y="266"/>
                    </a:lnTo>
                    <a:lnTo>
                      <a:pt x="1023" y="266"/>
                    </a:lnTo>
                    <a:lnTo>
                      <a:pt x="1026" y="266"/>
                    </a:lnTo>
                    <a:lnTo>
                      <a:pt x="1026" y="266"/>
                    </a:lnTo>
                    <a:lnTo>
                      <a:pt x="1028" y="268"/>
                    </a:lnTo>
                    <a:lnTo>
                      <a:pt x="1028" y="270"/>
                    </a:lnTo>
                    <a:lnTo>
                      <a:pt x="1026" y="273"/>
                    </a:lnTo>
                    <a:lnTo>
                      <a:pt x="1026" y="273"/>
                    </a:lnTo>
                    <a:lnTo>
                      <a:pt x="1026" y="277"/>
                    </a:lnTo>
                    <a:lnTo>
                      <a:pt x="1026" y="280"/>
                    </a:lnTo>
                    <a:lnTo>
                      <a:pt x="1030" y="284"/>
                    </a:lnTo>
                    <a:lnTo>
                      <a:pt x="1035" y="286"/>
                    </a:lnTo>
                    <a:lnTo>
                      <a:pt x="1035" y="286"/>
                    </a:lnTo>
                    <a:lnTo>
                      <a:pt x="1048" y="286"/>
                    </a:lnTo>
                    <a:lnTo>
                      <a:pt x="1061" y="284"/>
                    </a:lnTo>
                    <a:lnTo>
                      <a:pt x="1061" y="284"/>
                    </a:lnTo>
                    <a:lnTo>
                      <a:pt x="1066" y="282"/>
                    </a:lnTo>
                    <a:lnTo>
                      <a:pt x="1072" y="275"/>
                    </a:lnTo>
                    <a:lnTo>
                      <a:pt x="1072" y="275"/>
                    </a:lnTo>
                    <a:lnTo>
                      <a:pt x="1073" y="270"/>
                    </a:lnTo>
                    <a:lnTo>
                      <a:pt x="1072" y="266"/>
                    </a:lnTo>
                    <a:lnTo>
                      <a:pt x="1068" y="262"/>
                    </a:lnTo>
                    <a:lnTo>
                      <a:pt x="1066" y="257"/>
                    </a:lnTo>
                    <a:lnTo>
                      <a:pt x="1066" y="257"/>
                    </a:lnTo>
                    <a:lnTo>
                      <a:pt x="1064" y="253"/>
                    </a:lnTo>
                    <a:lnTo>
                      <a:pt x="1066" y="248"/>
                    </a:lnTo>
                    <a:lnTo>
                      <a:pt x="1066" y="242"/>
                    </a:lnTo>
                    <a:lnTo>
                      <a:pt x="1066" y="237"/>
                    </a:lnTo>
                    <a:lnTo>
                      <a:pt x="1066" y="237"/>
                    </a:lnTo>
                    <a:lnTo>
                      <a:pt x="1061" y="232"/>
                    </a:lnTo>
                    <a:lnTo>
                      <a:pt x="1052" y="226"/>
                    </a:lnTo>
                    <a:lnTo>
                      <a:pt x="1052" y="226"/>
                    </a:lnTo>
                    <a:lnTo>
                      <a:pt x="1044" y="224"/>
                    </a:lnTo>
                    <a:lnTo>
                      <a:pt x="1035" y="224"/>
                    </a:lnTo>
                    <a:lnTo>
                      <a:pt x="1035" y="224"/>
                    </a:lnTo>
                    <a:lnTo>
                      <a:pt x="1032" y="226"/>
                    </a:lnTo>
                    <a:lnTo>
                      <a:pt x="1032" y="226"/>
                    </a:lnTo>
                    <a:close/>
                    <a:moveTo>
                      <a:pt x="1061" y="434"/>
                    </a:moveTo>
                    <a:lnTo>
                      <a:pt x="1061" y="434"/>
                    </a:lnTo>
                    <a:lnTo>
                      <a:pt x="1055" y="432"/>
                    </a:lnTo>
                    <a:lnTo>
                      <a:pt x="1048" y="434"/>
                    </a:lnTo>
                    <a:lnTo>
                      <a:pt x="1044" y="438"/>
                    </a:lnTo>
                    <a:lnTo>
                      <a:pt x="1041" y="443"/>
                    </a:lnTo>
                    <a:lnTo>
                      <a:pt x="1041" y="443"/>
                    </a:lnTo>
                    <a:lnTo>
                      <a:pt x="1041" y="451"/>
                    </a:lnTo>
                    <a:lnTo>
                      <a:pt x="1044" y="458"/>
                    </a:lnTo>
                    <a:lnTo>
                      <a:pt x="1050" y="463"/>
                    </a:lnTo>
                    <a:lnTo>
                      <a:pt x="1057" y="469"/>
                    </a:lnTo>
                    <a:lnTo>
                      <a:pt x="1066" y="472"/>
                    </a:lnTo>
                    <a:lnTo>
                      <a:pt x="1075" y="474"/>
                    </a:lnTo>
                    <a:lnTo>
                      <a:pt x="1082" y="474"/>
                    </a:lnTo>
                    <a:lnTo>
                      <a:pt x="1090" y="472"/>
                    </a:lnTo>
                    <a:lnTo>
                      <a:pt x="1090" y="472"/>
                    </a:lnTo>
                    <a:lnTo>
                      <a:pt x="1093" y="470"/>
                    </a:lnTo>
                    <a:lnTo>
                      <a:pt x="1095" y="469"/>
                    </a:lnTo>
                    <a:lnTo>
                      <a:pt x="1097" y="461"/>
                    </a:lnTo>
                    <a:lnTo>
                      <a:pt x="1095" y="454"/>
                    </a:lnTo>
                    <a:lnTo>
                      <a:pt x="1095" y="447"/>
                    </a:lnTo>
                    <a:lnTo>
                      <a:pt x="1095" y="447"/>
                    </a:lnTo>
                    <a:lnTo>
                      <a:pt x="1090" y="443"/>
                    </a:lnTo>
                    <a:lnTo>
                      <a:pt x="1082" y="440"/>
                    </a:lnTo>
                    <a:lnTo>
                      <a:pt x="1068" y="434"/>
                    </a:lnTo>
                    <a:lnTo>
                      <a:pt x="1068" y="434"/>
                    </a:lnTo>
                    <a:lnTo>
                      <a:pt x="1061" y="434"/>
                    </a:lnTo>
                    <a:lnTo>
                      <a:pt x="1061" y="434"/>
                    </a:lnTo>
                    <a:close/>
                    <a:moveTo>
                      <a:pt x="1077" y="346"/>
                    </a:moveTo>
                    <a:lnTo>
                      <a:pt x="1077" y="346"/>
                    </a:lnTo>
                    <a:lnTo>
                      <a:pt x="1072" y="344"/>
                    </a:lnTo>
                    <a:lnTo>
                      <a:pt x="1064" y="340"/>
                    </a:lnTo>
                    <a:lnTo>
                      <a:pt x="1061" y="335"/>
                    </a:lnTo>
                    <a:lnTo>
                      <a:pt x="1061" y="333"/>
                    </a:lnTo>
                    <a:lnTo>
                      <a:pt x="1062" y="329"/>
                    </a:lnTo>
                    <a:lnTo>
                      <a:pt x="1062" y="329"/>
                    </a:lnTo>
                    <a:lnTo>
                      <a:pt x="1066" y="326"/>
                    </a:lnTo>
                    <a:lnTo>
                      <a:pt x="1072" y="324"/>
                    </a:lnTo>
                    <a:lnTo>
                      <a:pt x="1072" y="324"/>
                    </a:lnTo>
                    <a:lnTo>
                      <a:pt x="1073" y="320"/>
                    </a:lnTo>
                    <a:lnTo>
                      <a:pt x="1073" y="315"/>
                    </a:lnTo>
                    <a:lnTo>
                      <a:pt x="1072" y="311"/>
                    </a:lnTo>
                    <a:lnTo>
                      <a:pt x="1070" y="308"/>
                    </a:lnTo>
                    <a:lnTo>
                      <a:pt x="1070" y="308"/>
                    </a:lnTo>
                    <a:lnTo>
                      <a:pt x="1068" y="306"/>
                    </a:lnTo>
                    <a:lnTo>
                      <a:pt x="1064" y="304"/>
                    </a:lnTo>
                    <a:lnTo>
                      <a:pt x="1057" y="304"/>
                    </a:lnTo>
                    <a:lnTo>
                      <a:pt x="1057" y="304"/>
                    </a:lnTo>
                    <a:lnTo>
                      <a:pt x="1052" y="306"/>
                    </a:lnTo>
                    <a:lnTo>
                      <a:pt x="1048" y="308"/>
                    </a:lnTo>
                    <a:lnTo>
                      <a:pt x="1048" y="308"/>
                    </a:lnTo>
                    <a:lnTo>
                      <a:pt x="1039" y="313"/>
                    </a:lnTo>
                    <a:lnTo>
                      <a:pt x="1030" y="315"/>
                    </a:lnTo>
                    <a:lnTo>
                      <a:pt x="1030" y="315"/>
                    </a:lnTo>
                    <a:lnTo>
                      <a:pt x="1023" y="317"/>
                    </a:lnTo>
                    <a:lnTo>
                      <a:pt x="1017" y="320"/>
                    </a:lnTo>
                    <a:lnTo>
                      <a:pt x="1015" y="322"/>
                    </a:lnTo>
                    <a:lnTo>
                      <a:pt x="1015" y="324"/>
                    </a:lnTo>
                    <a:lnTo>
                      <a:pt x="1017" y="328"/>
                    </a:lnTo>
                    <a:lnTo>
                      <a:pt x="1021" y="331"/>
                    </a:lnTo>
                    <a:lnTo>
                      <a:pt x="1021" y="331"/>
                    </a:lnTo>
                    <a:lnTo>
                      <a:pt x="1024" y="335"/>
                    </a:lnTo>
                    <a:lnTo>
                      <a:pt x="1026" y="340"/>
                    </a:lnTo>
                    <a:lnTo>
                      <a:pt x="1026" y="342"/>
                    </a:lnTo>
                    <a:lnTo>
                      <a:pt x="1024" y="346"/>
                    </a:lnTo>
                    <a:lnTo>
                      <a:pt x="1023" y="346"/>
                    </a:lnTo>
                    <a:lnTo>
                      <a:pt x="1019" y="347"/>
                    </a:lnTo>
                    <a:lnTo>
                      <a:pt x="1019" y="347"/>
                    </a:lnTo>
                    <a:lnTo>
                      <a:pt x="1015" y="347"/>
                    </a:lnTo>
                    <a:lnTo>
                      <a:pt x="1010" y="346"/>
                    </a:lnTo>
                    <a:lnTo>
                      <a:pt x="1006" y="344"/>
                    </a:lnTo>
                    <a:lnTo>
                      <a:pt x="1003" y="342"/>
                    </a:lnTo>
                    <a:lnTo>
                      <a:pt x="1003" y="342"/>
                    </a:lnTo>
                    <a:lnTo>
                      <a:pt x="997" y="344"/>
                    </a:lnTo>
                    <a:lnTo>
                      <a:pt x="996" y="346"/>
                    </a:lnTo>
                    <a:lnTo>
                      <a:pt x="994" y="349"/>
                    </a:lnTo>
                    <a:lnTo>
                      <a:pt x="992" y="355"/>
                    </a:lnTo>
                    <a:lnTo>
                      <a:pt x="992" y="355"/>
                    </a:lnTo>
                    <a:lnTo>
                      <a:pt x="994" y="360"/>
                    </a:lnTo>
                    <a:lnTo>
                      <a:pt x="997" y="362"/>
                    </a:lnTo>
                    <a:lnTo>
                      <a:pt x="1008" y="362"/>
                    </a:lnTo>
                    <a:lnTo>
                      <a:pt x="1008" y="362"/>
                    </a:lnTo>
                    <a:lnTo>
                      <a:pt x="1015" y="364"/>
                    </a:lnTo>
                    <a:lnTo>
                      <a:pt x="1021" y="369"/>
                    </a:lnTo>
                    <a:lnTo>
                      <a:pt x="1030" y="380"/>
                    </a:lnTo>
                    <a:lnTo>
                      <a:pt x="1030" y="380"/>
                    </a:lnTo>
                    <a:lnTo>
                      <a:pt x="1039" y="387"/>
                    </a:lnTo>
                    <a:lnTo>
                      <a:pt x="1043" y="391"/>
                    </a:lnTo>
                    <a:lnTo>
                      <a:pt x="1050" y="391"/>
                    </a:lnTo>
                    <a:lnTo>
                      <a:pt x="1050" y="391"/>
                    </a:lnTo>
                    <a:lnTo>
                      <a:pt x="1055" y="389"/>
                    </a:lnTo>
                    <a:lnTo>
                      <a:pt x="1061" y="387"/>
                    </a:lnTo>
                    <a:lnTo>
                      <a:pt x="1072" y="384"/>
                    </a:lnTo>
                    <a:lnTo>
                      <a:pt x="1072" y="384"/>
                    </a:lnTo>
                    <a:lnTo>
                      <a:pt x="1077" y="382"/>
                    </a:lnTo>
                    <a:lnTo>
                      <a:pt x="1079" y="380"/>
                    </a:lnTo>
                    <a:lnTo>
                      <a:pt x="1084" y="373"/>
                    </a:lnTo>
                    <a:lnTo>
                      <a:pt x="1088" y="364"/>
                    </a:lnTo>
                    <a:lnTo>
                      <a:pt x="1090" y="355"/>
                    </a:lnTo>
                    <a:lnTo>
                      <a:pt x="1090" y="355"/>
                    </a:lnTo>
                    <a:lnTo>
                      <a:pt x="1088" y="349"/>
                    </a:lnTo>
                    <a:lnTo>
                      <a:pt x="1086" y="347"/>
                    </a:lnTo>
                    <a:lnTo>
                      <a:pt x="1077" y="346"/>
                    </a:lnTo>
                    <a:lnTo>
                      <a:pt x="1077" y="346"/>
                    </a:lnTo>
                    <a:close/>
                    <a:moveTo>
                      <a:pt x="1068" y="183"/>
                    </a:moveTo>
                    <a:lnTo>
                      <a:pt x="1068" y="183"/>
                    </a:lnTo>
                    <a:lnTo>
                      <a:pt x="1072" y="185"/>
                    </a:lnTo>
                    <a:lnTo>
                      <a:pt x="1072" y="186"/>
                    </a:lnTo>
                    <a:lnTo>
                      <a:pt x="1072" y="190"/>
                    </a:lnTo>
                    <a:lnTo>
                      <a:pt x="1073" y="194"/>
                    </a:lnTo>
                    <a:lnTo>
                      <a:pt x="1073" y="194"/>
                    </a:lnTo>
                    <a:lnTo>
                      <a:pt x="1077" y="197"/>
                    </a:lnTo>
                    <a:lnTo>
                      <a:pt x="1081" y="199"/>
                    </a:lnTo>
                    <a:lnTo>
                      <a:pt x="1090" y="201"/>
                    </a:lnTo>
                    <a:lnTo>
                      <a:pt x="1099" y="199"/>
                    </a:lnTo>
                    <a:lnTo>
                      <a:pt x="1106" y="195"/>
                    </a:lnTo>
                    <a:lnTo>
                      <a:pt x="1106" y="195"/>
                    </a:lnTo>
                    <a:lnTo>
                      <a:pt x="1108" y="192"/>
                    </a:lnTo>
                    <a:lnTo>
                      <a:pt x="1108" y="190"/>
                    </a:lnTo>
                    <a:lnTo>
                      <a:pt x="1106" y="186"/>
                    </a:lnTo>
                    <a:lnTo>
                      <a:pt x="1104" y="183"/>
                    </a:lnTo>
                    <a:lnTo>
                      <a:pt x="1090" y="174"/>
                    </a:lnTo>
                    <a:lnTo>
                      <a:pt x="1090" y="174"/>
                    </a:lnTo>
                    <a:lnTo>
                      <a:pt x="1084" y="168"/>
                    </a:lnTo>
                    <a:lnTo>
                      <a:pt x="1075" y="165"/>
                    </a:lnTo>
                    <a:lnTo>
                      <a:pt x="1068" y="163"/>
                    </a:lnTo>
                    <a:lnTo>
                      <a:pt x="1064" y="163"/>
                    </a:lnTo>
                    <a:lnTo>
                      <a:pt x="1061" y="165"/>
                    </a:lnTo>
                    <a:lnTo>
                      <a:pt x="1061" y="165"/>
                    </a:lnTo>
                    <a:lnTo>
                      <a:pt x="1057" y="168"/>
                    </a:lnTo>
                    <a:lnTo>
                      <a:pt x="1057" y="168"/>
                    </a:lnTo>
                    <a:lnTo>
                      <a:pt x="1055" y="170"/>
                    </a:lnTo>
                    <a:lnTo>
                      <a:pt x="1055" y="172"/>
                    </a:lnTo>
                    <a:lnTo>
                      <a:pt x="1059" y="177"/>
                    </a:lnTo>
                    <a:lnTo>
                      <a:pt x="1068" y="183"/>
                    </a:lnTo>
                    <a:lnTo>
                      <a:pt x="1068" y="183"/>
                    </a:lnTo>
                    <a:close/>
                    <a:moveTo>
                      <a:pt x="679" y="391"/>
                    </a:moveTo>
                    <a:lnTo>
                      <a:pt x="679" y="391"/>
                    </a:lnTo>
                    <a:lnTo>
                      <a:pt x="691" y="393"/>
                    </a:lnTo>
                    <a:lnTo>
                      <a:pt x="702" y="391"/>
                    </a:lnTo>
                    <a:lnTo>
                      <a:pt x="702" y="391"/>
                    </a:lnTo>
                    <a:lnTo>
                      <a:pt x="710" y="391"/>
                    </a:lnTo>
                    <a:lnTo>
                      <a:pt x="711" y="389"/>
                    </a:lnTo>
                    <a:lnTo>
                      <a:pt x="713" y="389"/>
                    </a:lnTo>
                    <a:lnTo>
                      <a:pt x="713" y="389"/>
                    </a:lnTo>
                    <a:lnTo>
                      <a:pt x="715" y="384"/>
                    </a:lnTo>
                    <a:lnTo>
                      <a:pt x="715" y="380"/>
                    </a:lnTo>
                    <a:lnTo>
                      <a:pt x="719" y="371"/>
                    </a:lnTo>
                    <a:lnTo>
                      <a:pt x="719" y="371"/>
                    </a:lnTo>
                    <a:lnTo>
                      <a:pt x="724" y="362"/>
                    </a:lnTo>
                    <a:lnTo>
                      <a:pt x="731" y="355"/>
                    </a:lnTo>
                    <a:lnTo>
                      <a:pt x="731" y="355"/>
                    </a:lnTo>
                    <a:lnTo>
                      <a:pt x="740" y="347"/>
                    </a:lnTo>
                    <a:lnTo>
                      <a:pt x="751" y="342"/>
                    </a:lnTo>
                    <a:lnTo>
                      <a:pt x="751" y="342"/>
                    </a:lnTo>
                    <a:lnTo>
                      <a:pt x="771" y="335"/>
                    </a:lnTo>
                    <a:lnTo>
                      <a:pt x="780" y="329"/>
                    </a:lnTo>
                    <a:lnTo>
                      <a:pt x="784" y="326"/>
                    </a:lnTo>
                    <a:lnTo>
                      <a:pt x="786" y="320"/>
                    </a:lnTo>
                    <a:lnTo>
                      <a:pt x="786" y="320"/>
                    </a:lnTo>
                    <a:lnTo>
                      <a:pt x="787" y="317"/>
                    </a:lnTo>
                    <a:lnTo>
                      <a:pt x="786" y="313"/>
                    </a:lnTo>
                    <a:lnTo>
                      <a:pt x="786" y="309"/>
                    </a:lnTo>
                    <a:lnTo>
                      <a:pt x="782" y="308"/>
                    </a:lnTo>
                    <a:lnTo>
                      <a:pt x="776" y="306"/>
                    </a:lnTo>
                    <a:lnTo>
                      <a:pt x="769" y="308"/>
                    </a:lnTo>
                    <a:lnTo>
                      <a:pt x="769" y="308"/>
                    </a:lnTo>
                    <a:lnTo>
                      <a:pt x="764" y="311"/>
                    </a:lnTo>
                    <a:lnTo>
                      <a:pt x="760" y="313"/>
                    </a:lnTo>
                    <a:lnTo>
                      <a:pt x="755" y="313"/>
                    </a:lnTo>
                    <a:lnTo>
                      <a:pt x="755" y="313"/>
                    </a:lnTo>
                    <a:lnTo>
                      <a:pt x="746" y="311"/>
                    </a:lnTo>
                    <a:lnTo>
                      <a:pt x="737" y="309"/>
                    </a:lnTo>
                    <a:lnTo>
                      <a:pt x="737" y="309"/>
                    </a:lnTo>
                    <a:lnTo>
                      <a:pt x="720" y="304"/>
                    </a:lnTo>
                    <a:lnTo>
                      <a:pt x="708" y="299"/>
                    </a:lnTo>
                    <a:lnTo>
                      <a:pt x="708" y="299"/>
                    </a:lnTo>
                    <a:lnTo>
                      <a:pt x="700" y="297"/>
                    </a:lnTo>
                    <a:lnTo>
                      <a:pt x="693" y="297"/>
                    </a:lnTo>
                    <a:lnTo>
                      <a:pt x="693" y="297"/>
                    </a:lnTo>
                    <a:lnTo>
                      <a:pt x="684" y="300"/>
                    </a:lnTo>
                    <a:lnTo>
                      <a:pt x="675" y="306"/>
                    </a:lnTo>
                    <a:lnTo>
                      <a:pt x="670" y="313"/>
                    </a:lnTo>
                    <a:lnTo>
                      <a:pt x="666" y="320"/>
                    </a:lnTo>
                    <a:lnTo>
                      <a:pt x="666" y="320"/>
                    </a:lnTo>
                    <a:lnTo>
                      <a:pt x="664" y="337"/>
                    </a:lnTo>
                    <a:lnTo>
                      <a:pt x="664" y="337"/>
                    </a:lnTo>
                    <a:lnTo>
                      <a:pt x="661" y="347"/>
                    </a:lnTo>
                    <a:lnTo>
                      <a:pt x="657" y="360"/>
                    </a:lnTo>
                    <a:lnTo>
                      <a:pt x="657" y="360"/>
                    </a:lnTo>
                    <a:lnTo>
                      <a:pt x="659" y="369"/>
                    </a:lnTo>
                    <a:lnTo>
                      <a:pt x="662" y="378"/>
                    </a:lnTo>
                    <a:lnTo>
                      <a:pt x="670" y="387"/>
                    </a:lnTo>
                    <a:lnTo>
                      <a:pt x="679" y="391"/>
                    </a:lnTo>
                    <a:lnTo>
                      <a:pt x="679" y="391"/>
                    </a:lnTo>
                    <a:close/>
                    <a:moveTo>
                      <a:pt x="690" y="257"/>
                    </a:moveTo>
                    <a:lnTo>
                      <a:pt x="690" y="257"/>
                    </a:lnTo>
                    <a:lnTo>
                      <a:pt x="693" y="255"/>
                    </a:lnTo>
                    <a:lnTo>
                      <a:pt x="697" y="255"/>
                    </a:lnTo>
                    <a:lnTo>
                      <a:pt x="706" y="257"/>
                    </a:lnTo>
                    <a:lnTo>
                      <a:pt x="706" y="257"/>
                    </a:lnTo>
                    <a:lnTo>
                      <a:pt x="708" y="257"/>
                    </a:lnTo>
                    <a:lnTo>
                      <a:pt x="711" y="255"/>
                    </a:lnTo>
                    <a:lnTo>
                      <a:pt x="717" y="253"/>
                    </a:lnTo>
                    <a:lnTo>
                      <a:pt x="717" y="253"/>
                    </a:lnTo>
                    <a:lnTo>
                      <a:pt x="720" y="252"/>
                    </a:lnTo>
                    <a:lnTo>
                      <a:pt x="724" y="253"/>
                    </a:lnTo>
                    <a:lnTo>
                      <a:pt x="724" y="253"/>
                    </a:lnTo>
                    <a:lnTo>
                      <a:pt x="728" y="252"/>
                    </a:lnTo>
                    <a:lnTo>
                      <a:pt x="731" y="250"/>
                    </a:lnTo>
                    <a:lnTo>
                      <a:pt x="735" y="248"/>
                    </a:lnTo>
                    <a:lnTo>
                      <a:pt x="738" y="244"/>
                    </a:lnTo>
                    <a:lnTo>
                      <a:pt x="738" y="244"/>
                    </a:lnTo>
                    <a:lnTo>
                      <a:pt x="738" y="237"/>
                    </a:lnTo>
                    <a:lnTo>
                      <a:pt x="740" y="230"/>
                    </a:lnTo>
                    <a:lnTo>
                      <a:pt x="740" y="230"/>
                    </a:lnTo>
                    <a:lnTo>
                      <a:pt x="742" y="228"/>
                    </a:lnTo>
                    <a:lnTo>
                      <a:pt x="744" y="228"/>
                    </a:lnTo>
                    <a:lnTo>
                      <a:pt x="748" y="230"/>
                    </a:lnTo>
                    <a:lnTo>
                      <a:pt x="748" y="230"/>
                    </a:lnTo>
                    <a:lnTo>
                      <a:pt x="751" y="224"/>
                    </a:lnTo>
                    <a:lnTo>
                      <a:pt x="753" y="223"/>
                    </a:lnTo>
                    <a:lnTo>
                      <a:pt x="755" y="224"/>
                    </a:lnTo>
                    <a:lnTo>
                      <a:pt x="755" y="224"/>
                    </a:lnTo>
                    <a:lnTo>
                      <a:pt x="755" y="228"/>
                    </a:lnTo>
                    <a:lnTo>
                      <a:pt x="753" y="232"/>
                    </a:lnTo>
                    <a:lnTo>
                      <a:pt x="751" y="235"/>
                    </a:lnTo>
                    <a:lnTo>
                      <a:pt x="753" y="237"/>
                    </a:lnTo>
                    <a:lnTo>
                      <a:pt x="755" y="239"/>
                    </a:lnTo>
                    <a:lnTo>
                      <a:pt x="755" y="239"/>
                    </a:lnTo>
                    <a:lnTo>
                      <a:pt x="757" y="239"/>
                    </a:lnTo>
                    <a:lnTo>
                      <a:pt x="760" y="239"/>
                    </a:lnTo>
                    <a:lnTo>
                      <a:pt x="766" y="233"/>
                    </a:lnTo>
                    <a:lnTo>
                      <a:pt x="773" y="223"/>
                    </a:lnTo>
                    <a:lnTo>
                      <a:pt x="773" y="223"/>
                    </a:lnTo>
                    <a:lnTo>
                      <a:pt x="778" y="219"/>
                    </a:lnTo>
                    <a:lnTo>
                      <a:pt x="786" y="217"/>
                    </a:lnTo>
                    <a:lnTo>
                      <a:pt x="789" y="214"/>
                    </a:lnTo>
                    <a:lnTo>
                      <a:pt x="791" y="210"/>
                    </a:lnTo>
                    <a:lnTo>
                      <a:pt x="791" y="206"/>
                    </a:lnTo>
                    <a:lnTo>
                      <a:pt x="791" y="206"/>
                    </a:lnTo>
                    <a:lnTo>
                      <a:pt x="791" y="199"/>
                    </a:lnTo>
                    <a:lnTo>
                      <a:pt x="787" y="194"/>
                    </a:lnTo>
                    <a:lnTo>
                      <a:pt x="787" y="194"/>
                    </a:lnTo>
                    <a:lnTo>
                      <a:pt x="780" y="190"/>
                    </a:lnTo>
                    <a:lnTo>
                      <a:pt x="776" y="190"/>
                    </a:lnTo>
                    <a:lnTo>
                      <a:pt x="773" y="190"/>
                    </a:lnTo>
                    <a:lnTo>
                      <a:pt x="773" y="190"/>
                    </a:lnTo>
                    <a:lnTo>
                      <a:pt x="773" y="190"/>
                    </a:lnTo>
                    <a:lnTo>
                      <a:pt x="773" y="190"/>
                    </a:lnTo>
                    <a:lnTo>
                      <a:pt x="771" y="192"/>
                    </a:lnTo>
                    <a:lnTo>
                      <a:pt x="769" y="195"/>
                    </a:lnTo>
                    <a:lnTo>
                      <a:pt x="766" y="199"/>
                    </a:lnTo>
                    <a:lnTo>
                      <a:pt x="766" y="199"/>
                    </a:lnTo>
                    <a:lnTo>
                      <a:pt x="764" y="203"/>
                    </a:lnTo>
                    <a:lnTo>
                      <a:pt x="762" y="203"/>
                    </a:lnTo>
                    <a:lnTo>
                      <a:pt x="755" y="203"/>
                    </a:lnTo>
                    <a:lnTo>
                      <a:pt x="742" y="201"/>
                    </a:lnTo>
                    <a:lnTo>
                      <a:pt x="742" y="201"/>
                    </a:lnTo>
                    <a:lnTo>
                      <a:pt x="735" y="201"/>
                    </a:lnTo>
                    <a:lnTo>
                      <a:pt x="728" y="201"/>
                    </a:lnTo>
                    <a:lnTo>
                      <a:pt x="720" y="204"/>
                    </a:lnTo>
                    <a:lnTo>
                      <a:pt x="715" y="208"/>
                    </a:lnTo>
                    <a:lnTo>
                      <a:pt x="715" y="208"/>
                    </a:lnTo>
                    <a:lnTo>
                      <a:pt x="711" y="212"/>
                    </a:lnTo>
                    <a:lnTo>
                      <a:pt x="708" y="215"/>
                    </a:lnTo>
                    <a:lnTo>
                      <a:pt x="708" y="215"/>
                    </a:lnTo>
                    <a:lnTo>
                      <a:pt x="702" y="219"/>
                    </a:lnTo>
                    <a:lnTo>
                      <a:pt x="697" y="221"/>
                    </a:lnTo>
                    <a:lnTo>
                      <a:pt x="697" y="221"/>
                    </a:lnTo>
                    <a:lnTo>
                      <a:pt x="690" y="223"/>
                    </a:lnTo>
                    <a:lnTo>
                      <a:pt x="682" y="226"/>
                    </a:lnTo>
                    <a:lnTo>
                      <a:pt x="677" y="232"/>
                    </a:lnTo>
                    <a:lnTo>
                      <a:pt x="672" y="237"/>
                    </a:lnTo>
                    <a:lnTo>
                      <a:pt x="672" y="237"/>
                    </a:lnTo>
                    <a:lnTo>
                      <a:pt x="670" y="242"/>
                    </a:lnTo>
                    <a:lnTo>
                      <a:pt x="670" y="248"/>
                    </a:lnTo>
                    <a:lnTo>
                      <a:pt x="672" y="253"/>
                    </a:lnTo>
                    <a:lnTo>
                      <a:pt x="673" y="259"/>
                    </a:lnTo>
                    <a:lnTo>
                      <a:pt x="673" y="259"/>
                    </a:lnTo>
                    <a:lnTo>
                      <a:pt x="677" y="261"/>
                    </a:lnTo>
                    <a:lnTo>
                      <a:pt x="681" y="261"/>
                    </a:lnTo>
                    <a:lnTo>
                      <a:pt x="690" y="257"/>
                    </a:lnTo>
                    <a:lnTo>
                      <a:pt x="690" y="257"/>
                    </a:lnTo>
                    <a:close/>
                    <a:moveTo>
                      <a:pt x="776" y="259"/>
                    </a:moveTo>
                    <a:lnTo>
                      <a:pt x="776" y="259"/>
                    </a:lnTo>
                    <a:lnTo>
                      <a:pt x="775" y="264"/>
                    </a:lnTo>
                    <a:lnTo>
                      <a:pt x="776" y="268"/>
                    </a:lnTo>
                    <a:lnTo>
                      <a:pt x="778" y="271"/>
                    </a:lnTo>
                    <a:lnTo>
                      <a:pt x="782" y="275"/>
                    </a:lnTo>
                    <a:lnTo>
                      <a:pt x="786" y="277"/>
                    </a:lnTo>
                    <a:lnTo>
                      <a:pt x="791" y="277"/>
                    </a:lnTo>
                    <a:lnTo>
                      <a:pt x="796" y="275"/>
                    </a:lnTo>
                    <a:lnTo>
                      <a:pt x="800" y="271"/>
                    </a:lnTo>
                    <a:lnTo>
                      <a:pt x="800" y="271"/>
                    </a:lnTo>
                    <a:lnTo>
                      <a:pt x="804" y="266"/>
                    </a:lnTo>
                    <a:lnTo>
                      <a:pt x="805" y="264"/>
                    </a:lnTo>
                    <a:lnTo>
                      <a:pt x="807" y="262"/>
                    </a:lnTo>
                    <a:lnTo>
                      <a:pt x="807" y="262"/>
                    </a:lnTo>
                    <a:lnTo>
                      <a:pt x="813" y="261"/>
                    </a:lnTo>
                    <a:lnTo>
                      <a:pt x="815" y="264"/>
                    </a:lnTo>
                    <a:lnTo>
                      <a:pt x="818" y="268"/>
                    </a:lnTo>
                    <a:lnTo>
                      <a:pt x="820" y="271"/>
                    </a:lnTo>
                    <a:lnTo>
                      <a:pt x="820" y="271"/>
                    </a:lnTo>
                    <a:lnTo>
                      <a:pt x="825" y="273"/>
                    </a:lnTo>
                    <a:lnTo>
                      <a:pt x="829" y="273"/>
                    </a:lnTo>
                    <a:lnTo>
                      <a:pt x="840" y="271"/>
                    </a:lnTo>
                    <a:lnTo>
                      <a:pt x="840" y="271"/>
                    </a:lnTo>
                    <a:lnTo>
                      <a:pt x="858" y="271"/>
                    </a:lnTo>
                    <a:lnTo>
                      <a:pt x="858" y="271"/>
                    </a:lnTo>
                    <a:lnTo>
                      <a:pt x="863" y="271"/>
                    </a:lnTo>
                    <a:lnTo>
                      <a:pt x="863" y="273"/>
                    </a:lnTo>
                    <a:lnTo>
                      <a:pt x="863" y="275"/>
                    </a:lnTo>
                    <a:lnTo>
                      <a:pt x="863" y="275"/>
                    </a:lnTo>
                    <a:lnTo>
                      <a:pt x="860" y="279"/>
                    </a:lnTo>
                    <a:lnTo>
                      <a:pt x="854" y="280"/>
                    </a:lnTo>
                    <a:lnTo>
                      <a:pt x="843" y="282"/>
                    </a:lnTo>
                    <a:lnTo>
                      <a:pt x="843" y="282"/>
                    </a:lnTo>
                    <a:lnTo>
                      <a:pt x="834" y="284"/>
                    </a:lnTo>
                    <a:lnTo>
                      <a:pt x="824" y="288"/>
                    </a:lnTo>
                    <a:lnTo>
                      <a:pt x="818" y="291"/>
                    </a:lnTo>
                    <a:lnTo>
                      <a:pt x="815" y="295"/>
                    </a:lnTo>
                    <a:lnTo>
                      <a:pt x="815" y="299"/>
                    </a:lnTo>
                    <a:lnTo>
                      <a:pt x="816" y="302"/>
                    </a:lnTo>
                    <a:lnTo>
                      <a:pt x="816" y="302"/>
                    </a:lnTo>
                    <a:lnTo>
                      <a:pt x="822" y="304"/>
                    </a:lnTo>
                    <a:lnTo>
                      <a:pt x="825" y="306"/>
                    </a:lnTo>
                    <a:lnTo>
                      <a:pt x="831" y="304"/>
                    </a:lnTo>
                    <a:lnTo>
                      <a:pt x="836" y="302"/>
                    </a:lnTo>
                    <a:lnTo>
                      <a:pt x="847" y="297"/>
                    </a:lnTo>
                    <a:lnTo>
                      <a:pt x="856" y="291"/>
                    </a:lnTo>
                    <a:lnTo>
                      <a:pt x="856" y="291"/>
                    </a:lnTo>
                    <a:lnTo>
                      <a:pt x="869" y="286"/>
                    </a:lnTo>
                    <a:lnTo>
                      <a:pt x="876" y="284"/>
                    </a:lnTo>
                    <a:lnTo>
                      <a:pt x="883" y="284"/>
                    </a:lnTo>
                    <a:lnTo>
                      <a:pt x="883" y="284"/>
                    </a:lnTo>
                    <a:lnTo>
                      <a:pt x="894" y="284"/>
                    </a:lnTo>
                    <a:lnTo>
                      <a:pt x="905" y="282"/>
                    </a:lnTo>
                    <a:lnTo>
                      <a:pt x="905" y="282"/>
                    </a:lnTo>
                    <a:lnTo>
                      <a:pt x="912" y="280"/>
                    </a:lnTo>
                    <a:lnTo>
                      <a:pt x="923" y="275"/>
                    </a:lnTo>
                    <a:lnTo>
                      <a:pt x="932" y="270"/>
                    </a:lnTo>
                    <a:lnTo>
                      <a:pt x="934" y="264"/>
                    </a:lnTo>
                    <a:lnTo>
                      <a:pt x="936" y="261"/>
                    </a:lnTo>
                    <a:lnTo>
                      <a:pt x="936" y="261"/>
                    </a:lnTo>
                    <a:lnTo>
                      <a:pt x="936" y="255"/>
                    </a:lnTo>
                    <a:lnTo>
                      <a:pt x="934" y="248"/>
                    </a:lnTo>
                    <a:lnTo>
                      <a:pt x="932" y="246"/>
                    </a:lnTo>
                    <a:lnTo>
                      <a:pt x="930" y="246"/>
                    </a:lnTo>
                    <a:lnTo>
                      <a:pt x="927" y="246"/>
                    </a:lnTo>
                    <a:lnTo>
                      <a:pt x="925" y="250"/>
                    </a:lnTo>
                    <a:lnTo>
                      <a:pt x="925" y="250"/>
                    </a:lnTo>
                    <a:lnTo>
                      <a:pt x="921" y="257"/>
                    </a:lnTo>
                    <a:lnTo>
                      <a:pt x="919" y="259"/>
                    </a:lnTo>
                    <a:lnTo>
                      <a:pt x="914" y="259"/>
                    </a:lnTo>
                    <a:lnTo>
                      <a:pt x="914" y="259"/>
                    </a:lnTo>
                    <a:lnTo>
                      <a:pt x="912" y="255"/>
                    </a:lnTo>
                    <a:lnTo>
                      <a:pt x="910" y="250"/>
                    </a:lnTo>
                    <a:lnTo>
                      <a:pt x="909" y="246"/>
                    </a:lnTo>
                    <a:lnTo>
                      <a:pt x="907" y="241"/>
                    </a:lnTo>
                    <a:lnTo>
                      <a:pt x="907" y="241"/>
                    </a:lnTo>
                    <a:lnTo>
                      <a:pt x="900" y="235"/>
                    </a:lnTo>
                    <a:lnTo>
                      <a:pt x="900" y="235"/>
                    </a:lnTo>
                    <a:lnTo>
                      <a:pt x="892" y="226"/>
                    </a:lnTo>
                    <a:lnTo>
                      <a:pt x="892" y="226"/>
                    </a:lnTo>
                    <a:lnTo>
                      <a:pt x="887" y="224"/>
                    </a:lnTo>
                    <a:lnTo>
                      <a:pt x="883" y="223"/>
                    </a:lnTo>
                    <a:lnTo>
                      <a:pt x="883" y="223"/>
                    </a:lnTo>
                    <a:lnTo>
                      <a:pt x="878" y="224"/>
                    </a:lnTo>
                    <a:lnTo>
                      <a:pt x="876" y="226"/>
                    </a:lnTo>
                    <a:lnTo>
                      <a:pt x="874" y="228"/>
                    </a:lnTo>
                    <a:lnTo>
                      <a:pt x="874" y="228"/>
                    </a:lnTo>
                    <a:lnTo>
                      <a:pt x="874" y="233"/>
                    </a:lnTo>
                    <a:lnTo>
                      <a:pt x="876" y="235"/>
                    </a:lnTo>
                    <a:lnTo>
                      <a:pt x="881" y="242"/>
                    </a:lnTo>
                    <a:lnTo>
                      <a:pt x="887" y="248"/>
                    </a:lnTo>
                    <a:lnTo>
                      <a:pt x="889" y="252"/>
                    </a:lnTo>
                    <a:lnTo>
                      <a:pt x="891" y="255"/>
                    </a:lnTo>
                    <a:lnTo>
                      <a:pt x="891" y="255"/>
                    </a:lnTo>
                    <a:lnTo>
                      <a:pt x="889" y="259"/>
                    </a:lnTo>
                    <a:lnTo>
                      <a:pt x="887" y="261"/>
                    </a:lnTo>
                    <a:lnTo>
                      <a:pt x="881" y="264"/>
                    </a:lnTo>
                    <a:lnTo>
                      <a:pt x="874" y="266"/>
                    </a:lnTo>
                    <a:lnTo>
                      <a:pt x="869" y="266"/>
                    </a:lnTo>
                    <a:lnTo>
                      <a:pt x="869" y="266"/>
                    </a:lnTo>
                    <a:lnTo>
                      <a:pt x="862" y="264"/>
                    </a:lnTo>
                    <a:lnTo>
                      <a:pt x="856" y="259"/>
                    </a:lnTo>
                    <a:lnTo>
                      <a:pt x="851" y="255"/>
                    </a:lnTo>
                    <a:lnTo>
                      <a:pt x="843" y="252"/>
                    </a:lnTo>
                    <a:lnTo>
                      <a:pt x="843" y="252"/>
                    </a:lnTo>
                    <a:lnTo>
                      <a:pt x="838" y="252"/>
                    </a:lnTo>
                    <a:lnTo>
                      <a:pt x="833" y="252"/>
                    </a:lnTo>
                    <a:lnTo>
                      <a:pt x="833" y="252"/>
                    </a:lnTo>
                    <a:lnTo>
                      <a:pt x="825" y="248"/>
                    </a:lnTo>
                    <a:lnTo>
                      <a:pt x="820" y="244"/>
                    </a:lnTo>
                    <a:lnTo>
                      <a:pt x="820" y="244"/>
                    </a:lnTo>
                    <a:lnTo>
                      <a:pt x="813" y="242"/>
                    </a:lnTo>
                    <a:lnTo>
                      <a:pt x="807" y="242"/>
                    </a:lnTo>
                    <a:lnTo>
                      <a:pt x="795" y="244"/>
                    </a:lnTo>
                    <a:lnTo>
                      <a:pt x="795" y="244"/>
                    </a:lnTo>
                    <a:lnTo>
                      <a:pt x="787" y="246"/>
                    </a:lnTo>
                    <a:lnTo>
                      <a:pt x="782" y="248"/>
                    </a:lnTo>
                    <a:lnTo>
                      <a:pt x="778" y="252"/>
                    </a:lnTo>
                    <a:lnTo>
                      <a:pt x="776" y="259"/>
                    </a:lnTo>
                    <a:lnTo>
                      <a:pt x="776" y="259"/>
                    </a:lnTo>
                    <a:close/>
                    <a:moveTo>
                      <a:pt x="952" y="166"/>
                    </a:moveTo>
                    <a:lnTo>
                      <a:pt x="952" y="166"/>
                    </a:lnTo>
                    <a:lnTo>
                      <a:pt x="956" y="170"/>
                    </a:lnTo>
                    <a:lnTo>
                      <a:pt x="959" y="176"/>
                    </a:lnTo>
                    <a:lnTo>
                      <a:pt x="959" y="176"/>
                    </a:lnTo>
                    <a:lnTo>
                      <a:pt x="965" y="179"/>
                    </a:lnTo>
                    <a:lnTo>
                      <a:pt x="972" y="179"/>
                    </a:lnTo>
                    <a:lnTo>
                      <a:pt x="985" y="177"/>
                    </a:lnTo>
                    <a:lnTo>
                      <a:pt x="985" y="177"/>
                    </a:lnTo>
                    <a:lnTo>
                      <a:pt x="990" y="177"/>
                    </a:lnTo>
                    <a:lnTo>
                      <a:pt x="996" y="177"/>
                    </a:lnTo>
                    <a:lnTo>
                      <a:pt x="999" y="179"/>
                    </a:lnTo>
                    <a:lnTo>
                      <a:pt x="1005" y="183"/>
                    </a:lnTo>
                    <a:lnTo>
                      <a:pt x="1005" y="183"/>
                    </a:lnTo>
                    <a:lnTo>
                      <a:pt x="1017" y="195"/>
                    </a:lnTo>
                    <a:lnTo>
                      <a:pt x="1024" y="201"/>
                    </a:lnTo>
                    <a:lnTo>
                      <a:pt x="1034" y="203"/>
                    </a:lnTo>
                    <a:lnTo>
                      <a:pt x="1034" y="203"/>
                    </a:lnTo>
                    <a:lnTo>
                      <a:pt x="1037" y="201"/>
                    </a:lnTo>
                    <a:lnTo>
                      <a:pt x="1039" y="197"/>
                    </a:lnTo>
                    <a:lnTo>
                      <a:pt x="1039" y="194"/>
                    </a:lnTo>
                    <a:lnTo>
                      <a:pt x="1037" y="190"/>
                    </a:lnTo>
                    <a:lnTo>
                      <a:pt x="1037" y="190"/>
                    </a:lnTo>
                    <a:lnTo>
                      <a:pt x="1034" y="185"/>
                    </a:lnTo>
                    <a:lnTo>
                      <a:pt x="1028" y="181"/>
                    </a:lnTo>
                    <a:lnTo>
                      <a:pt x="1015" y="176"/>
                    </a:lnTo>
                    <a:lnTo>
                      <a:pt x="1015" y="176"/>
                    </a:lnTo>
                    <a:lnTo>
                      <a:pt x="1008" y="170"/>
                    </a:lnTo>
                    <a:lnTo>
                      <a:pt x="1001" y="165"/>
                    </a:lnTo>
                    <a:lnTo>
                      <a:pt x="1001" y="165"/>
                    </a:lnTo>
                    <a:lnTo>
                      <a:pt x="992" y="161"/>
                    </a:lnTo>
                    <a:lnTo>
                      <a:pt x="976" y="156"/>
                    </a:lnTo>
                    <a:lnTo>
                      <a:pt x="959" y="154"/>
                    </a:lnTo>
                    <a:lnTo>
                      <a:pt x="952" y="154"/>
                    </a:lnTo>
                    <a:lnTo>
                      <a:pt x="947" y="156"/>
                    </a:lnTo>
                    <a:lnTo>
                      <a:pt x="947" y="156"/>
                    </a:lnTo>
                    <a:lnTo>
                      <a:pt x="945" y="157"/>
                    </a:lnTo>
                    <a:lnTo>
                      <a:pt x="945" y="161"/>
                    </a:lnTo>
                    <a:lnTo>
                      <a:pt x="945" y="161"/>
                    </a:lnTo>
                    <a:lnTo>
                      <a:pt x="947" y="165"/>
                    </a:lnTo>
                    <a:lnTo>
                      <a:pt x="952" y="166"/>
                    </a:lnTo>
                    <a:lnTo>
                      <a:pt x="952" y="166"/>
                    </a:lnTo>
                    <a:close/>
                    <a:moveTo>
                      <a:pt x="918" y="346"/>
                    </a:moveTo>
                    <a:lnTo>
                      <a:pt x="918" y="346"/>
                    </a:lnTo>
                    <a:lnTo>
                      <a:pt x="923" y="353"/>
                    </a:lnTo>
                    <a:lnTo>
                      <a:pt x="930" y="358"/>
                    </a:lnTo>
                    <a:lnTo>
                      <a:pt x="930" y="358"/>
                    </a:lnTo>
                    <a:lnTo>
                      <a:pt x="936" y="360"/>
                    </a:lnTo>
                    <a:lnTo>
                      <a:pt x="938" y="362"/>
                    </a:lnTo>
                    <a:lnTo>
                      <a:pt x="938" y="366"/>
                    </a:lnTo>
                    <a:lnTo>
                      <a:pt x="938" y="366"/>
                    </a:lnTo>
                    <a:lnTo>
                      <a:pt x="932" y="367"/>
                    </a:lnTo>
                    <a:lnTo>
                      <a:pt x="929" y="366"/>
                    </a:lnTo>
                    <a:lnTo>
                      <a:pt x="923" y="366"/>
                    </a:lnTo>
                    <a:lnTo>
                      <a:pt x="919" y="367"/>
                    </a:lnTo>
                    <a:lnTo>
                      <a:pt x="919" y="367"/>
                    </a:lnTo>
                    <a:lnTo>
                      <a:pt x="918" y="369"/>
                    </a:lnTo>
                    <a:lnTo>
                      <a:pt x="914" y="375"/>
                    </a:lnTo>
                    <a:lnTo>
                      <a:pt x="910" y="378"/>
                    </a:lnTo>
                    <a:lnTo>
                      <a:pt x="907" y="378"/>
                    </a:lnTo>
                    <a:lnTo>
                      <a:pt x="907" y="378"/>
                    </a:lnTo>
                    <a:lnTo>
                      <a:pt x="905" y="376"/>
                    </a:lnTo>
                    <a:lnTo>
                      <a:pt x="903" y="371"/>
                    </a:lnTo>
                    <a:lnTo>
                      <a:pt x="903" y="367"/>
                    </a:lnTo>
                    <a:lnTo>
                      <a:pt x="903" y="364"/>
                    </a:lnTo>
                    <a:lnTo>
                      <a:pt x="903" y="364"/>
                    </a:lnTo>
                    <a:lnTo>
                      <a:pt x="909" y="360"/>
                    </a:lnTo>
                    <a:lnTo>
                      <a:pt x="910" y="356"/>
                    </a:lnTo>
                    <a:lnTo>
                      <a:pt x="912" y="355"/>
                    </a:lnTo>
                    <a:lnTo>
                      <a:pt x="912" y="355"/>
                    </a:lnTo>
                    <a:lnTo>
                      <a:pt x="910" y="351"/>
                    </a:lnTo>
                    <a:lnTo>
                      <a:pt x="909" y="349"/>
                    </a:lnTo>
                    <a:lnTo>
                      <a:pt x="905" y="344"/>
                    </a:lnTo>
                    <a:lnTo>
                      <a:pt x="905" y="344"/>
                    </a:lnTo>
                    <a:lnTo>
                      <a:pt x="900" y="342"/>
                    </a:lnTo>
                    <a:lnTo>
                      <a:pt x="894" y="344"/>
                    </a:lnTo>
                    <a:lnTo>
                      <a:pt x="883" y="349"/>
                    </a:lnTo>
                    <a:lnTo>
                      <a:pt x="878" y="353"/>
                    </a:lnTo>
                    <a:lnTo>
                      <a:pt x="874" y="353"/>
                    </a:lnTo>
                    <a:lnTo>
                      <a:pt x="869" y="351"/>
                    </a:lnTo>
                    <a:lnTo>
                      <a:pt x="865" y="344"/>
                    </a:lnTo>
                    <a:lnTo>
                      <a:pt x="865" y="344"/>
                    </a:lnTo>
                    <a:lnTo>
                      <a:pt x="865" y="340"/>
                    </a:lnTo>
                    <a:lnTo>
                      <a:pt x="863" y="338"/>
                    </a:lnTo>
                    <a:lnTo>
                      <a:pt x="863" y="338"/>
                    </a:lnTo>
                    <a:lnTo>
                      <a:pt x="858" y="335"/>
                    </a:lnTo>
                    <a:lnTo>
                      <a:pt x="853" y="335"/>
                    </a:lnTo>
                    <a:lnTo>
                      <a:pt x="853" y="335"/>
                    </a:lnTo>
                    <a:lnTo>
                      <a:pt x="849" y="335"/>
                    </a:lnTo>
                    <a:lnTo>
                      <a:pt x="847" y="337"/>
                    </a:lnTo>
                    <a:lnTo>
                      <a:pt x="845" y="342"/>
                    </a:lnTo>
                    <a:lnTo>
                      <a:pt x="845" y="349"/>
                    </a:lnTo>
                    <a:lnTo>
                      <a:pt x="845" y="353"/>
                    </a:lnTo>
                    <a:lnTo>
                      <a:pt x="842" y="355"/>
                    </a:lnTo>
                    <a:lnTo>
                      <a:pt x="842" y="355"/>
                    </a:lnTo>
                    <a:lnTo>
                      <a:pt x="836" y="356"/>
                    </a:lnTo>
                    <a:lnTo>
                      <a:pt x="831" y="356"/>
                    </a:lnTo>
                    <a:lnTo>
                      <a:pt x="825" y="353"/>
                    </a:lnTo>
                    <a:lnTo>
                      <a:pt x="822" y="347"/>
                    </a:lnTo>
                    <a:lnTo>
                      <a:pt x="822" y="347"/>
                    </a:lnTo>
                    <a:lnTo>
                      <a:pt x="818" y="338"/>
                    </a:lnTo>
                    <a:lnTo>
                      <a:pt x="816" y="335"/>
                    </a:lnTo>
                    <a:lnTo>
                      <a:pt x="811" y="333"/>
                    </a:lnTo>
                    <a:lnTo>
                      <a:pt x="811" y="333"/>
                    </a:lnTo>
                    <a:lnTo>
                      <a:pt x="805" y="335"/>
                    </a:lnTo>
                    <a:lnTo>
                      <a:pt x="805" y="335"/>
                    </a:lnTo>
                    <a:lnTo>
                      <a:pt x="796" y="338"/>
                    </a:lnTo>
                    <a:lnTo>
                      <a:pt x="793" y="342"/>
                    </a:lnTo>
                    <a:lnTo>
                      <a:pt x="787" y="344"/>
                    </a:lnTo>
                    <a:lnTo>
                      <a:pt x="787" y="344"/>
                    </a:lnTo>
                    <a:lnTo>
                      <a:pt x="773" y="347"/>
                    </a:lnTo>
                    <a:lnTo>
                      <a:pt x="767" y="351"/>
                    </a:lnTo>
                    <a:lnTo>
                      <a:pt x="762" y="355"/>
                    </a:lnTo>
                    <a:lnTo>
                      <a:pt x="762" y="355"/>
                    </a:lnTo>
                    <a:lnTo>
                      <a:pt x="758" y="360"/>
                    </a:lnTo>
                    <a:lnTo>
                      <a:pt x="755" y="364"/>
                    </a:lnTo>
                    <a:lnTo>
                      <a:pt x="755" y="364"/>
                    </a:lnTo>
                    <a:lnTo>
                      <a:pt x="749" y="367"/>
                    </a:lnTo>
                    <a:lnTo>
                      <a:pt x="748" y="371"/>
                    </a:lnTo>
                    <a:lnTo>
                      <a:pt x="746" y="375"/>
                    </a:lnTo>
                    <a:lnTo>
                      <a:pt x="746" y="375"/>
                    </a:lnTo>
                    <a:lnTo>
                      <a:pt x="748" y="378"/>
                    </a:lnTo>
                    <a:lnTo>
                      <a:pt x="749" y="380"/>
                    </a:lnTo>
                    <a:lnTo>
                      <a:pt x="753" y="384"/>
                    </a:lnTo>
                    <a:lnTo>
                      <a:pt x="760" y="384"/>
                    </a:lnTo>
                    <a:lnTo>
                      <a:pt x="766" y="385"/>
                    </a:lnTo>
                    <a:lnTo>
                      <a:pt x="766" y="385"/>
                    </a:lnTo>
                    <a:lnTo>
                      <a:pt x="782" y="382"/>
                    </a:lnTo>
                    <a:lnTo>
                      <a:pt x="782" y="382"/>
                    </a:lnTo>
                    <a:lnTo>
                      <a:pt x="795" y="382"/>
                    </a:lnTo>
                    <a:lnTo>
                      <a:pt x="807" y="384"/>
                    </a:lnTo>
                    <a:lnTo>
                      <a:pt x="807" y="384"/>
                    </a:lnTo>
                    <a:lnTo>
                      <a:pt x="807" y="387"/>
                    </a:lnTo>
                    <a:lnTo>
                      <a:pt x="807" y="389"/>
                    </a:lnTo>
                    <a:lnTo>
                      <a:pt x="802" y="393"/>
                    </a:lnTo>
                    <a:lnTo>
                      <a:pt x="795" y="394"/>
                    </a:lnTo>
                    <a:lnTo>
                      <a:pt x="786" y="394"/>
                    </a:lnTo>
                    <a:lnTo>
                      <a:pt x="776" y="396"/>
                    </a:lnTo>
                    <a:lnTo>
                      <a:pt x="769" y="398"/>
                    </a:lnTo>
                    <a:lnTo>
                      <a:pt x="764" y="400"/>
                    </a:lnTo>
                    <a:lnTo>
                      <a:pt x="762" y="402"/>
                    </a:lnTo>
                    <a:lnTo>
                      <a:pt x="762" y="405"/>
                    </a:lnTo>
                    <a:lnTo>
                      <a:pt x="762" y="405"/>
                    </a:lnTo>
                    <a:lnTo>
                      <a:pt x="764" y="409"/>
                    </a:lnTo>
                    <a:lnTo>
                      <a:pt x="769" y="411"/>
                    </a:lnTo>
                    <a:lnTo>
                      <a:pt x="775" y="411"/>
                    </a:lnTo>
                    <a:lnTo>
                      <a:pt x="784" y="411"/>
                    </a:lnTo>
                    <a:lnTo>
                      <a:pt x="798" y="407"/>
                    </a:lnTo>
                    <a:lnTo>
                      <a:pt x="809" y="405"/>
                    </a:lnTo>
                    <a:lnTo>
                      <a:pt x="809" y="405"/>
                    </a:lnTo>
                    <a:lnTo>
                      <a:pt x="818" y="402"/>
                    </a:lnTo>
                    <a:lnTo>
                      <a:pt x="829" y="400"/>
                    </a:lnTo>
                    <a:lnTo>
                      <a:pt x="834" y="400"/>
                    </a:lnTo>
                    <a:lnTo>
                      <a:pt x="840" y="402"/>
                    </a:lnTo>
                    <a:lnTo>
                      <a:pt x="845" y="404"/>
                    </a:lnTo>
                    <a:lnTo>
                      <a:pt x="849" y="407"/>
                    </a:lnTo>
                    <a:lnTo>
                      <a:pt x="849" y="407"/>
                    </a:lnTo>
                    <a:lnTo>
                      <a:pt x="851" y="411"/>
                    </a:lnTo>
                    <a:lnTo>
                      <a:pt x="851" y="414"/>
                    </a:lnTo>
                    <a:lnTo>
                      <a:pt x="851" y="416"/>
                    </a:lnTo>
                    <a:lnTo>
                      <a:pt x="849" y="418"/>
                    </a:lnTo>
                    <a:lnTo>
                      <a:pt x="842" y="420"/>
                    </a:lnTo>
                    <a:lnTo>
                      <a:pt x="834" y="420"/>
                    </a:lnTo>
                    <a:lnTo>
                      <a:pt x="834" y="420"/>
                    </a:lnTo>
                    <a:lnTo>
                      <a:pt x="820" y="420"/>
                    </a:lnTo>
                    <a:lnTo>
                      <a:pt x="798" y="422"/>
                    </a:lnTo>
                    <a:lnTo>
                      <a:pt x="787" y="423"/>
                    </a:lnTo>
                    <a:lnTo>
                      <a:pt x="780" y="427"/>
                    </a:lnTo>
                    <a:lnTo>
                      <a:pt x="778" y="429"/>
                    </a:lnTo>
                    <a:lnTo>
                      <a:pt x="778" y="432"/>
                    </a:lnTo>
                    <a:lnTo>
                      <a:pt x="778" y="436"/>
                    </a:lnTo>
                    <a:lnTo>
                      <a:pt x="780" y="442"/>
                    </a:lnTo>
                    <a:lnTo>
                      <a:pt x="780" y="442"/>
                    </a:lnTo>
                    <a:lnTo>
                      <a:pt x="782" y="445"/>
                    </a:lnTo>
                    <a:lnTo>
                      <a:pt x="786" y="449"/>
                    </a:lnTo>
                    <a:lnTo>
                      <a:pt x="795" y="452"/>
                    </a:lnTo>
                    <a:lnTo>
                      <a:pt x="795" y="452"/>
                    </a:lnTo>
                    <a:lnTo>
                      <a:pt x="809" y="460"/>
                    </a:lnTo>
                    <a:lnTo>
                      <a:pt x="824" y="465"/>
                    </a:lnTo>
                    <a:lnTo>
                      <a:pt x="824" y="465"/>
                    </a:lnTo>
                    <a:lnTo>
                      <a:pt x="834" y="465"/>
                    </a:lnTo>
                    <a:lnTo>
                      <a:pt x="843" y="465"/>
                    </a:lnTo>
                    <a:lnTo>
                      <a:pt x="863" y="461"/>
                    </a:lnTo>
                    <a:lnTo>
                      <a:pt x="863" y="461"/>
                    </a:lnTo>
                    <a:lnTo>
                      <a:pt x="872" y="460"/>
                    </a:lnTo>
                    <a:lnTo>
                      <a:pt x="880" y="456"/>
                    </a:lnTo>
                    <a:lnTo>
                      <a:pt x="880" y="456"/>
                    </a:lnTo>
                    <a:lnTo>
                      <a:pt x="891" y="451"/>
                    </a:lnTo>
                    <a:lnTo>
                      <a:pt x="901" y="447"/>
                    </a:lnTo>
                    <a:lnTo>
                      <a:pt x="901" y="447"/>
                    </a:lnTo>
                    <a:lnTo>
                      <a:pt x="914" y="445"/>
                    </a:lnTo>
                    <a:lnTo>
                      <a:pt x="927" y="443"/>
                    </a:lnTo>
                    <a:lnTo>
                      <a:pt x="927" y="443"/>
                    </a:lnTo>
                    <a:lnTo>
                      <a:pt x="930" y="443"/>
                    </a:lnTo>
                    <a:lnTo>
                      <a:pt x="932" y="440"/>
                    </a:lnTo>
                    <a:lnTo>
                      <a:pt x="936" y="438"/>
                    </a:lnTo>
                    <a:lnTo>
                      <a:pt x="939" y="438"/>
                    </a:lnTo>
                    <a:lnTo>
                      <a:pt x="939" y="438"/>
                    </a:lnTo>
                    <a:lnTo>
                      <a:pt x="945" y="440"/>
                    </a:lnTo>
                    <a:lnTo>
                      <a:pt x="948" y="443"/>
                    </a:lnTo>
                    <a:lnTo>
                      <a:pt x="956" y="452"/>
                    </a:lnTo>
                    <a:lnTo>
                      <a:pt x="956" y="452"/>
                    </a:lnTo>
                    <a:lnTo>
                      <a:pt x="963" y="458"/>
                    </a:lnTo>
                    <a:lnTo>
                      <a:pt x="972" y="461"/>
                    </a:lnTo>
                    <a:lnTo>
                      <a:pt x="979" y="463"/>
                    </a:lnTo>
                    <a:lnTo>
                      <a:pt x="988" y="463"/>
                    </a:lnTo>
                    <a:lnTo>
                      <a:pt x="988" y="463"/>
                    </a:lnTo>
                    <a:lnTo>
                      <a:pt x="994" y="461"/>
                    </a:lnTo>
                    <a:lnTo>
                      <a:pt x="997" y="460"/>
                    </a:lnTo>
                    <a:lnTo>
                      <a:pt x="999" y="456"/>
                    </a:lnTo>
                    <a:lnTo>
                      <a:pt x="996" y="452"/>
                    </a:lnTo>
                    <a:lnTo>
                      <a:pt x="996" y="452"/>
                    </a:lnTo>
                    <a:lnTo>
                      <a:pt x="986" y="447"/>
                    </a:lnTo>
                    <a:lnTo>
                      <a:pt x="983" y="443"/>
                    </a:lnTo>
                    <a:lnTo>
                      <a:pt x="983" y="442"/>
                    </a:lnTo>
                    <a:lnTo>
                      <a:pt x="985" y="440"/>
                    </a:lnTo>
                    <a:lnTo>
                      <a:pt x="985" y="440"/>
                    </a:lnTo>
                    <a:lnTo>
                      <a:pt x="988" y="438"/>
                    </a:lnTo>
                    <a:lnTo>
                      <a:pt x="994" y="438"/>
                    </a:lnTo>
                    <a:lnTo>
                      <a:pt x="1006" y="438"/>
                    </a:lnTo>
                    <a:lnTo>
                      <a:pt x="1012" y="438"/>
                    </a:lnTo>
                    <a:lnTo>
                      <a:pt x="1015" y="436"/>
                    </a:lnTo>
                    <a:lnTo>
                      <a:pt x="1017" y="432"/>
                    </a:lnTo>
                    <a:lnTo>
                      <a:pt x="1015" y="427"/>
                    </a:lnTo>
                    <a:lnTo>
                      <a:pt x="1015" y="427"/>
                    </a:lnTo>
                    <a:lnTo>
                      <a:pt x="1010" y="422"/>
                    </a:lnTo>
                    <a:lnTo>
                      <a:pt x="1003" y="418"/>
                    </a:lnTo>
                    <a:lnTo>
                      <a:pt x="990" y="414"/>
                    </a:lnTo>
                    <a:lnTo>
                      <a:pt x="990" y="414"/>
                    </a:lnTo>
                    <a:lnTo>
                      <a:pt x="974" y="407"/>
                    </a:lnTo>
                    <a:lnTo>
                      <a:pt x="968" y="402"/>
                    </a:lnTo>
                    <a:lnTo>
                      <a:pt x="961" y="396"/>
                    </a:lnTo>
                    <a:lnTo>
                      <a:pt x="961" y="396"/>
                    </a:lnTo>
                    <a:lnTo>
                      <a:pt x="957" y="391"/>
                    </a:lnTo>
                    <a:lnTo>
                      <a:pt x="956" y="384"/>
                    </a:lnTo>
                    <a:lnTo>
                      <a:pt x="956" y="384"/>
                    </a:lnTo>
                    <a:lnTo>
                      <a:pt x="954" y="376"/>
                    </a:lnTo>
                    <a:lnTo>
                      <a:pt x="954" y="373"/>
                    </a:lnTo>
                    <a:lnTo>
                      <a:pt x="952" y="369"/>
                    </a:lnTo>
                    <a:lnTo>
                      <a:pt x="952" y="369"/>
                    </a:lnTo>
                    <a:lnTo>
                      <a:pt x="947" y="367"/>
                    </a:lnTo>
                    <a:lnTo>
                      <a:pt x="945" y="366"/>
                    </a:lnTo>
                    <a:lnTo>
                      <a:pt x="943" y="362"/>
                    </a:lnTo>
                    <a:lnTo>
                      <a:pt x="943" y="362"/>
                    </a:lnTo>
                    <a:lnTo>
                      <a:pt x="943" y="358"/>
                    </a:lnTo>
                    <a:lnTo>
                      <a:pt x="945" y="356"/>
                    </a:lnTo>
                    <a:lnTo>
                      <a:pt x="945" y="353"/>
                    </a:lnTo>
                    <a:lnTo>
                      <a:pt x="945" y="349"/>
                    </a:lnTo>
                    <a:lnTo>
                      <a:pt x="945" y="349"/>
                    </a:lnTo>
                    <a:lnTo>
                      <a:pt x="939" y="340"/>
                    </a:lnTo>
                    <a:lnTo>
                      <a:pt x="932" y="335"/>
                    </a:lnTo>
                    <a:lnTo>
                      <a:pt x="932" y="335"/>
                    </a:lnTo>
                    <a:lnTo>
                      <a:pt x="927" y="333"/>
                    </a:lnTo>
                    <a:lnTo>
                      <a:pt x="921" y="337"/>
                    </a:lnTo>
                    <a:lnTo>
                      <a:pt x="918" y="340"/>
                    </a:lnTo>
                    <a:lnTo>
                      <a:pt x="918" y="344"/>
                    </a:lnTo>
                    <a:lnTo>
                      <a:pt x="918" y="346"/>
                    </a:lnTo>
                    <a:lnTo>
                      <a:pt x="918" y="346"/>
                    </a:lnTo>
                    <a:close/>
                    <a:moveTo>
                      <a:pt x="858" y="223"/>
                    </a:moveTo>
                    <a:lnTo>
                      <a:pt x="858" y="223"/>
                    </a:lnTo>
                    <a:lnTo>
                      <a:pt x="865" y="221"/>
                    </a:lnTo>
                    <a:lnTo>
                      <a:pt x="869" y="219"/>
                    </a:lnTo>
                    <a:lnTo>
                      <a:pt x="871" y="217"/>
                    </a:lnTo>
                    <a:lnTo>
                      <a:pt x="871" y="217"/>
                    </a:lnTo>
                    <a:lnTo>
                      <a:pt x="872" y="212"/>
                    </a:lnTo>
                    <a:lnTo>
                      <a:pt x="874" y="208"/>
                    </a:lnTo>
                    <a:lnTo>
                      <a:pt x="874" y="203"/>
                    </a:lnTo>
                    <a:lnTo>
                      <a:pt x="876" y="199"/>
                    </a:lnTo>
                    <a:lnTo>
                      <a:pt x="876" y="199"/>
                    </a:lnTo>
                    <a:lnTo>
                      <a:pt x="880" y="195"/>
                    </a:lnTo>
                    <a:lnTo>
                      <a:pt x="881" y="194"/>
                    </a:lnTo>
                    <a:lnTo>
                      <a:pt x="883" y="192"/>
                    </a:lnTo>
                    <a:lnTo>
                      <a:pt x="883" y="192"/>
                    </a:lnTo>
                    <a:lnTo>
                      <a:pt x="881" y="190"/>
                    </a:lnTo>
                    <a:lnTo>
                      <a:pt x="878" y="186"/>
                    </a:lnTo>
                    <a:lnTo>
                      <a:pt x="869" y="185"/>
                    </a:lnTo>
                    <a:lnTo>
                      <a:pt x="869" y="185"/>
                    </a:lnTo>
                    <a:lnTo>
                      <a:pt x="863" y="186"/>
                    </a:lnTo>
                    <a:lnTo>
                      <a:pt x="858" y="190"/>
                    </a:lnTo>
                    <a:lnTo>
                      <a:pt x="858" y="190"/>
                    </a:lnTo>
                    <a:lnTo>
                      <a:pt x="851" y="195"/>
                    </a:lnTo>
                    <a:lnTo>
                      <a:pt x="843" y="199"/>
                    </a:lnTo>
                    <a:lnTo>
                      <a:pt x="843" y="199"/>
                    </a:lnTo>
                    <a:lnTo>
                      <a:pt x="838" y="201"/>
                    </a:lnTo>
                    <a:lnTo>
                      <a:pt x="834" y="201"/>
                    </a:lnTo>
                    <a:lnTo>
                      <a:pt x="833" y="203"/>
                    </a:lnTo>
                    <a:lnTo>
                      <a:pt x="833" y="203"/>
                    </a:lnTo>
                    <a:lnTo>
                      <a:pt x="831" y="208"/>
                    </a:lnTo>
                    <a:lnTo>
                      <a:pt x="831" y="212"/>
                    </a:lnTo>
                    <a:lnTo>
                      <a:pt x="833" y="215"/>
                    </a:lnTo>
                    <a:lnTo>
                      <a:pt x="838" y="219"/>
                    </a:lnTo>
                    <a:lnTo>
                      <a:pt x="849" y="221"/>
                    </a:lnTo>
                    <a:lnTo>
                      <a:pt x="858" y="223"/>
                    </a:lnTo>
                    <a:lnTo>
                      <a:pt x="858" y="223"/>
                    </a:lnTo>
                    <a:close/>
                    <a:moveTo>
                      <a:pt x="872" y="181"/>
                    </a:moveTo>
                    <a:lnTo>
                      <a:pt x="872" y="181"/>
                    </a:lnTo>
                    <a:lnTo>
                      <a:pt x="876" y="183"/>
                    </a:lnTo>
                    <a:lnTo>
                      <a:pt x="880" y="183"/>
                    </a:lnTo>
                    <a:lnTo>
                      <a:pt x="883" y="183"/>
                    </a:lnTo>
                    <a:lnTo>
                      <a:pt x="883" y="183"/>
                    </a:lnTo>
                    <a:lnTo>
                      <a:pt x="889" y="181"/>
                    </a:lnTo>
                    <a:lnTo>
                      <a:pt x="892" y="176"/>
                    </a:lnTo>
                    <a:lnTo>
                      <a:pt x="891" y="170"/>
                    </a:lnTo>
                    <a:lnTo>
                      <a:pt x="887" y="166"/>
                    </a:lnTo>
                    <a:lnTo>
                      <a:pt x="887" y="166"/>
                    </a:lnTo>
                    <a:lnTo>
                      <a:pt x="883" y="165"/>
                    </a:lnTo>
                    <a:lnTo>
                      <a:pt x="880" y="165"/>
                    </a:lnTo>
                    <a:lnTo>
                      <a:pt x="880" y="165"/>
                    </a:lnTo>
                    <a:lnTo>
                      <a:pt x="872" y="168"/>
                    </a:lnTo>
                    <a:lnTo>
                      <a:pt x="867" y="174"/>
                    </a:lnTo>
                    <a:lnTo>
                      <a:pt x="865" y="176"/>
                    </a:lnTo>
                    <a:lnTo>
                      <a:pt x="867" y="177"/>
                    </a:lnTo>
                    <a:lnTo>
                      <a:pt x="869" y="179"/>
                    </a:lnTo>
                    <a:lnTo>
                      <a:pt x="872" y="181"/>
                    </a:lnTo>
                    <a:lnTo>
                      <a:pt x="872" y="181"/>
                    </a:lnTo>
                    <a:close/>
                    <a:moveTo>
                      <a:pt x="1624" y="532"/>
                    </a:moveTo>
                    <a:lnTo>
                      <a:pt x="1624" y="532"/>
                    </a:lnTo>
                    <a:lnTo>
                      <a:pt x="1624" y="527"/>
                    </a:lnTo>
                    <a:lnTo>
                      <a:pt x="1624" y="521"/>
                    </a:lnTo>
                    <a:lnTo>
                      <a:pt x="1624" y="517"/>
                    </a:lnTo>
                    <a:lnTo>
                      <a:pt x="1620" y="514"/>
                    </a:lnTo>
                    <a:lnTo>
                      <a:pt x="1618" y="510"/>
                    </a:lnTo>
                    <a:lnTo>
                      <a:pt x="1613" y="508"/>
                    </a:lnTo>
                    <a:lnTo>
                      <a:pt x="1604" y="507"/>
                    </a:lnTo>
                    <a:lnTo>
                      <a:pt x="1604" y="507"/>
                    </a:lnTo>
                    <a:lnTo>
                      <a:pt x="1584" y="507"/>
                    </a:lnTo>
                    <a:lnTo>
                      <a:pt x="1575" y="505"/>
                    </a:lnTo>
                    <a:lnTo>
                      <a:pt x="1566" y="501"/>
                    </a:lnTo>
                    <a:lnTo>
                      <a:pt x="1566" y="501"/>
                    </a:lnTo>
                    <a:lnTo>
                      <a:pt x="1548" y="492"/>
                    </a:lnTo>
                    <a:lnTo>
                      <a:pt x="1539" y="489"/>
                    </a:lnTo>
                    <a:lnTo>
                      <a:pt x="1531" y="483"/>
                    </a:lnTo>
                    <a:lnTo>
                      <a:pt x="1531" y="483"/>
                    </a:lnTo>
                    <a:lnTo>
                      <a:pt x="1528" y="478"/>
                    </a:lnTo>
                    <a:lnTo>
                      <a:pt x="1524" y="472"/>
                    </a:lnTo>
                    <a:lnTo>
                      <a:pt x="1519" y="460"/>
                    </a:lnTo>
                    <a:lnTo>
                      <a:pt x="1513" y="447"/>
                    </a:lnTo>
                    <a:lnTo>
                      <a:pt x="1510" y="434"/>
                    </a:lnTo>
                    <a:lnTo>
                      <a:pt x="1510" y="434"/>
                    </a:lnTo>
                    <a:lnTo>
                      <a:pt x="1499" y="418"/>
                    </a:lnTo>
                    <a:lnTo>
                      <a:pt x="1493" y="411"/>
                    </a:lnTo>
                    <a:lnTo>
                      <a:pt x="1486" y="405"/>
                    </a:lnTo>
                    <a:lnTo>
                      <a:pt x="1486" y="405"/>
                    </a:lnTo>
                    <a:lnTo>
                      <a:pt x="1477" y="400"/>
                    </a:lnTo>
                    <a:lnTo>
                      <a:pt x="1466" y="396"/>
                    </a:lnTo>
                    <a:lnTo>
                      <a:pt x="1466" y="396"/>
                    </a:lnTo>
                    <a:lnTo>
                      <a:pt x="1455" y="393"/>
                    </a:lnTo>
                    <a:lnTo>
                      <a:pt x="1455" y="393"/>
                    </a:lnTo>
                    <a:lnTo>
                      <a:pt x="1450" y="391"/>
                    </a:lnTo>
                    <a:lnTo>
                      <a:pt x="1450" y="391"/>
                    </a:lnTo>
                    <a:lnTo>
                      <a:pt x="1450" y="387"/>
                    </a:lnTo>
                    <a:lnTo>
                      <a:pt x="1448" y="387"/>
                    </a:lnTo>
                    <a:lnTo>
                      <a:pt x="1450" y="389"/>
                    </a:lnTo>
                    <a:lnTo>
                      <a:pt x="1450" y="389"/>
                    </a:lnTo>
                    <a:lnTo>
                      <a:pt x="1444" y="385"/>
                    </a:lnTo>
                    <a:lnTo>
                      <a:pt x="1441" y="380"/>
                    </a:lnTo>
                    <a:lnTo>
                      <a:pt x="1432" y="369"/>
                    </a:lnTo>
                    <a:lnTo>
                      <a:pt x="1432" y="369"/>
                    </a:lnTo>
                    <a:lnTo>
                      <a:pt x="1426" y="364"/>
                    </a:lnTo>
                    <a:lnTo>
                      <a:pt x="1419" y="362"/>
                    </a:lnTo>
                    <a:lnTo>
                      <a:pt x="1403" y="358"/>
                    </a:lnTo>
                    <a:lnTo>
                      <a:pt x="1403" y="358"/>
                    </a:lnTo>
                    <a:lnTo>
                      <a:pt x="1390" y="356"/>
                    </a:lnTo>
                    <a:lnTo>
                      <a:pt x="1374" y="353"/>
                    </a:lnTo>
                    <a:lnTo>
                      <a:pt x="1367" y="351"/>
                    </a:lnTo>
                    <a:lnTo>
                      <a:pt x="1361" y="346"/>
                    </a:lnTo>
                    <a:lnTo>
                      <a:pt x="1359" y="340"/>
                    </a:lnTo>
                    <a:lnTo>
                      <a:pt x="1363" y="333"/>
                    </a:lnTo>
                    <a:lnTo>
                      <a:pt x="1363" y="333"/>
                    </a:lnTo>
                    <a:lnTo>
                      <a:pt x="1368" y="328"/>
                    </a:lnTo>
                    <a:lnTo>
                      <a:pt x="1370" y="324"/>
                    </a:lnTo>
                    <a:lnTo>
                      <a:pt x="1372" y="320"/>
                    </a:lnTo>
                    <a:lnTo>
                      <a:pt x="1372" y="320"/>
                    </a:lnTo>
                    <a:lnTo>
                      <a:pt x="1370" y="317"/>
                    </a:lnTo>
                    <a:lnTo>
                      <a:pt x="1368" y="315"/>
                    </a:lnTo>
                    <a:lnTo>
                      <a:pt x="1361" y="313"/>
                    </a:lnTo>
                    <a:lnTo>
                      <a:pt x="1354" y="313"/>
                    </a:lnTo>
                    <a:lnTo>
                      <a:pt x="1348" y="315"/>
                    </a:lnTo>
                    <a:lnTo>
                      <a:pt x="1348" y="315"/>
                    </a:lnTo>
                    <a:lnTo>
                      <a:pt x="1338" y="318"/>
                    </a:lnTo>
                    <a:lnTo>
                      <a:pt x="1325" y="320"/>
                    </a:lnTo>
                    <a:lnTo>
                      <a:pt x="1325" y="320"/>
                    </a:lnTo>
                    <a:lnTo>
                      <a:pt x="1316" y="320"/>
                    </a:lnTo>
                    <a:lnTo>
                      <a:pt x="1305" y="320"/>
                    </a:lnTo>
                    <a:lnTo>
                      <a:pt x="1305" y="320"/>
                    </a:lnTo>
                    <a:lnTo>
                      <a:pt x="1294" y="320"/>
                    </a:lnTo>
                    <a:lnTo>
                      <a:pt x="1281" y="322"/>
                    </a:lnTo>
                    <a:lnTo>
                      <a:pt x="1271" y="328"/>
                    </a:lnTo>
                    <a:lnTo>
                      <a:pt x="1265" y="329"/>
                    </a:lnTo>
                    <a:lnTo>
                      <a:pt x="1263" y="335"/>
                    </a:lnTo>
                    <a:lnTo>
                      <a:pt x="1263" y="335"/>
                    </a:lnTo>
                    <a:lnTo>
                      <a:pt x="1262" y="340"/>
                    </a:lnTo>
                    <a:lnTo>
                      <a:pt x="1263" y="347"/>
                    </a:lnTo>
                    <a:lnTo>
                      <a:pt x="1267" y="362"/>
                    </a:lnTo>
                    <a:lnTo>
                      <a:pt x="1267" y="362"/>
                    </a:lnTo>
                    <a:lnTo>
                      <a:pt x="1271" y="375"/>
                    </a:lnTo>
                    <a:lnTo>
                      <a:pt x="1271" y="382"/>
                    </a:lnTo>
                    <a:lnTo>
                      <a:pt x="1271" y="384"/>
                    </a:lnTo>
                    <a:lnTo>
                      <a:pt x="1269" y="385"/>
                    </a:lnTo>
                    <a:lnTo>
                      <a:pt x="1269" y="385"/>
                    </a:lnTo>
                    <a:lnTo>
                      <a:pt x="1263" y="387"/>
                    </a:lnTo>
                    <a:lnTo>
                      <a:pt x="1258" y="385"/>
                    </a:lnTo>
                    <a:lnTo>
                      <a:pt x="1253" y="384"/>
                    </a:lnTo>
                    <a:lnTo>
                      <a:pt x="1249" y="380"/>
                    </a:lnTo>
                    <a:lnTo>
                      <a:pt x="1249" y="380"/>
                    </a:lnTo>
                    <a:lnTo>
                      <a:pt x="1247" y="375"/>
                    </a:lnTo>
                    <a:lnTo>
                      <a:pt x="1245" y="367"/>
                    </a:lnTo>
                    <a:lnTo>
                      <a:pt x="1245" y="355"/>
                    </a:lnTo>
                    <a:lnTo>
                      <a:pt x="1245" y="355"/>
                    </a:lnTo>
                    <a:lnTo>
                      <a:pt x="1247" y="337"/>
                    </a:lnTo>
                    <a:lnTo>
                      <a:pt x="1247" y="326"/>
                    </a:lnTo>
                    <a:lnTo>
                      <a:pt x="1243" y="322"/>
                    </a:lnTo>
                    <a:lnTo>
                      <a:pt x="1242" y="318"/>
                    </a:lnTo>
                    <a:lnTo>
                      <a:pt x="1242" y="318"/>
                    </a:lnTo>
                    <a:lnTo>
                      <a:pt x="1236" y="317"/>
                    </a:lnTo>
                    <a:lnTo>
                      <a:pt x="1233" y="317"/>
                    </a:lnTo>
                    <a:lnTo>
                      <a:pt x="1227" y="317"/>
                    </a:lnTo>
                    <a:lnTo>
                      <a:pt x="1224" y="318"/>
                    </a:lnTo>
                    <a:lnTo>
                      <a:pt x="1218" y="326"/>
                    </a:lnTo>
                    <a:lnTo>
                      <a:pt x="1213" y="333"/>
                    </a:lnTo>
                    <a:lnTo>
                      <a:pt x="1213" y="333"/>
                    </a:lnTo>
                    <a:lnTo>
                      <a:pt x="1205" y="344"/>
                    </a:lnTo>
                    <a:lnTo>
                      <a:pt x="1202" y="347"/>
                    </a:lnTo>
                    <a:lnTo>
                      <a:pt x="1198" y="355"/>
                    </a:lnTo>
                    <a:lnTo>
                      <a:pt x="1198" y="355"/>
                    </a:lnTo>
                    <a:lnTo>
                      <a:pt x="1195" y="369"/>
                    </a:lnTo>
                    <a:lnTo>
                      <a:pt x="1195" y="376"/>
                    </a:lnTo>
                    <a:lnTo>
                      <a:pt x="1195" y="380"/>
                    </a:lnTo>
                    <a:lnTo>
                      <a:pt x="1198" y="382"/>
                    </a:lnTo>
                    <a:lnTo>
                      <a:pt x="1198" y="382"/>
                    </a:lnTo>
                    <a:lnTo>
                      <a:pt x="1205" y="387"/>
                    </a:lnTo>
                    <a:lnTo>
                      <a:pt x="1207" y="389"/>
                    </a:lnTo>
                    <a:lnTo>
                      <a:pt x="1211" y="393"/>
                    </a:lnTo>
                    <a:lnTo>
                      <a:pt x="1211" y="393"/>
                    </a:lnTo>
                    <a:lnTo>
                      <a:pt x="1215" y="398"/>
                    </a:lnTo>
                    <a:lnTo>
                      <a:pt x="1216" y="405"/>
                    </a:lnTo>
                    <a:lnTo>
                      <a:pt x="1218" y="411"/>
                    </a:lnTo>
                    <a:lnTo>
                      <a:pt x="1224" y="414"/>
                    </a:lnTo>
                    <a:lnTo>
                      <a:pt x="1224" y="414"/>
                    </a:lnTo>
                    <a:lnTo>
                      <a:pt x="1231" y="420"/>
                    </a:lnTo>
                    <a:lnTo>
                      <a:pt x="1238" y="420"/>
                    </a:lnTo>
                    <a:lnTo>
                      <a:pt x="1245" y="418"/>
                    </a:lnTo>
                    <a:lnTo>
                      <a:pt x="1254" y="418"/>
                    </a:lnTo>
                    <a:lnTo>
                      <a:pt x="1254" y="418"/>
                    </a:lnTo>
                    <a:lnTo>
                      <a:pt x="1262" y="420"/>
                    </a:lnTo>
                    <a:lnTo>
                      <a:pt x="1267" y="423"/>
                    </a:lnTo>
                    <a:lnTo>
                      <a:pt x="1267" y="423"/>
                    </a:lnTo>
                    <a:lnTo>
                      <a:pt x="1274" y="425"/>
                    </a:lnTo>
                    <a:lnTo>
                      <a:pt x="1281" y="427"/>
                    </a:lnTo>
                    <a:lnTo>
                      <a:pt x="1281" y="427"/>
                    </a:lnTo>
                    <a:lnTo>
                      <a:pt x="1296" y="427"/>
                    </a:lnTo>
                    <a:lnTo>
                      <a:pt x="1296" y="427"/>
                    </a:lnTo>
                    <a:lnTo>
                      <a:pt x="1303" y="429"/>
                    </a:lnTo>
                    <a:lnTo>
                      <a:pt x="1312" y="431"/>
                    </a:lnTo>
                    <a:lnTo>
                      <a:pt x="1312" y="431"/>
                    </a:lnTo>
                    <a:lnTo>
                      <a:pt x="1318" y="429"/>
                    </a:lnTo>
                    <a:lnTo>
                      <a:pt x="1323" y="427"/>
                    </a:lnTo>
                    <a:lnTo>
                      <a:pt x="1332" y="422"/>
                    </a:lnTo>
                    <a:lnTo>
                      <a:pt x="1332" y="422"/>
                    </a:lnTo>
                    <a:lnTo>
                      <a:pt x="1339" y="420"/>
                    </a:lnTo>
                    <a:lnTo>
                      <a:pt x="1347" y="420"/>
                    </a:lnTo>
                    <a:lnTo>
                      <a:pt x="1361" y="420"/>
                    </a:lnTo>
                    <a:lnTo>
                      <a:pt x="1374" y="425"/>
                    </a:lnTo>
                    <a:lnTo>
                      <a:pt x="1386" y="429"/>
                    </a:lnTo>
                    <a:lnTo>
                      <a:pt x="1386" y="429"/>
                    </a:lnTo>
                    <a:lnTo>
                      <a:pt x="1397" y="434"/>
                    </a:lnTo>
                    <a:lnTo>
                      <a:pt x="1406" y="442"/>
                    </a:lnTo>
                    <a:lnTo>
                      <a:pt x="1415" y="447"/>
                    </a:lnTo>
                    <a:lnTo>
                      <a:pt x="1424" y="456"/>
                    </a:lnTo>
                    <a:lnTo>
                      <a:pt x="1432" y="465"/>
                    </a:lnTo>
                    <a:lnTo>
                      <a:pt x="1437" y="474"/>
                    </a:lnTo>
                    <a:lnTo>
                      <a:pt x="1441" y="485"/>
                    </a:lnTo>
                    <a:lnTo>
                      <a:pt x="1444" y="496"/>
                    </a:lnTo>
                    <a:lnTo>
                      <a:pt x="1444" y="496"/>
                    </a:lnTo>
                    <a:lnTo>
                      <a:pt x="1443" y="507"/>
                    </a:lnTo>
                    <a:lnTo>
                      <a:pt x="1441" y="517"/>
                    </a:lnTo>
                    <a:lnTo>
                      <a:pt x="1435" y="539"/>
                    </a:lnTo>
                    <a:lnTo>
                      <a:pt x="1435" y="539"/>
                    </a:lnTo>
                    <a:lnTo>
                      <a:pt x="1434" y="545"/>
                    </a:lnTo>
                    <a:lnTo>
                      <a:pt x="1432" y="552"/>
                    </a:lnTo>
                    <a:lnTo>
                      <a:pt x="1432" y="552"/>
                    </a:lnTo>
                    <a:lnTo>
                      <a:pt x="1434" y="555"/>
                    </a:lnTo>
                    <a:lnTo>
                      <a:pt x="1435" y="561"/>
                    </a:lnTo>
                    <a:lnTo>
                      <a:pt x="1435" y="561"/>
                    </a:lnTo>
                    <a:lnTo>
                      <a:pt x="1434" y="566"/>
                    </a:lnTo>
                    <a:lnTo>
                      <a:pt x="1430" y="572"/>
                    </a:lnTo>
                    <a:lnTo>
                      <a:pt x="1424" y="577"/>
                    </a:lnTo>
                    <a:lnTo>
                      <a:pt x="1421" y="581"/>
                    </a:lnTo>
                    <a:lnTo>
                      <a:pt x="1421" y="581"/>
                    </a:lnTo>
                    <a:lnTo>
                      <a:pt x="1414" y="583"/>
                    </a:lnTo>
                    <a:lnTo>
                      <a:pt x="1405" y="583"/>
                    </a:lnTo>
                    <a:lnTo>
                      <a:pt x="1388" y="583"/>
                    </a:lnTo>
                    <a:lnTo>
                      <a:pt x="1388" y="583"/>
                    </a:lnTo>
                    <a:lnTo>
                      <a:pt x="1376" y="583"/>
                    </a:lnTo>
                    <a:lnTo>
                      <a:pt x="1368" y="583"/>
                    </a:lnTo>
                    <a:lnTo>
                      <a:pt x="1363" y="586"/>
                    </a:lnTo>
                    <a:lnTo>
                      <a:pt x="1363" y="586"/>
                    </a:lnTo>
                    <a:lnTo>
                      <a:pt x="1361" y="588"/>
                    </a:lnTo>
                    <a:lnTo>
                      <a:pt x="1359" y="592"/>
                    </a:lnTo>
                    <a:lnTo>
                      <a:pt x="1359" y="599"/>
                    </a:lnTo>
                    <a:lnTo>
                      <a:pt x="1365" y="606"/>
                    </a:lnTo>
                    <a:lnTo>
                      <a:pt x="1370" y="612"/>
                    </a:lnTo>
                    <a:lnTo>
                      <a:pt x="1370" y="612"/>
                    </a:lnTo>
                    <a:lnTo>
                      <a:pt x="1377" y="613"/>
                    </a:lnTo>
                    <a:lnTo>
                      <a:pt x="1385" y="613"/>
                    </a:lnTo>
                    <a:lnTo>
                      <a:pt x="1399" y="610"/>
                    </a:lnTo>
                    <a:lnTo>
                      <a:pt x="1414" y="606"/>
                    </a:lnTo>
                    <a:lnTo>
                      <a:pt x="1421" y="608"/>
                    </a:lnTo>
                    <a:lnTo>
                      <a:pt x="1428" y="610"/>
                    </a:lnTo>
                    <a:lnTo>
                      <a:pt x="1428" y="610"/>
                    </a:lnTo>
                    <a:lnTo>
                      <a:pt x="1437" y="619"/>
                    </a:lnTo>
                    <a:lnTo>
                      <a:pt x="1448" y="628"/>
                    </a:lnTo>
                    <a:lnTo>
                      <a:pt x="1448" y="628"/>
                    </a:lnTo>
                    <a:lnTo>
                      <a:pt x="1455" y="631"/>
                    </a:lnTo>
                    <a:lnTo>
                      <a:pt x="1462" y="635"/>
                    </a:lnTo>
                    <a:lnTo>
                      <a:pt x="1462" y="635"/>
                    </a:lnTo>
                    <a:lnTo>
                      <a:pt x="1470" y="635"/>
                    </a:lnTo>
                    <a:lnTo>
                      <a:pt x="1477" y="635"/>
                    </a:lnTo>
                    <a:lnTo>
                      <a:pt x="1491" y="633"/>
                    </a:lnTo>
                    <a:lnTo>
                      <a:pt x="1491" y="633"/>
                    </a:lnTo>
                    <a:lnTo>
                      <a:pt x="1506" y="635"/>
                    </a:lnTo>
                    <a:lnTo>
                      <a:pt x="1519" y="639"/>
                    </a:lnTo>
                    <a:lnTo>
                      <a:pt x="1519" y="639"/>
                    </a:lnTo>
                    <a:lnTo>
                      <a:pt x="1528" y="641"/>
                    </a:lnTo>
                    <a:lnTo>
                      <a:pt x="1537" y="644"/>
                    </a:lnTo>
                    <a:lnTo>
                      <a:pt x="1537" y="644"/>
                    </a:lnTo>
                    <a:lnTo>
                      <a:pt x="1544" y="642"/>
                    </a:lnTo>
                    <a:lnTo>
                      <a:pt x="1546" y="642"/>
                    </a:lnTo>
                    <a:lnTo>
                      <a:pt x="1546" y="639"/>
                    </a:lnTo>
                    <a:lnTo>
                      <a:pt x="1546" y="639"/>
                    </a:lnTo>
                    <a:lnTo>
                      <a:pt x="1546" y="635"/>
                    </a:lnTo>
                    <a:lnTo>
                      <a:pt x="1542" y="633"/>
                    </a:lnTo>
                    <a:lnTo>
                      <a:pt x="1535" y="630"/>
                    </a:lnTo>
                    <a:lnTo>
                      <a:pt x="1535" y="630"/>
                    </a:lnTo>
                    <a:lnTo>
                      <a:pt x="1517" y="624"/>
                    </a:lnTo>
                    <a:lnTo>
                      <a:pt x="1510" y="619"/>
                    </a:lnTo>
                    <a:lnTo>
                      <a:pt x="1508" y="615"/>
                    </a:lnTo>
                    <a:lnTo>
                      <a:pt x="1508" y="612"/>
                    </a:lnTo>
                    <a:lnTo>
                      <a:pt x="1508" y="612"/>
                    </a:lnTo>
                    <a:lnTo>
                      <a:pt x="1510" y="608"/>
                    </a:lnTo>
                    <a:lnTo>
                      <a:pt x="1515" y="606"/>
                    </a:lnTo>
                    <a:lnTo>
                      <a:pt x="1526" y="606"/>
                    </a:lnTo>
                    <a:lnTo>
                      <a:pt x="1526" y="606"/>
                    </a:lnTo>
                    <a:lnTo>
                      <a:pt x="1537" y="604"/>
                    </a:lnTo>
                    <a:lnTo>
                      <a:pt x="1548" y="603"/>
                    </a:lnTo>
                    <a:lnTo>
                      <a:pt x="1548" y="603"/>
                    </a:lnTo>
                    <a:lnTo>
                      <a:pt x="1557" y="599"/>
                    </a:lnTo>
                    <a:lnTo>
                      <a:pt x="1558" y="597"/>
                    </a:lnTo>
                    <a:lnTo>
                      <a:pt x="1560" y="592"/>
                    </a:lnTo>
                    <a:lnTo>
                      <a:pt x="1560" y="592"/>
                    </a:lnTo>
                    <a:lnTo>
                      <a:pt x="1558" y="586"/>
                    </a:lnTo>
                    <a:lnTo>
                      <a:pt x="1557" y="581"/>
                    </a:lnTo>
                    <a:lnTo>
                      <a:pt x="1548" y="574"/>
                    </a:lnTo>
                    <a:lnTo>
                      <a:pt x="1548" y="574"/>
                    </a:lnTo>
                    <a:lnTo>
                      <a:pt x="1540" y="568"/>
                    </a:lnTo>
                    <a:lnTo>
                      <a:pt x="1531" y="559"/>
                    </a:lnTo>
                    <a:lnTo>
                      <a:pt x="1528" y="555"/>
                    </a:lnTo>
                    <a:lnTo>
                      <a:pt x="1524" y="550"/>
                    </a:lnTo>
                    <a:lnTo>
                      <a:pt x="1524" y="545"/>
                    </a:lnTo>
                    <a:lnTo>
                      <a:pt x="1526" y="539"/>
                    </a:lnTo>
                    <a:lnTo>
                      <a:pt x="1526" y="539"/>
                    </a:lnTo>
                    <a:lnTo>
                      <a:pt x="1528" y="537"/>
                    </a:lnTo>
                    <a:lnTo>
                      <a:pt x="1531" y="536"/>
                    </a:lnTo>
                    <a:lnTo>
                      <a:pt x="1537" y="536"/>
                    </a:lnTo>
                    <a:lnTo>
                      <a:pt x="1542" y="536"/>
                    </a:lnTo>
                    <a:lnTo>
                      <a:pt x="1551" y="539"/>
                    </a:lnTo>
                    <a:lnTo>
                      <a:pt x="1560" y="543"/>
                    </a:lnTo>
                    <a:lnTo>
                      <a:pt x="1560" y="543"/>
                    </a:lnTo>
                    <a:lnTo>
                      <a:pt x="1575" y="555"/>
                    </a:lnTo>
                    <a:lnTo>
                      <a:pt x="1582" y="559"/>
                    </a:lnTo>
                    <a:lnTo>
                      <a:pt x="1591" y="563"/>
                    </a:lnTo>
                    <a:lnTo>
                      <a:pt x="1591" y="563"/>
                    </a:lnTo>
                    <a:lnTo>
                      <a:pt x="1596" y="561"/>
                    </a:lnTo>
                    <a:lnTo>
                      <a:pt x="1602" y="559"/>
                    </a:lnTo>
                    <a:lnTo>
                      <a:pt x="1611" y="552"/>
                    </a:lnTo>
                    <a:lnTo>
                      <a:pt x="1618" y="541"/>
                    </a:lnTo>
                    <a:lnTo>
                      <a:pt x="1624" y="532"/>
                    </a:lnTo>
                    <a:lnTo>
                      <a:pt x="1624" y="532"/>
                    </a:lnTo>
                    <a:close/>
                    <a:moveTo>
                      <a:pt x="1115" y="101"/>
                    </a:moveTo>
                    <a:lnTo>
                      <a:pt x="1115" y="101"/>
                    </a:lnTo>
                    <a:lnTo>
                      <a:pt x="1122" y="103"/>
                    </a:lnTo>
                    <a:lnTo>
                      <a:pt x="1129" y="107"/>
                    </a:lnTo>
                    <a:lnTo>
                      <a:pt x="1133" y="109"/>
                    </a:lnTo>
                    <a:lnTo>
                      <a:pt x="1133" y="112"/>
                    </a:lnTo>
                    <a:lnTo>
                      <a:pt x="1129" y="114"/>
                    </a:lnTo>
                    <a:lnTo>
                      <a:pt x="1129" y="114"/>
                    </a:lnTo>
                    <a:lnTo>
                      <a:pt x="1124" y="114"/>
                    </a:lnTo>
                    <a:lnTo>
                      <a:pt x="1119" y="114"/>
                    </a:lnTo>
                    <a:lnTo>
                      <a:pt x="1111" y="114"/>
                    </a:lnTo>
                    <a:lnTo>
                      <a:pt x="1110" y="116"/>
                    </a:lnTo>
                    <a:lnTo>
                      <a:pt x="1108" y="118"/>
                    </a:lnTo>
                    <a:lnTo>
                      <a:pt x="1108" y="118"/>
                    </a:lnTo>
                    <a:lnTo>
                      <a:pt x="1108" y="121"/>
                    </a:lnTo>
                    <a:lnTo>
                      <a:pt x="1110" y="123"/>
                    </a:lnTo>
                    <a:lnTo>
                      <a:pt x="1113" y="127"/>
                    </a:lnTo>
                    <a:lnTo>
                      <a:pt x="1126" y="127"/>
                    </a:lnTo>
                    <a:lnTo>
                      <a:pt x="1126" y="127"/>
                    </a:lnTo>
                    <a:lnTo>
                      <a:pt x="1133" y="128"/>
                    </a:lnTo>
                    <a:lnTo>
                      <a:pt x="1135" y="130"/>
                    </a:lnTo>
                    <a:lnTo>
                      <a:pt x="1133" y="134"/>
                    </a:lnTo>
                    <a:lnTo>
                      <a:pt x="1133" y="134"/>
                    </a:lnTo>
                    <a:lnTo>
                      <a:pt x="1131" y="136"/>
                    </a:lnTo>
                    <a:lnTo>
                      <a:pt x="1128" y="136"/>
                    </a:lnTo>
                    <a:lnTo>
                      <a:pt x="1124" y="136"/>
                    </a:lnTo>
                    <a:lnTo>
                      <a:pt x="1120" y="138"/>
                    </a:lnTo>
                    <a:lnTo>
                      <a:pt x="1120" y="138"/>
                    </a:lnTo>
                    <a:lnTo>
                      <a:pt x="1117" y="143"/>
                    </a:lnTo>
                    <a:lnTo>
                      <a:pt x="1119" y="147"/>
                    </a:lnTo>
                    <a:lnTo>
                      <a:pt x="1122" y="150"/>
                    </a:lnTo>
                    <a:lnTo>
                      <a:pt x="1128" y="150"/>
                    </a:lnTo>
                    <a:lnTo>
                      <a:pt x="1144" y="152"/>
                    </a:lnTo>
                    <a:lnTo>
                      <a:pt x="1153" y="152"/>
                    </a:lnTo>
                    <a:lnTo>
                      <a:pt x="1153" y="152"/>
                    </a:lnTo>
                    <a:lnTo>
                      <a:pt x="1160" y="156"/>
                    </a:lnTo>
                    <a:lnTo>
                      <a:pt x="1162" y="157"/>
                    </a:lnTo>
                    <a:lnTo>
                      <a:pt x="1160" y="159"/>
                    </a:lnTo>
                    <a:lnTo>
                      <a:pt x="1160" y="159"/>
                    </a:lnTo>
                    <a:lnTo>
                      <a:pt x="1158" y="161"/>
                    </a:lnTo>
                    <a:lnTo>
                      <a:pt x="1153" y="163"/>
                    </a:lnTo>
                    <a:lnTo>
                      <a:pt x="1149" y="163"/>
                    </a:lnTo>
                    <a:lnTo>
                      <a:pt x="1146" y="166"/>
                    </a:lnTo>
                    <a:lnTo>
                      <a:pt x="1146" y="166"/>
                    </a:lnTo>
                    <a:lnTo>
                      <a:pt x="1144" y="170"/>
                    </a:lnTo>
                    <a:lnTo>
                      <a:pt x="1142" y="176"/>
                    </a:lnTo>
                    <a:lnTo>
                      <a:pt x="1142" y="179"/>
                    </a:lnTo>
                    <a:lnTo>
                      <a:pt x="1144" y="181"/>
                    </a:lnTo>
                    <a:lnTo>
                      <a:pt x="1148" y="186"/>
                    </a:lnTo>
                    <a:lnTo>
                      <a:pt x="1157" y="190"/>
                    </a:lnTo>
                    <a:lnTo>
                      <a:pt x="1166" y="192"/>
                    </a:lnTo>
                    <a:lnTo>
                      <a:pt x="1175" y="190"/>
                    </a:lnTo>
                    <a:lnTo>
                      <a:pt x="1182" y="188"/>
                    </a:lnTo>
                    <a:lnTo>
                      <a:pt x="1189" y="183"/>
                    </a:lnTo>
                    <a:lnTo>
                      <a:pt x="1189" y="183"/>
                    </a:lnTo>
                    <a:lnTo>
                      <a:pt x="1195" y="174"/>
                    </a:lnTo>
                    <a:lnTo>
                      <a:pt x="1198" y="170"/>
                    </a:lnTo>
                    <a:lnTo>
                      <a:pt x="1202" y="168"/>
                    </a:lnTo>
                    <a:lnTo>
                      <a:pt x="1202" y="168"/>
                    </a:lnTo>
                    <a:lnTo>
                      <a:pt x="1213" y="165"/>
                    </a:lnTo>
                    <a:lnTo>
                      <a:pt x="1213" y="165"/>
                    </a:lnTo>
                    <a:lnTo>
                      <a:pt x="1225" y="161"/>
                    </a:lnTo>
                    <a:lnTo>
                      <a:pt x="1233" y="161"/>
                    </a:lnTo>
                    <a:lnTo>
                      <a:pt x="1236" y="163"/>
                    </a:lnTo>
                    <a:lnTo>
                      <a:pt x="1236" y="163"/>
                    </a:lnTo>
                    <a:lnTo>
                      <a:pt x="1238" y="165"/>
                    </a:lnTo>
                    <a:lnTo>
                      <a:pt x="1238" y="166"/>
                    </a:lnTo>
                    <a:lnTo>
                      <a:pt x="1231" y="172"/>
                    </a:lnTo>
                    <a:lnTo>
                      <a:pt x="1222" y="177"/>
                    </a:lnTo>
                    <a:lnTo>
                      <a:pt x="1216" y="179"/>
                    </a:lnTo>
                    <a:lnTo>
                      <a:pt x="1216" y="179"/>
                    </a:lnTo>
                    <a:lnTo>
                      <a:pt x="1215" y="183"/>
                    </a:lnTo>
                    <a:lnTo>
                      <a:pt x="1216" y="186"/>
                    </a:lnTo>
                    <a:lnTo>
                      <a:pt x="1225" y="188"/>
                    </a:lnTo>
                    <a:lnTo>
                      <a:pt x="1225" y="188"/>
                    </a:lnTo>
                    <a:lnTo>
                      <a:pt x="1233" y="188"/>
                    </a:lnTo>
                    <a:lnTo>
                      <a:pt x="1240" y="186"/>
                    </a:lnTo>
                    <a:lnTo>
                      <a:pt x="1240" y="186"/>
                    </a:lnTo>
                    <a:lnTo>
                      <a:pt x="1251" y="181"/>
                    </a:lnTo>
                    <a:lnTo>
                      <a:pt x="1258" y="179"/>
                    </a:lnTo>
                    <a:lnTo>
                      <a:pt x="1263" y="179"/>
                    </a:lnTo>
                    <a:lnTo>
                      <a:pt x="1263" y="179"/>
                    </a:lnTo>
                    <a:lnTo>
                      <a:pt x="1265" y="181"/>
                    </a:lnTo>
                    <a:lnTo>
                      <a:pt x="1265" y="183"/>
                    </a:lnTo>
                    <a:lnTo>
                      <a:pt x="1265" y="186"/>
                    </a:lnTo>
                    <a:lnTo>
                      <a:pt x="1265" y="192"/>
                    </a:lnTo>
                    <a:lnTo>
                      <a:pt x="1267" y="197"/>
                    </a:lnTo>
                    <a:lnTo>
                      <a:pt x="1267" y="197"/>
                    </a:lnTo>
                    <a:lnTo>
                      <a:pt x="1271" y="199"/>
                    </a:lnTo>
                    <a:lnTo>
                      <a:pt x="1274" y="199"/>
                    </a:lnTo>
                    <a:lnTo>
                      <a:pt x="1278" y="197"/>
                    </a:lnTo>
                    <a:lnTo>
                      <a:pt x="1283" y="199"/>
                    </a:lnTo>
                    <a:lnTo>
                      <a:pt x="1283" y="199"/>
                    </a:lnTo>
                    <a:lnTo>
                      <a:pt x="1287" y="201"/>
                    </a:lnTo>
                    <a:lnTo>
                      <a:pt x="1289" y="204"/>
                    </a:lnTo>
                    <a:lnTo>
                      <a:pt x="1287" y="210"/>
                    </a:lnTo>
                    <a:lnTo>
                      <a:pt x="1283" y="212"/>
                    </a:lnTo>
                    <a:lnTo>
                      <a:pt x="1283" y="212"/>
                    </a:lnTo>
                    <a:lnTo>
                      <a:pt x="1278" y="215"/>
                    </a:lnTo>
                    <a:lnTo>
                      <a:pt x="1272" y="214"/>
                    </a:lnTo>
                    <a:lnTo>
                      <a:pt x="1267" y="212"/>
                    </a:lnTo>
                    <a:lnTo>
                      <a:pt x="1260" y="208"/>
                    </a:lnTo>
                    <a:lnTo>
                      <a:pt x="1249" y="201"/>
                    </a:lnTo>
                    <a:lnTo>
                      <a:pt x="1243" y="197"/>
                    </a:lnTo>
                    <a:lnTo>
                      <a:pt x="1238" y="195"/>
                    </a:lnTo>
                    <a:lnTo>
                      <a:pt x="1238" y="195"/>
                    </a:lnTo>
                    <a:lnTo>
                      <a:pt x="1227" y="194"/>
                    </a:lnTo>
                    <a:lnTo>
                      <a:pt x="1222" y="194"/>
                    </a:lnTo>
                    <a:lnTo>
                      <a:pt x="1216" y="195"/>
                    </a:lnTo>
                    <a:lnTo>
                      <a:pt x="1216" y="195"/>
                    </a:lnTo>
                    <a:lnTo>
                      <a:pt x="1215" y="197"/>
                    </a:lnTo>
                    <a:lnTo>
                      <a:pt x="1213" y="201"/>
                    </a:lnTo>
                    <a:lnTo>
                      <a:pt x="1213" y="204"/>
                    </a:lnTo>
                    <a:lnTo>
                      <a:pt x="1215" y="208"/>
                    </a:lnTo>
                    <a:lnTo>
                      <a:pt x="1215" y="208"/>
                    </a:lnTo>
                    <a:lnTo>
                      <a:pt x="1222" y="212"/>
                    </a:lnTo>
                    <a:lnTo>
                      <a:pt x="1222" y="214"/>
                    </a:lnTo>
                    <a:lnTo>
                      <a:pt x="1220" y="217"/>
                    </a:lnTo>
                    <a:lnTo>
                      <a:pt x="1220" y="217"/>
                    </a:lnTo>
                    <a:lnTo>
                      <a:pt x="1216" y="219"/>
                    </a:lnTo>
                    <a:lnTo>
                      <a:pt x="1211" y="219"/>
                    </a:lnTo>
                    <a:lnTo>
                      <a:pt x="1202" y="221"/>
                    </a:lnTo>
                    <a:lnTo>
                      <a:pt x="1202" y="221"/>
                    </a:lnTo>
                    <a:lnTo>
                      <a:pt x="1196" y="223"/>
                    </a:lnTo>
                    <a:lnTo>
                      <a:pt x="1193" y="224"/>
                    </a:lnTo>
                    <a:lnTo>
                      <a:pt x="1189" y="230"/>
                    </a:lnTo>
                    <a:lnTo>
                      <a:pt x="1191" y="235"/>
                    </a:lnTo>
                    <a:lnTo>
                      <a:pt x="1191" y="235"/>
                    </a:lnTo>
                    <a:lnTo>
                      <a:pt x="1195" y="239"/>
                    </a:lnTo>
                    <a:lnTo>
                      <a:pt x="1202" y="242"/>
                    </a:lnTo>
                    <a:lnTo>
                      <a:pt x="1209" y="244"/>
                    </a:lnTo>
                    <a:lnTo>
                      <a:pt x="1215" y="244"/>
                    </a:lnTo>
                    <a:lnTo>
                      <a:pt x="1215" y="244"/>
                    </a:lnTo>
                    <a:lnTo>
                      <a:pt x="1218" y="242"/>
                    </a:lnTo>
                    <a:lnTo>
                      <a:pt x="1222" y="241"/>
                    </a:lnTo>
                    <a:lnTo>
                      <a:pt x="1222" y="241"/>
                    </a:lnTo>
                    <a:lnTo>
                      <a:pt x="1227" y="241"/>
                    </a:lnTo>
                    <a:lnTo>
                      <a:pt x="1233" y="242"/>
                    </a:lnTo>
                    <a:lnTo>
                      <a:pt x="1238" y="244"/>
                    </a:lnTo>
                    <a:lnTo>
                      <a:pt x="1243" y="244"/>
                    </a:lnTo>
                    <a:lnTo>
                      <a:pt x="1243" y="244"/>
                    </a:lnTo>
                    <a:lnTo>
                      <a:pt x="1249" y="241"/>
                    </a:lnTo>
                    <a:lnTo>
                      <a:pt x="1254" y="237"/>
                    </a:lnTo>
                    <a:lnTo>
                      <a:pt x="1260" y="232"/>
                    </a:lnTo>
                    <a:lnTo>
                      <a:pt x="1267" y="230"/>
                    </a:lnTo>
                    <a:lnTo>
                      <a:pt x="1267" y="230"/>
                    </a:lnTo>
                    <a:lnTo>
                      <a:pt x="1272" y="232"/>
                    </a:lnTo>
                    <a:lnTo>
                      <a:pt x="1278" y="233"/>
                    </a:lnTo>
                    <a:lnTo>
                      <a:pt x="1287" y="239"/>
                    </a:lnTo>
                    <a:lnTo>
                      <a:pt x="1287" y="239"/>
                    </a:lnTo>
                    <a:lnTo>
                      <a:pt x="1291" y="239"/>
                    </a:lnTo>
                    <a:lnTo>
                      <a:pt x="1294" y="239"/>
                    </a:lnTo>
                    <a:lnTo>
                      <a:pt x="1300" y="237"/>
                    </a:lnTo>
                    <a:lnTo>
                      <a:pt x="1305" y="233"/>
                    </a:lnTo>
                    <a:lnTo>
                      <a:pt x="1312" y="232"/>
                    </a:lnTo>
                    <a:lnTo>
                      <a:pt x="1312" y="232"/>
                    </a:lnTo>
                    <a:lnTo>
                      <a:pt x="1318" y="235"/>
                    </a:lnTo>
                    <a:lnTo>
                      <a:pt x="1321" y="239"/>
                    </a:lnTo>
                    <a:lnTo>
                      <a:pt x="1321" y="239"/>
                    </a:lnTo>
                    <a:lnTo>
                      <a:pt x="1329" y="244"/>
                    </a:lnTo>
                    <a:lnTo>
                      <a:pt x="1338" y="248"/>
                    </a:lnTo>
                    <a:lnTo>
                      <a:pt x="1338" y="248"/>
                    </a:lnTo>
                    <a:lnTo>
                      <a:pt x="1347" y="246"/>
                    </a:lnTo>
                    <a:lnTo>
                      <a:pt x="1354" y="242"/>
                    </a:lnTo>
                    <a:lnTo>
                      <a:pt x="1358" y="235"/>
                    </a:lnTo>
                    <a:lnTo>
                      <a:pt x="1359" y="232"/>
                    </a:lnTo>
                    <a:lnTo>
                      <a:pt x="1359" y="228"/>
                    </a:lnTo>
                    <a:lnTo>
                      <a:pt x="1359" y="228"/>
                    </a:lnTo>
                    <a:lnTo>
                      <a:pt x="1358" y="223"/>
                    </a:lnTo>
                    <a:lnTo>
                      <a:pt x="1352" y="219"/>
                    </a:lnTo>
                    <a:lnTo>
                      <a:pt x="1352" y="219"/>
                    </a:lnTo>
                    <a:lnTo>
                      <a:pt x="1347" y="215"/>
                    </a:lnTo>
                    <a:lnTo>
                      <a:pt x="1345" y="214"/>
                    </a:lnTo>
                    <a:lnTo>
                      <a:pt x="1347" y="210"/>
                    </a:lnTo>
                    <a:lnTo>
                      <a:pt x="1347" y="210"/>
                    </a:lnTo>
                    <a:lnTo>
                      <a:pt x="1348" y="208"/>
                    </a:lnTo>
                    <a:lnTo>
                      <a:pt x="1352" y="208"/>
                    </a:lnTo>
                    <a:lnTo>
                      <a:pt x="1359" y="206"/>
                    </a:lnTo>
                    <a:lnTo>
                      <a:pt x="1359" y="206"/>
                    </a:lnTo>
                    <a:lnTo>
                      <a:pt x="1367" y="201"/>
                    </a:lnTo>
                    <a:lnTo>
                      <a:pt x="1370" y="197"/>
                    </a:lnTo>
                    <a:lnTo>
                      <a:pt x="1374" y="195"/>
                    </a:lnTo>
                    <a:lnTo>
                      <a:pt x="1374" y="195"/>
                    </a:lnTo>
                    <a:lnTo>
                      <a:pt x="1381" y="195"/>
                    </a:lnTo>
                    <a:lnTo>
                      <a:pt x="1386" y="194"/>
                    </a:lnTo>
                    <a:lnTo>
                      <a:pt x="1386" y="194"/>
                    </a:lnTo>
                    <a:lnTo>
                      <a:pt x="1392" y="192"/>
                    </a:lnTo>
                    <a:lnTo>
                      <a:pt x="1396" y="190"/>
                    </a:lnTo>
                    <a:lnTo>
                      <a:pt x="1396" y="190"/>
                    </a:lnTo>
                    <a:lnTo>
                      <a:pt x="1401" y="186"/>
                    </a:lnTo>
                    <a:lnTo>
                      <a:pt x="1408" y="183"/>
                    </a:lnTo>
                    <a:lnTo>
                      <a:pt x="1408" y="183"/>
                    </a:lnTo>
                    <a:lnTo>
                      <a:pt x="1417" y="177"/>
                    </a:lnTo>
                    <a:lnTo>
                      <a:pt x="1423" y="174"/>
                    </a:lnTo>
                    <a:lnTo>
                      <a:pt x="1426" y="170"/>
                    </a:lnTo>
                    <a:lnTo>
                      <a:pt x="1426" y="170"/>
                    </a:lnTo>
                    <a:lnTo>
                      <a:pt x="1426" y="166"/>
                    </a:lnTo>
                    <a:lnTo>
                      <a:pt x="1426" y="165"/>
                    </a:lnTo>
                    <a:lnTo>
                      <a:pt x="1421" y="161"/>
                    </a:lnTo>
                    <a:lnTo>
                      <a:pt x="1415" y="159"/>
                    </a:lnTo>
                    <a:lnTo>
                      <a:pt x="1410" y="159"/>
                    </a:lnTo>
                    <a:lnTo>
                      <a:pt x="1410" y="159"/>
                    </a:lnTo>
                    <a:lnTo>
                      <a:pt x="1406" y="159"/>
                    </a:lnTo>
                    <a:lnTo>
                      <a:pt x="1401" y="161"/>
                    </a:lnTo>
                    <a:lnTo>
                      <a:pt x="1394" y="166"/>
                    </a:lnTo>
                    <a:lnTo>
                      <a:pt x="1394" y="166"/>
                    </a:lnTo>
                    <a:lnTo>
                      <a:pt x="1386" y="170"/>
                    </a:lnTo>
                    <a:lnTo>
                      <a:pt x="1379" y="172"/>
                    </a:lnTo>
                    <a:lnTo>
                      <a:pt x="1372" y="170"/>
                    </a:lnTo>
                    <a:lnTo>
                      <a:pt x="1367" y="166"/>
                    </a:lnTo>
                    <a:lnTo>
                      <a:pt x="1367" y="166"/>
                    </a:lnTo>
                    <a:lnTo>
                      <a:pt x="1363" y="165"/>
                    </a:lnTo>
                    <a:lnTo>
                      <a:pt x="1363" y="161"/>
                    </a:lnTo>
                    <a:lnTo>
                      <a:pt x="1365" y="159"/>
                    </a:lnTo>
                    <a:lnTo>
                      <a:pt x="1368" y="159"/>
                    </a:lnTo>
                    <a:lnTo>
                      <a:pt x="1385" y="157"/>
                    </a:lnTo>
                    <a:lnTo>
                      <a:pt x="1385" y="157"/>
                    </a:lnTo>
                    <a:lnTo>
                      <a:pt x="1388" y="154"/>
                    </a:lnTo>
                    <a:lnTo>
                      <a:pt x="1388" y="150"/>
                    </a:lnTo>
                    <a:lnTo>
                      <a:pt x="1390" y="147"/>
                    </a:lnTo>
                    <a:lnTo>
                      <a:pt x="1394" y="143"/>
                    </a:lnTo>
                    <a:lnTo>
                      <a:pt x="1394" y="143"/>
                    </a:lnTo>
                    <a:lnTo>
                      <a:pt x="1399" y="141"/>
                    </a:lnTo>
                    <a:lnTo>
                      <a:pt x="1405" y="141"/>
                    </a:lnTo>
                    <a:lnTo>
                      <a:pt x="1415" y="145"/>
                    </a:lnTo>
                    <a:lnTo>
                      <a:pt x="1415" y="145"/>
                    </a:lnTo>
                    <a:lnTo>
                      <a:pt x="1423" y="145"/>
                    </a:lnTo>
                    <a:lnTo>
                      <a:pt x="1430" y="145"/>
                    </a:lnTo>
                    <a:lnTo>
                      <a:pt x="1443" y="143"/>
                    </a:lnTo>
                    <a:lnTo>
                      <a:pt x="1443" y="143"/>
                    </a:lnTo>
                    <a:lnTo>
                      <a:pt x="1452" y="139"/>
                    </a:lnTo>
                    <a:lnTo>
                      <a:pt x="1459" y="136"/>
                    </a:lnTo>
                    <a:lnTo>
                      <a:pt x="1472" y="123"/>
                    </a:lnTo>
                    <a:lnTo>
                      <a:pt x="1472" y="123"/>
                    </a:lnTo>
                    <a:lnTo>
                      <a:pt x="1482" y="116"/>
                    </a:lnTo>
                    <a:lnTo>
                      <a:pt x="1493" y="112"/>
                    </a:lnTo>
                    <a:lnTo>
                      <a:pt x="1493" y="112"/>
                    </a:lnTo>
                    <a:lnTo>
                      <a:pt x="1502" y="109"/>
                    </a:lnTo>
                    <a:lnTo>
                      <a:pt x="1511" y="107"/>
                    </a:lnTo>
                    <a:lnTo>
                      <a:pt x="1511" y="107"/>
                    </a:lnTo>
                    <a:lnTo>
                      <a:pt x="1524" y="100"/>
                    </a:lnTo>
                    <a:lnTo>
                      <a:pt x="1529" y="96"/>
                    </a:lnTo>
                    <a:lnTo>
                      <a:pt x="1535" y="94"/>
                    </a:lnTo>
                    <a:lnTo>
                      <a:pt x="1535" y="94"/>
                    </a:lnTo>
                    <a:lnTo>
                      <a:pt x="1546" y="94"/>
                    </a:lnTo>
                    <a:lnTo>
                      <a:pt x="1557" y="94"/>
                    </a:lnTo>
                    <a:lnTo>
                      <a:pt x="1557" y="94"/>
                    </a:lnTo>
                    <a:lnTo>
                      <a:pt x="1564" y="90"/>
                    </a:lnTo>
                    <a:lnTo>
                      <a:pt x="1571" y="85"/>
                    </a:lnTo>
                    <a:lnTo>
                      <a:pt x="1571" y="85"/>
                    </a:lnTo>
                    <a:lnTo>
                      <a:pt x="1575" y="81"/>
                    </a:lnTo>
                    <a:lnTo>
                      <a:pt x="1577" y="76"/>
                    </a:lnTo>
                    <a:lnTo>
                      <a:pt x="1580" y="72"/>
                    </a:lnTo>
                    <a:lnTo>
                      <a:pt x="1587" y="71"/>
                    </a:lnTo>
                    <a:lnTo>
                      <a:pt x="1587" y="71"/>
                    </a:lnTo>
                    <a:lnTo>
                      <a:pt x="1595" y="69"/>
                    </a:lnTo>
                    <a:lnTo>
                      <a:pt x="1600" y="69"/>
                    </a:lnTo>
                    <a:lnTo>
                      <a:pt x="1604" y="67"/>
                    </a:lnTo>
                    <a:lnTo>
                      <a:pt x="1604" y="67"/>
                    </a:lnTo>
                    <a:lnTo>
                      <a:pt x="1607" y="63"/>
                    </a:lnTo>
                    <a:lnTo>
                      <a:pt x="1611" y="62"/>
                    </a:lnTo>
                    <a:lnTo>
                      <a:pt x="1611" y="62"/>
                    </a:lnTo>
                    <a:lnTo>
                      <a:pt x="1618" y="62"/>
                    </a:lnTo>
                    <a:lnTo>
                      <a:pt x="1620" y="60"/>
                    </a:lnTo>
                    <a:lnTo>
                      <a:pt x="1624" y="58"/>
                    </a:lnTo>
                    <a:lnTo>
                      <a:pt x="1624" y="58"/>
                    </a:lnTo>
                    <a:lnTo>
                      <a:pt x="1625" y="54"/>
                    </a:lnTo>
                    <a:lnTo>
                      <a:pt x="1625" y="51"/>
                    </a:lnTo>
                    <a:lnTo>
                      <a:pt x="1625" y="49"/>
                    </a:lnTo>
                    <a:lnTo>
                      <a:pt x="1622" y="45"/>
                    </a:lnTo>
                    <a:lnTo>
                      <a:pt x="1622" y="45"/>
                    </a:lnTo>
                    <a:lnTo>
                      <a:pt x="1616" y="45"/>
                    </a:lnTo>
                    <a:lnTo>
                      <a:pt x="1611" y="45"/>
                    </a:lnTo>
                    <a:lnTo>
                      <a:pt x="1607" y="45"/>
                    </a:lnTo>
                    <a:lnTo>
                      <a:pt x="1602" y="43"/>
                    </a:lnTo>
                    <a:lnTo>
                      <a:pt x="1602" y="43"/>
                    </a:lnTo>
                    <a:lnTo>
                      <a:pt x="1600" y="40"/>
                    </a:lnTo>
                    <a:lnTo>
                      <a:pt x="1598" y="36"/>
                    </a:lnTo>
                    <a:lnTo>
                      <a:pt x="1595" y="31"/>
                    </a:lnTo>
                    <a:lnTo>
                      <a:pt x="1595" y="31"/>
                    </a:lnTo>
                    <a:lnTo>
                      <a:pt x="1591" y="29"/>
                    </a:lnTo>
                    <a:lnTo>
                      <a:pt x="1587" y="27"/>
                    </a:lnTo>
                    <a:lnTo>
                      <a:pt x="1578" y="27"/>
                    </a:lnTo>
                    <a:lnTo>
                      <a:pt x="1558" y="29"/>
                    </a:lnTo>
                    <a:lnTo>
                      <a:pt x="1558" y="29"/>
                    </a:lnTo>
                    <a:lnTo>
                      <a:pt x="1553" y="31"/>
                    </a:lnTo>
                    <a:lnTo>
                      <a:pt x="1548" y="33"/>
                    </a:lnTo>
                    <a:lnTo>
                      <a:pt x="1539" y="38"/>
                    </a:lnTo>
                    <a:lnTo>
                      <a:pt x="1539" y="38"/>
                    </a:lnTo>
                    <a:lnTo>
                      <a:pt x="1535" y="40"/>
                    </a:lnTo>
                    <a:lnTo>
                      <a:pt x="1531" y="42"/>
                    </a:lnTo>
                    <a:lnTo>
                      <a:pt x="1528" y="42"/>
                    </a:lnTo>
                    <a:lnTo>
                      <a:pt x="1524" y="40"/>
                    </a:lnTo>
                    <a:lnTo>
                      <a:pt x="1524" y="40"/>
                    </a:lnTo>
                    <a:lnTo>
                      <a:pt x="1529" y="34"/>
                    </a:lnTo>
                    <a:lnTo>
                      <a:pt x="1531" y="33"/>
                    </a:lnTo>
                    <a:lnTo>
                      <a:pt x="1531" y="29"/>
                    </a:lnTo>
                    <a:lnTo>
                      <a:pt x="1531" y="29"/>
                    </a:lnTo>
                    <a:lnTo>
                      <a:pt x="1529" y="25"/>
                    </a:lnTo>
                    <a:lnTo>
                      <a:pt x="1526" y="25"/>
                    </a:lnTo>
                    <a:lnTo>
                      <a:pt x="1519" y="25"/>
                    </a:lnTo>
                    <a:lnTo>
                      <a:pt x="1504" y="29"/>
                    </a:lnTo>
                    <a:lnTo>
                      <a:pt x="1504" y="29"/>
                    </a:lnTo>
                    <a:lnTo>
                      <a:pt x="1497" y="29"/>
                    </a:lnTo>
                    <a:lnTo>
                      <a:pt x="1497" y="29"/>
                    </a:lnTo>
                    <a:lnTo>
                      <a:pt x="1488" y="27"/>
                    </a:lnTo>
                    <a:lnTo>
                      <a:pt x="1481" y="22"/>
                    </a:lnTo>
                    <a:lnTo>
                      <a:pt x="1473" y="20"/>
                    </a:lnTo>
                    <a:lnTo>
                      <a:pt x="1470" y="18"/>
                    </a:lnTo>
                    <a:lnTo>
                      <a:pt x="1464" y="20"/>
                    </a:lnTo>
                    <a:lnTo>
                      <a:pt x="1464" y="20"/>
                    </a:lnTo>
                    <a:lnTo>
                      <a:pt x="1461" y="22"/>
                    </a:lnTo>
                    <a:lnTo>
                      <a:pt x="1459" y="24"/>
                    </a:lnTo>
                    <a:lnTo>
                      <a:pt x="1455" y="29"/>
                    </a:lnTo>
                    <a:lnTo>
                      <a:pt x="1452" y="34"/>
                    </a:lnTo>
                    <a:lnTo>
                      <a:pt x="1446" y="38"/>
                    </a:lnTo>
                    <a:lnTo>
                      <a:pt x="1446" y="38"/>
                    </a:lnTo>
                    <a:lnTo>
                      <a:pt x="1443" y="38"/>
                    </a:lnTo>
                    <a:lnTo>
                      <a:pt x="1441" y="38"/>
                    </a:lnTo>
                    <a:lnTo>
                      <a:pt x="1434" y="36"/>
                    </a:lnTo>
                    <a:lnTo>
                      <a:pt x="1428" y="33"/>
                    </a:lnTo>
                    <a:lnTo>
                      <a:pt x="1423" y="29"/>
                    </a:lnTo>
                    <a:lnTo>
                      <a:pt x="1423" y="29"/>
                    </a:lnTo>
                    <a:lnTo>
                      <a:pt x="1415" y="29"/>
                    </a:lnTo>
                    <a:lnTo>
                      <a:pt x="1408" y="31"/>
                    </a:lnTo>
                    <a:lnTo>
                      <a:pt x="1403" y="33"/>
                    </a:lnTo>
                    <a:lnTo>
                      <a:pt x="1396" y="34"/>
                    </a:lnTo>
                    <a:lnTo>
                      <a:pt x="1396" y="34"/>
                    </a:lnTo>
                    <a:lnTo>
                      <a:pt x="1386" y="34"/>
                    </a:lnTo>
                    <a:lnTo>
                      <a:pt x="1383" y="36"/>
                    </a:lnTo>
                    <a:lnTo>
                      <a:pt x="1381" y="38"/>
                    </a:lnTo>
                    <a:lnTo>
                      <a:pt x="1383" y="42"/>
                    </a:lnTo>
                    <a:lnTo>
                      <a:pt x="1383" y="42"/>
                    </a:lnTo>
                    <a:lnTo>
                      <a:pt x="1386" y="47"/>
                    </a:lnTo>
                    <a:lnTo>
                      <a:pt x="1386" y="49"/>
                    </a:lnTo>
                    <a:lnTo>
                      <a:pt x="1383" y="51"/>
                    </a:lnTo>
                    <a:lnTo>
                      <a:pt x="1383" y="51"/>
                    </a:lnTo>
                    <a:lnTo>
                      <a:pt x="1381" y="51"/>
                    </a:lnTo>
                    <a:lnTo>
                      <a:pt x="1377" y="49"/>
                    </a:lnTo>
                    <a:lnTo>
                      <a:pt x="1374" y="45"/>
                    </a:lnTo>
                    <a:lnTo>
                      <a:pt x="1374" y="45"/>
                    </a:lnTo>
                    <a:lnTo>
                      <a:pt x="1370" y="43"/>
                    </a:lnTo>
                    <a:lnTo>
                      <a:pt x="1365" y="43"/>
                    </a:lnTo>
                    <a:lnTo>
                      <a:pt x="1365" y="43"/>
                    </a:lnTo>
                    <a:lnTo>
                      <a:pt x="1358" y="45"/>
                    </a:lnTo>
                    <a:lnTo>
                      <a:pt x="1350" y="49"/>
                    </a:lnTo>
                    <a:lnTo>
                      <a:pt x="1350" y="49"/>
                    </a:lnTo>
                    <a:lnTo>
                      <a:pt x="1348" y="51"/>
                    </a:lnTo>
                    <a:lnTo>
                      <a:pt x="1345" y="51"/>
                    </a:lnTo>
                    <a:lnTo>
                      <a:pt x="1338" y="49"/>
                    </a:lnTo>
                    <a:lnTo>
                      <a:pt x="1338" y="49"/>
                    </a:lnTo>
                    <a:lnTo>
                      <a:pt x="1334" y="49"/>
                    </a:lnTo>
                    <a:lnTo>
                      <a:pt x="1330" y="51"/>
                    </a:lnTo>
                    <a:lnTo>
                      <a:pt x="1327" y="52"/>
                    </a:lnTo>
                    <a:lnTo>
                      <a:pt x="1323" y="52"/>
                    </a:lnTo>
                    <a:lnTo>
                      <a:pt x="1323" y="52"/>
                    </a:lnTo>
                    <a:lnTo>
                      <a:pt x="1316" y="51"/>
                    </a:lnTo>
                    <a:lnTo>
                      <a:pt x="1312" y="51"/>
                    </a:lnTo>
                    <a:lnTo>
                      <a:pt x="1309" y="52"/>
                    </a:lnTo>
                    <a:lnTo>
                      <a:pt x="1309" y="52"/>
                    </a:lnTo>
                    <a:lnTo>
                      <a:pt x="1309" y="56"/>
                    </a:lnTo>
                    <a:lnTo>
                      <a:pt x="1309" y="60"/>
                    </a:lnTo>
                    <a:lnTo>
                      <a:pt x="1307" y="63"/>
                    </a:lnTo>
                    <a:lnTo>
                      <a:pt x="1301" y="65"/>
                    </a:lnTo>
                    <a:lnTo>
                      <a:pt x="1301" y="65"/>
                    </a:lnTo>
                    <a:lnTo>
                      <a:pt x="1298" y="63"/>
                    </a:lnTo>
                    <a:lnTo>
                      <a:pt x="1294" y="62"/>
                    </a:lnTo>
                    <a:lnTo>
                      <a:pt x="1291" y="58"/>
                    </a:lnTo>
                    <a:lnTo>
                      <a:pt x="1287" y="56"/>
                    </a:lnTo>
                    <a:lnTo>
                      <a:pt x="1287" y="56"/>
                    </a:lnTo>
                    <a:lnTo>
                      <a:pt x="1278" y="54"/>
                    </a:lnTo>
                    <a:lnTo>
                      <a:pt x="1269" y="52"/>
                    </a:lnTo>
                    <a:lnTo>
                      <a:pt x="1269" y="52"/>
                    </a:lnTo>
                    <a:lnTo>
                      <a:pt x="1260" y="47"/>
                    </a:lnTo>
                    <a:lnTo>
                      <a:pt x="1256" y="45"/>
                    </a:lnTo>
                    <a:lnTo>
                      <a:pt x="1251" y="49"/>
                    </a:lnTo>
                    <a:lnTo>
                      <a:pt x="1251" y="49"/>
                    </a:lnTo>
                    <a:lnTo>
                      <a:pt x="1249" y="51"/>
                    </a:lnTo>
                    <a:lnTo>
                      <a:pt x="1247" y="54"/>
                    </a:lnTo>
                    <a:lnTo>
                      <a:pt x="1247" y="54"/>
                    </a:lnTo>
                    <a:lnTo>
                      <a:pt x="1243" y="54"/>
                    </a:lnTo>
                    <a:lnTo>
                      <a:pt x="1240" y="54"/>
                    </a:lnTo>
                    <a:lnTo>
                      <a:pt x="1240" y="54"/>
                    </a:lnTo>
                    <a:lnTo>
                      <a:pt x="1236" y="56"/>
                    </a:lnTo>
                    <a:lnTo>
                      <a:pt x="1236" y="58"/>
                    </a:lnTo>
                    <a:lnTo>
                      <a:pt x="1238" y="62"/>
                    </a:lnTo>
                    <a:lnTo>
                      <a:pt x="1242" y="62"/>
                    </a:lnTo>
                    <a:lnTo>
                      <a:pt x="1242" y="62"/>
                    </a:lnTo>
                    <a:lnTo>
                      <a:pt x="1253" y="62"/>
                    </a:lnTo>
                    <a:lnTo>
                      <a:pt x="1258" y="62"/>
                    </a:lnTo>
                    <a:lnTo>
                      <a:pt x="1263" y="63"/>
                    </a:lnTo>
                    <a:lnTo>
                      <a:pt x="1263" y="63"/>
                    </a:lnTo>
                    <a:lnTo>
                      <a:pt x="1267" y="65"/>
                    </a:lnTo>
                    <a:lnTo>
                      <a:pt x="1269" y="69"/>
                    </a:lnTo>
                    <a:lnTo>
                      <a:pt x="1267" y="71"/>
                    </a:lnTo>
                    <a:lnTo>
                      <a:pt x="1265" y="74"/>
                    </a:lnTo>
                    <a:lnTo>
                      <a:pt x="1265" y="74"/>
                    </a:lnTo>
                    <a:lnTo>
                      <a:pt x="1260" y="76"/>
                    </a:lnTo>
                    <a:lnTo>
                      <a:pt x="1254" y="74"/>
                    </a:lnTo>
                    <a:lnTo>
                      <a:pt x="1243" y="71"/>
                    </a:lnTo>
                    <a:lnTo>
                      <a:pt x="1243" y="71"/>
                    </a:lnTo>
                    <a:lnTo>
                      <a:pt x="1234" y="71"/>
                    </a:lnTo>
                    <a:lnTo>
                      <a:pt x="1229" y="71"/>
                    </a:lnTo>
                    <a:lnTo>
                      <a:pt x="1225" y="71"/>
                    </a:lnTo>
                    <a:lnTo>
                      <a:pt x="1225" y="71"/>
                    </a:lnTo>
                    <a:lnTo>
                      <a:pt x="1220" y="67"/>
                    </a:lnTo>
                    <a:lnTo>
                      <a:pt x="1216" y="63"/>
                    </a:lnTo>
                    <a:lnTo>
                      <a:pt x="1216" y="63"/>
                    </a:lnTo>
                    <a:lnTo>
                      <a:pt x="1213" y="62"/>
                    </a:lnTo>
                    <a:lnTo>
                      <a:pt x="1209" y="62"/>
                    </a:lnTo>
                    <a:lnTo>
                      <a:pt x="1202" y="65"/>
                    </a:lnTo>
                    <a:lnTo>
                      <a:pt x="1196" y="71"/>
                    </a:lnTo>
                    <a:lnTo>
                      <a:pt x="1189" y="76"/>
                    </a:lnTo>
                    <a:lnTo>
                      <a:pt x="1189" y="76"/>
                    </a:lnTo>
                    <a:lnTo>
                      <a:pt x="1186" y="76"/>
                    </a:lnTo>
                    <a:lnTo>
                      <a:pt x="1182" y="74"/>
                    </a:lnTo>
                    <a:lnTo>
                      <a:pt x="1178" y="74"/>
                    </a:lnTo>
                    <a:lnTo>
                      <a:pt x="1175" y="74"/>
                    </a:lnTo>
                    <a:lnTo>
                      <a:pt x="1175" y="74"/>
                    </a:lnTo>
                    <a:lnTo>
                      <a:pt x="1173" y="78"/>
                    </a:lnTo>
                    <a:lnTo>
                      <a:pt x="1175" y="80"/>
                    </a:lnTo>
                    <a:lnTo>
                      <a:pt x="1182" y="81"/>
                    </a:lnTo>
                    <a:lnTo>
                      <a:pt x="1182" y="81"/>
                    </a:lnTo>
                    <a:lnTo>
                      <a:pt x="1187" y="81"/>
                    </a:lnTo>
                    <a:lnTo>
                      <a:pt x="1191" y="81"/>
                    </a:lnTo>
                    <a:lnTo>
                      <a:pt x="1191" y="85"/>
                    </a:lnTo>
                    <a:lnTo>
                      <a:pt x="1191" y="85"/>
                    </a:lnTo>
                    <a:lnTo>
                      <a:pt x="1182" y="85"/>
                    </a:lnTo>
                    <a:lnTo>
                      <a:pt x="1177" y="87"/>
                    </a:lnTo>
                    <a:lnTo>
                      <a:pt x="1177" y="89"/>
                    </a:lnTo>
                    <a:lnTo>
                      <a:pt x="1177" y="90"/>
                    </a:lnTo>
                    <a:lnTo>
                      <a:pt x="1177" y="90"/>
                    </a:lnTo>
                    <a:lnTo>
                      <a:pt x="1184" y="89"/>
                    </a:lnTo>
                    <a:lnTo>
                      <a:pt x="1195" y="87"/>
                    </a:lnTo>
                    <a:lnTo>
                      <a:pt x="1205" y="87"/>
                    </a:lnTo>
                    <a:lnTo>
                      <a:pt x="1207" y="89"/>
                    </a:lnTo>
                    <a:lnTo>
                      <a:pt x="1209" y="92"/>
                    </a:lnTo>
                    <a:lnTo>
                      <a:pt x="1209" y="92"/>
                    </a:lnTo>
                    <a:lnTo>
                      <a:pt x="1207" y="94"/>
                    </a:lnTo>
                    <a:lnTo>
                      <a:pt x="1204" y="96"/>
                    </a:lnTo>
                    <a:lnTo>
                      <a:pt x="1195" y="98"/>
                    </a:lnTo>
                    <a:lnTo>
                      <a:pt x="1186" y="98"/>
                    </a:lnTo>
                    <a:lnTo>
                      <a:pt x="1184" y="98"/>
                    </a:lnTo>
                    <a:lnTo>
                      <a:pt x="1182" y="101"/>
                    </a:lnTo>
                    <a:lnTo>
                      <a:pt x="1182" y="101"/>
                    </a:lnTo>
                    <a:lnTo>
                      <a:pt x="1184" y="103"/>
                    </a:lnTo>
                    <a:lnTo>
                      <a:pt x="1186" y="105"/>
                    </a:lnTo>
                    <a:lnTo>
                      <a:pt x="1193" y="103"/>
                    </a:lnTo>
                    <a:lnTo>
                      <a:pt x="1193" y="103"/>
                    </a:lnTo>
                    <a:lnTo>
                      <a:pt x="1200" y="101"/>
                    </a:lnTo>
                    <a:lnTo>
                      <a:pt x="1200" y="101"/>
                    </a:lnTo>
                    <a:lnTo>
                      <a:pt x="1209" y="101"/>
                    </a:lnTo>
                    <a:lnTo>
                      <a:pt x="1216" y="101"/>
                    </a:lnTo>
                    <a:lnTo>
                      <a:pt x="1216" y="101"/>
                    </a:lnTo>
                    <a:lnTo>
                      <a:pt x="1224" y="105"/>
                    </a:lnTo>
                    <a:lnTo>
                      <a:pt x="1227" y="105"/>
                    </a:lnTo>
                    <a:lnTo>
                      <a:pt x="1231" y="103"/>
                    </a:lnTo>
                    <a:lnTo>
                      <a:pt x="1231" y="103"/>
                    </a:lnTo>
                    <a:lnTo>
                      <a:pt x="1234" y="100"/>
                    </a:lnTo>
                    <a:lnTo>
                      <a:pt x="1238" y="101"/>
                    </a:lnTo>
                    <a:lnTo>
                      <a:pt x="1240" y="103"/>
                    </a:lnTo>
                    <a:lnTo>
                      <a:pt x="1240" y="103"/>
                    </a:lnTo>
                    <a:lnTo>
                      <a:pt x="1242" y="107"/>
                    </a:lnTo>
                    <a:lnTo>
                      <a:pt x="1243" y="109"/>
                    </a:lnTo>
                    <a:lnTo>
                      <a:pt x="1247" y="110"/>
                    </a:lnTo>
                    <a:lnTo>
                      <a:pt x="1247" y="110"/>
                    </a:lnTo>
                    <a:lnTo>
                      <a:pt x="1251" y="112"/>
                    </a:lnTo>
                    <a:lnTo>
                      <a:pt x="1256" y="110"/>
                    </a:lnTo>
                    <a:lnTo>
                      <a:pt x="1265" y="107"/>
                    </a:lnTo>
                    <a:lnTo>
                      <a:pt x="1265" y="107"/>
                    </a:lnTo>
                    <a:lnTo>
                      <a:pt x="1267" y="103"/>
                    </a:lnTo>
                    <a:lnTo>
                      <a:pt x="1269" y="101"/>
                    </a:lnTo>
                    <a:lnTo>
                      <a:pt x="1271" y="100"/>
                    </a:lnTo>
                    <a:lnTo>
                      <a:pt x="1274" y="98"/>
                    </a:lnTo>
                    <a:lnTo>
                      <a:pt x="1274" y="98"/>
                    </a:lnTo>
                    <a:lnTo>
                      <a:pt x="1281" y="100"/>
                    </a:lnTo>
                    <a:lnTo>
                      <a:pt x="1291" y="101"/>
                    </a:lnTo>
                    <a:lnTo>
                      <a:pt x="1291" y="101"/>
                    </a:lnTo>
                    <a:lnTo>
                      <a:pt x="1309" y="101"/>
                    </a:lnTo>
                    <a:lnTo>
                      <a:pt x="1325" y="101"/>
                    </a:lnTo>
                    <a:lnTo>
                      <a:pt x="1325" y="101"/>
                    </a:lnTo>
                    <a:lnTo>
                      <a:pt x="1336" y="100"/>
                    </a:lnTo>
                    <a:lnTo>
                      <a:pt x="1347" y="96"/>
                    </a:lnTo>
                    <a:lnTo>
                      <a:pt x="1347" y="96"/>
                    </a:lnTo>
                    <a:lnTo>
                      <a:pt x="1354" y="92"/>
                    </a:lnTo>
                    <a:lnTo>
                      <a:pt x="1363" y="89"/>
                    </a:lnTo>
                    <a:lnTo>
                      <a:pt x="1363" y="89"/>
                    </a:lnTo>
                    <a:lnTo>
                      <a:pt x="1368" y="87"/>
                    </a:lnTo>
                    <a:lnTo>
                      <a:pt x="1376" y="87"/>
                    </a:lnTo>
                    <a:lnTo>
                      <a:pt x="1383" y="87"/>
                    </a:lnTo>
                    <a:lnTo>
                      <a:pt x="1388" y="89"/>
                    </a:lnTo>
                    <a:lnTo>
                      <a:pt x="1388" y="89"/>
                    </a:lnTo>
                    <a:lnTo>
                      <a:pt x="1392" y="92"/>
                    </a:lnTo>
                    <a:lnTo>
                      <a:pt x="1394" y="96"/>
                    </a:lnTo>
                    <a:lnTo>
                      <a:pt x="1390" y="98"/>
                    </a:lnTo>
                    <a:lnTo>
                      <a:pt x="1386" y="100"/>
                    </a:lnTo>
                    <a:lnTo>
                      <a:pt x="1374" y="101"/>
                    </a:lnTo>
                    <a:lnTo>
                      <a:pt x="1367" y="103"/>
                    </a:lnTo>
                    <a:lnTo>
                      <a:pt x="1367" y="103"/>
                    </a:lnTo>
                    <a:lnTo>
                      <a:pt x="1376" y="105"/>
                    </a:lnTo>
                    <a:lnTo>
                      <a:pt x="1379" y="109"/>
                    </a:lnTo>
                    <a:lnTo>
                      <a:pt x="1379" y="109"/>
                    </a:lnTo>
                    <a:lnTo>
                      <a:pt x="1377" y="112"/>
                    </a:lnTo>
                    <a:lnTo>
                      <a:pt x="1377" y="112"/>
                    </a:lnTo>
                    <a:lnTo>
                      <a:pt x="1374" y="112"/>
                    </a:lnTo>
                    <a:lnTo>
                      <a:pt x="1368" y="112"/>
                    </a:lnTo>
                    <a:lnTo>
                      <a:pt x="1358" y="112"/>
                    </a:lnTo>
                    <a:lnTo>
                      <a:pt x="1358" y="112"/>
                    </a:lnTo>
                    <a:lnTo>
                      <a:pt x="1348" y="112"/>
                    </a:lnTo>
                    <a:lnTo>
                      <a:pt x="1332" y="112"/>
                    </a:lnTo>
                    <a:lnTo>
                      <a:pt x="1323" y="114"/>
                    </a:lnTo>
                    <a:lnTo>
                      <a:pt x="1318" y="116"/>
                    </a:lnTo>
                    <a:lnTo>
                      <a:pt x="1314" y="119"/>
                    </a:lnTo>
                    <a:lnTo>
                      <a:pt x="1312" y="121"/>
                    </a:lnTo>
                    <a:lnTo>
                      <a:pt x="1314" y="123"/>
                    </a:lnTo>
                    <a:lnTo>
                      <a:pt x="1314" y="123"/>
                    </a:lnTo>
                    <a:lnTo>
                      <a:pt x="1316" y="128"/>
                    </a:lnTo>
                    <a:lnTo>
                      <a:pt x="1320" y="132"/>
                    </a:lnTo>
                    <a:lnTo>
                      <a:pt x="1320" y="132"/>
                    </a:lnTo>
                    <a:lnTo>
                      <a:pt x="1327" y="134"/>
                    </a:lnTo>
                    <a:lnTo>
                      <a:pt x="1329" y="134"/>
                    </a:lnTo>
                    <a:lnTo>
                      <a:pt x="1330" y="136"/>
                    </a:lnTo>
                    <a:lnTo>
                      <a:pt x="1330" y="136"/>
                    </a:lnTo>
                    <a:lnTo>
                      <a:pt x="1330" y="139"/>
                    </a:lnTo>
                    <a:lnTo>
                      <a:pt x="1329" y="139"/>
                    </a:lnTo>
                    <a:lnTo>
                      <a:pt x="1321" y="139"/>
                    </a:lnTo>
                    <a:lnTo>
                      <a:pt x="1321" y="139"/>
                    </a:lnTo>
                    <a:lnTo>
                      <a:pt x="1310" y="136"/>
                    </a:lnTo>
                    <a:lnTo>
                      <a:pt x="1301" y="130"/>
                    </a:lnTo>
                    <a:lnTo>
                      <a:pt x="1292" y="123"/>
                    </a:lnTo>
                    <a:lnTo>
                      <a:pt x="1281" y="116"/>
                    </a:lnTo>
                    <a:lnTo>
                      <a:pt x="1281" y="116"/>
                    </a:lnTo>
                    <a:lnTo>
                      <a:pt x="1274" y="114"/>
                    </a:lnTo>
                    <a:lnTo>
                      <a:pt x="1267" y="114"/>
                    </a:lnTo>
                    <a:lnTo>
                      <a:pt x="1260" y="114"/>
                    </a:lnTo>
                    <a:lnTo>
                      <a:pt x="1254" y="116"/>
                    </a:lnTo>
                    <a:lnTo>
                      <a:pt x="1254" y="116"/>
                    </a:lnTo>
                    <a:lnTo>
                      <a:pt x="1249" y="118"/>
                    </a:lnTo>
                    <a:lnTo>
                      <a:pt x="1245" y="123"/>
                    </a:lnTo>
                    <a:lnTo>
                      <a:pt x="1245" y="123"/>
                    </a:lnTo>
                    <a:lnTo>
                      <a:pt x="1243" y="130"/>
                    </a:lnTo>
                    <a:lnTo>
                      <a:pt x="1242" y="132"/>
                    </a:lnTo>
                    <a:lnTo>
                      <a:pt x="1240" y="134"/>
                    </a:lnTo>
                    <a:lnTo>
                      <a:pt x="1240" y="134"/>
                    </a:lnTo>
                    <a:lnTo>
                      <a:pt x="1236" y="134"/>
                    </a:lnTo>
                    <a:lnTo>
                      <a:pt x="1233" y="132"/>
                    </a:lnTo>
                    <a:lnTo>
                      <a:pt x="1229" y="128"/>
                    </a:lnTo>
                    <a:lnTo>
                      <a:pt x="1220" y="118"/>
                    </a:lnTo>
                    <a:lnTo>
                      <a:pt x="1220" y="118"/>
                    </a:lnTo>
                    <a:lnTo>
                      <a:pt x="1216" y="116"/>
                    </a:lnTo>
                    <a:lnTo>
                      <a:pt x="1213" y="116"/>
                    </a:lnTo>
                    <a:lnTo>
                      <a:pt x="1204" y="116"/>
                    </a:lnTo>
                    <a:lnTo>
                      <a:pt x="1204" y="116"/>
                    </a:lnTo>
                    <a:lnTo>
                      <a:pt x="1191" y="118"/>
                    </a:lnTo>
                    <a:lnTo>
                      <a:pt x="1186" y="118"/>
                    </a:lnTo>
                    <a:lnTo>
                      <a:pt x="1180" y="116"/>
                    </a:lnTo>
                    <a:lnTo>
                      <a:pt x="1180" y="116"/>
                    </a:lnTo>
                    <a:lnTo>
                      <a:pt x="1171" y="110"/>
                    </a:lnTo>
                    <a:lnTo>
                      <a:pt x="1164" y="103"/>
                    </a:lnTo>
                    <a:lnTo>
                      <a:pt x="1158" y="94"/>
                    </a:lnTo>
                    <a:lnTo>
                      <a:pt x="1151" y="87"/>
                    </a:lnTo>
                    <a:lnTo>
                      <a:pt x="1151" y="87"/>
                    </a:lnTo>
                    <a:lnTo>
                      <a:pt x="1144" y="83"/>
                    </a:lnTo>
                    <a:lnTo>
                      <a:pt x="1137" y="81"/>
                    </a:lnTo>
                    <a:lnTo>
                      <a:pt x="1122" y="78"/>
                    </a:lnTo>
                    <a:lnTo>
                      <a:pt x="1122" y="78"/>
                    </a:lnTo>
                    <a:lnTo>
                      <a:pt x="1115" y="78"/>
                    </a:lnTo>
                    <a:lnTo>
                      <a:pt x="1106" y="81"/>
                    </a:lnTo>
                    <a:lnTo>
                      <a:pt x="1104" y="81"/>
                    </a:lnTo>
                    <a:lnTo>
                      <a:pt x="1104" y="83"/>
                    </a:lnTo>
                    <a:lnTo>
                      <a:pt x="1106" y="85"/>
                    </a:lnTo>
                    <a:lnTo>
                      <a:pt x="1110" y="87"/>
                    </a:lnTo>
                    <a:lnTo>
                      <a:pt x="1110" y="87"/>
                    </a:lnTo>
                    <a:lnTo>
                      <a:pt x="1115" y="87"/>
                    </a:lnTo>
                    <a:lnTo>
                      <a:pt x="1117" y="89"/>
                    </a:lnTo>
                    <a:lnTo>
                      <a:pt x="1117" y="92"/>
                    </a:lnTo>
                    <a:lnTo>
                      <a:pt x="1113" y="92"/>
                    </a:lnTo>
                    <a:lnTo>
                      <a:pt x="1113" y="92"/>
                    </a:lnTo>
                    <a:lnTo>
                      <a:pt x="1102" y="92"/>
                    </a:lnTo>
                    <a:lnTo>
                      <a:pt x="1099" y="94"/>
                    </a:lnTo>
                    <a:lnTo>
                      <a:pt x="1097" y="96"/>
                    </a:lnTo>
                    <a:lnTo>
                      <a:pt x="1097" y="98"/>
                    </a:lnTo>
                    <a:lnTo>
                      <a:pt x="1097" y="98"/>
                    </a:lnTo>
                    <a:lnTo>
                      <a:pt x="1100" y="101"/>
                    </a:lnTo>
                    <a:lnTo>
                      <a:pt x="1106" y="101"/>
                    </a:lnTo>
                    <a:lnTo>
                      <a:pt x="1115" y="101"/>
                    </a:lnTo>
                    <a:lnTo>
                      <a:pt x="1115" y="101"/>
                    </a:lnTo>
                    <a:close/>
                    <a:moveTo>
                      <a:pt x="1240" y="597"/>
                    </a:moveTo>
                    <a:lnTo>
                      <a:pt x="1240" y="597"/>
                    </a:lnTo>
                    <a:lnTo>
                      <a:pt x="1236" y="601"/>
                    </a:lnTo>
                    <a:lnTo>
                      <a:pt x="1236" y="604"/>
                    </a:lnTo>
                    <a:lnTo>
                      <a:pt x="1238" y="608"/>
                    </a:lnTo>
                    <a:lnTo>
                      <a:pt x="1242" y="612"/>
                    </a:lnTo>
                    <a:lnTo>
                      <a:pt x="1247" y="615"/>
                    </a:lnTo>
                    <a:lnTo>
                      <a:pt x="1251" y="615"/>
                    </a:lnTo>
                    <a:lnTo>
                      <a:pt x="1256" y="615"/>
                    </a:lnTo>
                    <a:lnTo>
                      <a:pt x="1260" y="613"/>
                    </a:lnTo>
                    <a:lnTo>
                      <a:pt x="1260" y="613"/>
                    </a:lnTo>
                    <a:lnTo>
                      <a:pt x="1263" y="610"/>
                    </a:lnTo>
                    <a:lnTo>
                      <a:pt x="1265" y="606"/>
                    </a:lnTo>
                    <a:lnTo>
                      <a:pt x="1265" y="597"/>
                    </a:lnTo>
                    <a:lnTo>
                      <a:pt x="1265" y="593"/>
                    </a:lnTo>
                    <a:lnTo>
                      <a:pt x="1267" y="590"/>
                    </a:lnTo>
                    <a:lnTo>
                      <a:pt x="1271" y="588"/>
                    </a:lnTo>
                    <a:lnTo>
                      <a:pt x="1276" y="588"/>
                    </a:lnTo>
                    <a:lnTo>
                      <a:pt x="1276" y="588"/>
                    </a:lnTo>
                    <a:lnTo>
                      <a:pt x="1278" y="590"/>
                    </a:lnTo>
                    <a:lnTo>
                      <a:pt x="1280" y="595"/>
                    </a:lnTo>
                    <a:lnTo>
                      <a:pt x="1281" y="603"/>
                    </a:lnTo>
                    <a:lnTo>
                      <a:pt x="1283" y="606"/>
                    </a:lnTo>
                    <a:lnTo>
                      <a:pt x="1283" y="606"/>
                    </a:lnTo>
                    <a:lnTo>
                      <a:pt x="1291" y="610"/>
                    </a:lnTo>
                    <a:lnTo>
                      <a:pt x="1298" y="610"/>
                    </a:lnTo>
                    <a:lnTo>
                      <a:pt x="1298" y="610"/>
                    </a:lnTo>
                    <a:lnTo>
                      <a:pt x="1301" y="610"/>
                    </a:lnTo>
                    <a:lnTo>
                      <a:pt x="1307" y="610"/>
                    </a:lnTo>
                    <a:lnTo>
                      <a:pt x="1307" y="610"/>
                    </a:lnTo>
                    <a:lnTo>
                      <a:pt x="1307" y="606"/>
                    </a:lnTo>
                    <a:lnTo>
                      <a:pt x="1307" y="603"/>
                    </a:lnTo>
                    <a:lnTo>
                      <a:pt x="1307" y="599"/>
                    </a:lnTo>
                    <a:lnTo>
                      <a:pt x="1303" y="597"/>
                    </a:lnTo>
                    <a:lnTo>
                      <a:pt x="1303" y="597"/>
                    </a:lnTo>
                    <a:lnTo>
                      <a:pt x="1301" y="597"/>
                    </a:lnTo>
                    <a:lnTo>
                      <a:pt x="1298" y="595"/>
                    </a:lnTo>
                    <a:lnTo>
                      <a:pt x="1298" y="595"/>
                    </a:lnTo>
                    <a:lnTo>
                      <a:pt x="1291" y="592"/>
                    </a:lnTo>
                    <a:lnTo>
                      <a:pt x="1287" y="586"/>
                    </a:lnTo>
                    <a:lnTo>
                      <a:pt x="1287" y="586"/>
                    </a:lnTo>
                    <a:lnTo>
                      <a:pt x="1278" y="575"/>
                    </a:lnTo>
                    <a:lnTo>
                      <a:pt x="1272" y="570"/>
                    </a:lnTo>
                    <a:lnTo>
                      <a:pt x="1267" y="566"/>
                    </a:lnTo>
                    <a:lnTo>
                      <a:pt x="1267" y="566"/>
                    </a:lnTo>
                    <a:lnTo>
                      <a:pt x="1260" y="566"/>
                    </a:lnTo>
                    <a:lnTo>
                      <a:pt x="1251" y="570"/>
                    </a:lnTo>
                    <a:lnTo>
                      <a:pt x="1251" y="570"/>
                    </a:lnTo>
                    <a:lnTo>
                      <a:pt x="1245" y="574"/>
                    </a:lnTo>
                    <a:lnTo>
                      <a:pt x="1245" y="574"/>
                    </a:lnTo>
                    <a:lnTo>
                      <a:pt x="1243" y="577"/>
                    </a:lnTo>
                    <a:lnTo>
                      <a:pt x="1245" y="581"/>
                    </a:lnTo>
                    <a:lnTo>
                      <a:pt x="1247" y="588"/>
                    </a:lnTo>
                    <a:lnTo>
                      <a:pt x="1247" y="588"/>
                    </a:lnTo>
                    <a:lnTo>
                      <a:pt x="1247" y="592"/>
                    </a:lnTo>
                    <a:lnTo>
                      <a:pt x="1245" y="593"/>
                    </a:lnTo>
                    <a:lnTo>
                      <a:pt x="1240" y="597"/>
                    </a:lnTo>
                    <a:lnTo>
                      <a:pt x="1240" y="597"/>
                    </a:lnTo>
                    <a:close/>
                    <a:moveTo>
                      <a:pt x="1577" y="631"/>
                    </a:moveTo>
                    <a:lnTo>
                      <a:pt x="1577" y="631"/>
                    </a:lnTo>
                    <a:lnTo>
                      <a:pt x="1580" y="633"/>
                    </a:lnTo>
                    <a:lnTo>
                      <a:pt x="1582" y="633"/>
                    </a:lnTo>
                    <a:lnTo>
                      <a:pt x="1584" y="630"/>
                    </a:lnTo>
                    <a:lnTo>
                      <a:pt x="1586" y="624"/>
                    </a:lnTo>
                    <a:lnTo>
                      <a:pt x="1584" y="621"/>
                    </a:lnTo>
                    <a:lnTo>
                      <a:pt x="1580" y="621"/>
                    </a:lnTo>
                    <a:lnTo>
                      <a:pt x="1580" y="621"/>
                    </a:lnTo>
                    <a:lnTo>
                      <a:pt x="1578" y="621"/>
                    </a:lnTo>
                    <a:lnTo>
                      <a:pt x="1577" y="621"/>
                    </a:lnTo>
                    <a:lnTo>
                      <a:pt x="1575" y="624"/>
                    </a:lnTo>
                    <a:lnTo>
                      <a:pt x="1575" y="628"/>
                    </a:lnTo>
                    <a:lnTo>
                      <a:pt x="1577" y="631"/>
                    </a:lnTo>
                    <a:lnTo>
                      <a:pt x="1577" y="631"/>
                    </a:lnTo>
                    <a:close/>
                    <a:moveTo>
                      <a:pt x="1354" y="434"/>
                    </a:moveTo>
                    <a:lnTo>
                      <a:pt x="1354" y="434"/>
                    </a:lnTo>
                    <a:lnTo>
                      <a:pt x="1350" y="434"/>
                    </a:lnTo>
                    <a:lnTo>
                      <a:pt x="1350" y="434"/>
                    </a:lnTo>
                    <a:lnTo>
                      <a:pt x="1343" y="434"/>
                    </a:lnTo>
                    <a:lnTo>
                      <a:pt x="1336" y="436"/>
                    </a:lnTo>
                    <a:lnTo>
                      <a:pt x="1332" y="440"/>
                    </a:lnTo>
                    <a:lnTo>
                      <a:pt x="1330" y="443"/>
                    </a:lnTo>
                    <a:lnTo>
                      <a:pt x="1330" y="445"/>
                    </a:lnTo>
                    <a:lnTo>
                      <a:pt x="1330" y="445"/>
                    </a:lnTo>
                    <a:lnTo>
                      <a:pt x="1334" y="451"/>
                    </a:lnTo>
                    <a:lnTo>
                      <a:pt x="1339" y="454"/>
                    </a:lnTo>
                    <a:lnTo>
                      <a:pt x="1347" y="456"/>
                    </a:lnTo>
                    <a:lnTo>
                      <a:pt x="1352" y="456"/>
                    </a:lnTo>
                    <a:lnTo>
                      <a:pt x="1352" y="456"/>
                    </a:lnTo>
                    <a:lnTo>
                      <a:pt x="1358" y="451"/>
                    </a:lnTo>
                    <a:lnTo>
                      <a:pt x="1361" y="445"/>
                    </a:lnTo>
                    <a:lnTo>
                      <a:pt x="1359" y="438"/>
                    </a:lnTo>
                    <a:lnTo>
                      <a:pt x="1358" y="436"/>
                    </a:lnTo>
                    <a:lnTo>
                      <a:pt x="1354" y="434"/>
                    </a:lnTo>
                    <a:lnTo>
                      <a:pt x="1354" y="434"/>
                    </a:lnTo>
                    <a:close/>
                    <a:moveTo>
                      <a:pt x="1709" y="919"/>
                    </a:moveTo>
                    <a:lnTo>
                      <a:pt x="1709" y="919"/>
                    </a:lnTo>
                    <a:lnTo>
                      <a:pt x="1710" y="912"/>
                    </a:lnTo>
                    <a:lnTo>
                      <a:pt x="1709" y="908"/>
                    </a:lnTo>
                    <a:lnTo>
                      <a:pt x="1705" y="907"/>
                    </a:lnTo>
                    <a:lnTo>
                      <a:pt x="1705" y="907"/>
                    </a:lnTo>
                    <a:lnTo>
                      <a:pt x="1700" y="907"/>
                    </a:lnTo>
                    <a:lnTo>
                      <a:pt x="1700" y="907"/>
                    </a:lnTo>
                    <a:lnTo>
                      <a:pt x="1696" y="908"/>
                    </a:lnTo>
                    <a:lnTo>
                      <a:pt x="1694" y="910"/>
                    </a:lnTo>
                    <a:lnTo>
                      <a:pt x="1691" y="917"/>
                    </a:lnTo>
                    <a:lnTo>
                      <a:pt x="1689" y="932"/>
                    </a:lnTo>
                    <a:lnTo>
                      <a:pt x="1689" y="932"/>
                    </a:lnTo>
                    <a:lnTo>
                      <a:pt x="1687" y="937"/>
                    </a:lnTo>
                    <a:lnTo>
                      <a:pt x="1683" y="943"/>
                    </a:lnTo>
                    <a:lnTo>
                      <a:pt x="1674" y="954"/>
                    </a:lnTo>
                    <a:lnTo>
                      <a:pt x="1665" y="964"/>
                    </a:lnTo>
                    <a:lnTo>
                      <a:pt x="1662" y="972"/>
                    </a:lnTo>
                    <a:lnTo>
                      <a:pt x="1662" y="977"/>
                    </a:lnTo>
                    <a:lnTo>
                      <a:pt x="1662" y="977"/>
                    </a:lnTo>
                    <a:lnTo>
                      <a:pt x="1662" y="984"/>
                    </a:lnTo>
                    <a:lnTo>
                      <a:pt x="1665" y="990"/>
                    </a:lnTo>
                    <a:lnTo>
                      <a:pt x="1669" y="995"/>
                    </a:lnTo>
                    <a:lnTo>
                      <a:pt x="1674" y="999"/>
                    </a:lnTo>
                    <a:lnTo>
                      <a:pt x="1680" y="1001"/>
                    </a:lnTo>
                    <a:lnTo>
                      <a:pt x="1685" y="1001"/>
                    </a:lnTo>
                    <a:lnTo>
                      <a:pt x="1700" y="1001"/>
                    </a:lnTo>
                    <a:lnTo>
                      <a:pt x="1700" y="1001"/>
                    </a:lnTo>
                    <a:lnTo>
                      <a:pt x="1712" y="1001"/>
                    </a:lnTo>
                    <a:lnTo>
                      <a:pt x="1727" y="1002"/>
                    </a:lnTo>
                    <a:lnTo>
                      <a:pt x="1727" y="1002"/>
                    </a:lnTo>
                    <a:lnTo>
                      <a:pt x="1732" y="1004"/>
                    </a:lnTo>
                    <a:lnTo>
                      <a:pt x="1738" y="1006"/>
                    </a:lnTo>
                    <a:lnTo>
                      <a:pt x="1743" y="1010"/>
                    </a:lnTo>
                    <a:lnTo>
                      <a:pt x="1748" y="1011"/>
                    </a:lnTo>
                    <a:lnTo>
                      <a:pt x="1748" y="1011"/>
                    </a:lnTo>
                    <a:lnTo>
                      <a:pt x="1754" y="1011"/>
                    </a:lnTo>
                    <a:lnTo>
                      <a:pt x="1758" y="1010"/>
                    </a:lnTo>
                    <a:lnTo>
                      <a:pt x="1763" y="1006"/>
                    </a:lnTo>
                    <a:lnTo>
                      <a:pt x="1765" y="1001"/>
                    </a:lnTo>
                    <a:lnTo>
                      <a:pt x="1765" y="1001"/>
                    </a:lnTo>
                    <a:lnTo>
                      <a:pt x="1767" y="995"/>
                    </a:lnTo>
                    <a:lnTo>
                      <a:pt x="1765" y="990"/>
                    </a:lnTo>
                    <a:lnTo>
                      <a:pt x="1761" y="984"/>
                    </a:lnTo>
                    <a:lnTo>
                      <a:pt x="1756" y="981"/>
                    </a:lnTo>
                    <a:lnTo>
                      <a:pt x="1756" y="981"/>
                    </a:lnTo>
                    <a:lnTo>
                      <a:pt x="1748" y="975"/>
                    </a:lnTo>
                    <a:lnTo>
                      <a:pt x="1743" y="968"/>
                    </a:lnTo>
                    <a:lnTo>
                      <a:pt x="1743" y="968"/>
                    </a:lnTo>
                    <a:lnTo>
                      <a:pt x="1739" y="961"/>
                    </a:lnTo>
                    <a:lnTo>
                      <a:pt x="1734" y="955"/>
                    </a:lnTo>
                    <a:lnTo>
                      <a:pt x="1729" y="952"/>
                    </a:lnTo>
                    <a:lnTo>
                      <a:pt x="1725" y="952"/>
                    </a:lnTo>
                    <a:lnTo>
                      <a:pt x="1721" y="954"/>
                    </a:lnTo>
                    <a:lnTo>
                      <a:pt x="1721" y="954"/>
                    </a:lnTo>
                    <a:lnTo>
                      <a:pt x="1716" y="955"/>
                    </a:lnTo>
                    <a:lnTo>
                      <a:pt x="1712" y="957"/>
                    </a:lnTo>
                    <a:lnTo>
                      <a:pt x="1712" y="957"/>
                    </a:lnTo>
                    <a:lnTo>
                      <a:pt x="1707" y="957"/>
                    </a:lnTo>
                    <a:lnTo>
                      <a:pt x="1701" y="954"/>
                    </a:lnTo>
                    <a:lnTo>
                      <a:pt x="1701" y="954"/>
                    </a:lnTo>
                    <a:lnTo>
                      <a:pt x="1700" y="950"/>
                    </a:lnTo>
                    <a:lnTo>
                      <a:pt x="1700" y="946"/>
                    </a:lnTo>
                    <a:lnTo>
                      <a:pt x="1703" y="939"/>
                    </a:lnTo>
                    <a:lnTo>
                      <a:pt x="1703" y="939"/>
                    </a:lnTo>
                    <a:lnTo>
                      <a:pt x="1709" y="919"/>
                    </a:lnTo>
                    <a:lnTo>
                      <a:pt x="1709" y="919"/>
                    </a:lnTo>
                    <a:close/>
                    <a:moveTo>
                      <a:pt x="1453" y="1581"/>
                    </a:moveTo>
                    <a:lnTo>
                      <a:pt x="1453" y="1581"/>
                    </a:lnTo>
                    <a:lnTo>
                      <a:pt x="1453" y="1587"/>
                    </a:lnTo>
                    <a:lnTo>
                      <a:pt x="1452" y="1592"/>
                    </a:lnTo>
                    <a:lnTo>
                      <a:pt x="1452" y="1592"/>
                    </a:lnTo>
                    <a:lnTo>
                      <a:pt x="1448" y="1594"/>
                    </a:lnTo>
                    <a:lnTo>
                      <a:pt x="1446" y="1594"/>
                    </a:lnTo>
                    <a:lnTo>
                      <a:pt x="1439" y="1592"/>
                    </a:lnTo>
                    <a:lnTo>
                      <a:pt x="1439" y="1592"/>
                    </a:lnTo>
                    <a:lnTo>
                      <a:pt x="1434" y="1590"/>
                    </a:lnTo>
                    <a:lnTo>
                      <a:pt x="1426" y="1590"/>
                    </a:lnTo>
                    <a:lnTo>
                      <a:pt x="1426" y="1590"/>
                    </a:lnTo>
                    <a:lnTo>
                      <a:pt x="1423" y="1590"/>
                    </a:lnTo>
                    <a:lnTo>
                      <a:pt x="1419" y="1592"/>
                    </a:lnTo>
                    <a:lnTo>
                      <a:pt x="1419" y="1596"/>
                    </a:lnTo>
                    <a:lnTo>
                      <a:pt x="1419" y="1600"/>
                    </a:lnTo>
                    <a:lnTo>
                      <a:pt x="1419" y="1600"/>
                    </a:lnTo>
                    <a:lnTo>
                      <a:pt x="1423" y="1601"/>
                    </a:lnTo>
                    <a:lnTo>
                      <a:pt x="1428" y="1603"/>
                    </a:lnTo>
                    <a:lnTo>
                      <a:pt x="1437" y="1603"/>
                    </a:lnTo>
                    <a:lnTo>
                      <a:pt x="1437" y="1603"/>
                    </a:lnTo>
                    <a:lnTo>
                      <a:pt x="1448" y="1600"/>
                    </a:lnTo>
                    <a:lnTo>
                      <a:pt x="1461" y="1600"/>
                    </a:lnTo>
                    <a:lnTo>
                      <a:pt x="1461" y="1600"/>
                    </a:lnTo>
                    <a:lnTo>
                      <a:pt x="1462" y="1600"/>
                    </a:lnTo>
                    <a:lnTo>
                      <a:pt x="1462" y="1600"/>
                    </a:lnTo>
                    <a:lnTo>
                      <a:pt x="1475" y="1603"/>
                    </a:lnTo>
                    <a:lnTo>
                      <a:pt x="1482" y="1603"/>
                    </a:lnTo>
                    <a:lnTo>
                      <a:pt x="1490" y="1603"/>
                    </a:lnTo>
                    <a:lnTo>
                      <a:pt x="1490" y="1603"/>
                    </a:lnTo>
                    <a:lnTo>
                      <a:pt x="1493" y="1600"/>
                    </a:lnTo>
                    <a:lnTo>
                      <a:pt x="1493" y="1596"/>
                    </a:lnTo>
                    <a:lnTo>
                      <a:pt x="1493" y="1590"/>
                    </a:lnTo>
                    <a:lnTo>
                      <a:pt x="1491" y="1587"/>
                    </a:lnTo>
                    <a:lnTo>
                      <a:pt x="1491" y="1587"/>
                    </a:lnTo>
                    <a:lnTo>
                      <a:pt x="1488" y="1581"/>
                    </a:lnTo>
                    <a:lnTo>
                      <a:pt x="1484" y="1578"/>
                    </a:lnTo>
                    <a:lnTo>
                      <a:pt x="1479" y="1576"/>
                    </a:lnTo>
                    <a:lnTo>
                      <a:pt x="1473" y="1574"/>
                    </a:lnTo>
                    <a:lnTo>
                      <a:pt x="1468" y="1572"/>
                    </a:lnTo>
                    <a:lnTo>
                      <a:pt x="1462" y="1574"/>
                    </a:lnTo>
                    <a:lnTo>
                      <a:pt x="1457" y="1578"/>
                    </a:lnTo>
                    <a:lnTo>
                      <a:pt x="1453" y="1581"/>
                    </a:lnTo>
                    <a:lnTo>
                      <a:pt x="1453" y="1581"/>
                    </a:lnTo>
                    <a:close/>
                    <a:moveTo>
                      <a:pt x="1381" y="1547"/>
                    </a:moveTo>
                    <a:lnTo>
                      <a:pt x="1381" y="1547"/>
                    </a:lnTo>
                    <a:lnTo>
                      <a:pt x="1367" y="1542"/>
                    </a:lnTo>
                    <a:lnTo>
                      <a:pt x="1354" y="1533"/>
                    </a:lnTo>
                    <a:lnTo>
                      <a:pt x="1327" y="1516"/>
                    </a:lnTo>
                    <a:lnTo>
                      <a:pt x="1327" y="1516"/>
                    </a:lnTo>
                    <a:lnTo>
                      <a:pt x="1316" y="1511"/>
                    </a:lnTo>
                    <a:lnTo>
                      <a:pt x="1310" y="1509"/>
                    </a:lnTo>
                    <a:lnTo>
                      <a:pt x="1305" y="1507"/>
                    </a:lnTo>
                    <a:lnTo>
                      <a:pt x="1305" y="1507"/>
                    </a:lnTo>
                    <a:lnTo>
                      <a:pt x="1289" y="1505"/>
                    </a:lnTo>
                    <a:lnTo>
                      <a:pt x="1289" y="1505"/>
                    </a:lnTo>
                    <a:lnTo>
                      <a:pt x="1283" y="1507"/>
                    </a:lnTo>
                    <a:lnTo>
                      <a:pt x="1278" y="1511"/>
                    </a:lnTo>
                    <a:lnTo>
                      <a:pt x="1278" y="1511"/>
                    </a:lnTo>
                    <a:lnTo>
                      <a:pt x="1276" y="1515"/>
                    </a:lnTo>
                    <a:lnTo>
                      <a:pt x="1276" y="1518"/>
                    </a:lnTo>
                    <a:lnTo>
                      <a:pt x="1278" y="1520"/>
                    </a:lnTo>
                    <a:lnTo>
                      <a:pt x="1281" y="1520"/>
                    </a:lnTo>
                    <a:lnTo>
                      <a:pt x="1289" y="1520"/>
                    </a:lnTo>
                    <a:lnTo>
                      <a:pt x="1294" y="1520"/>
                    </a:lnTo>
                    <a:lnTo>
                      <a:pt x="1294" y="1520"/>
                    </a:lnTo>
                    <a:lnTo>
                      <a:pt x="1303" y="1518"/>
                    </a:lnTo>
                    <a:lnTo>
                      <a:pt x="1312" y="1516"/>
                    </a:lnTo>
                    <a:lnTo>
                      <a:pt x="1312" y="1516"/>
                    </a:lnTo>
                    <a:lnTo>
                      <a:pt x="1321" y="1520"/>
                    </a:lnTo>
                    <a:lnTo>
                      <a:pt x="1332" y="1527"/>
                    </a:lnTo>
                    <a:lnTo>
                      <a:pt x="1332" y="1527"/>
                    </a:lnTo>
                    <a:lnTo>
                      <a:pt x="1350" y="1543"/>
                    </a:lnTo>
                    <a:lnTo>
                      <a:pt x="1370" y="1562"/>
                    </a:lnTo>
                    <a:lnTo>
                      <a:pt x="1370" y="1562"/>
                    </a:lnTo>
                    <a:lnTo>
                      <a:pt x="1376" y="1567"/>
                    </a:lnTo>
                    <a:lnTo>
                      <a:pt x="1383" y="1571"/>
                    </a:lnTo>
                    <a:lnTo>
                      <a:pt x="1390" y="1572"/>
                    </a:lnTo>
                    <a:lnTo>
                      <a:pt x="1397" y="1572"/>
                    </a:lnTo>
                    <a:lnTo>
                      <a:pt x="1397" y="1572"/>
                    </a:lnTo>
                    <a:lnTo>
                      <a:pt x="1403" y="1571"/>
                    </a:lnTo>
                    <a:lnTo>
                      <a:pt x="1406" y="1567"/>
                    </a:lnTo>
                    <a:lnTo>
                      <a:pt x="1406" y="1563"/>
                    </a:lnTo>
                    <a:lnTo>
                      <a:pt x="1403" y="1560"/>
                    </a:lnTo>
                    <a:lnTo>
                      <a:pt x="1403" y="1560"/>
                    </a:lnTo>
                    <a:lnTo>
                      <a:pt x="1399" y="1554"/>
                    </a:lnTo>
                    <a:lnTo>
                      <a:pt x="1394" y="1552"/>
                    </a:lnTo>
                    <a:lnTo>
                      <a:pt x="1381" y="1547"/>
                    </a:lnTo>
                    <a:lnTo>
                      <a:pt x="1381" y="1547"/>
                    </a:lnTo>
                    <a:close/>
                    <a:moveTo>
                      <a:pt x="2208" y="432"/>
                    </a:moveTo>
                    <a:lnTo>
                      <a:pt x="2208" y="432"/>
                    </a:lnTo>
                    <a:lnTo>
                      <a:pt x="2206" y="429"/>
                    </a:lnTo>
                    <a:lnTo>
                      <a:pt x="2203" y="427"/>
                    </a:lnTo>
                    <a:lnTo>
                      <a:pt x="2194" y="425"/>
                    </a:lnTo>
                    <a:lnTo>
                      <a:pt x="2185" y="425"/>
                    </a:lnTo>
                    <a:lnTo>
                      <a:pt x="2181" y="425"/>
                    </a:lnTo>
                    <a:lnTo>
                      <a:pt x="2177" y="423"/>
                    </a:lnTo>
                    <a:lnTo>
                      <a:pt x="2177" y="423"/>
                    </a:lnTo>
                    <a:lnTo>
                      <a:pt x="2174" y="422"/>
                    </a:lnTo>
                    <a:lnTo>
                      <a:pt x="2172" y="420"/>
                    </a:lnTo>
                    <a:lnTo>
                      <a:pt x="2172" y="413"/>
                    </a:lnTo>
                    <a:lnTo>
                      <a:pt x="2170" y="407"/>
                    </a:lnTo>
                    <a:lnTo>
                      <a:pt x="2168" y="402"/>
                    </a:lnTo>
                    <a:lnTo>
                      <a:pt x="2168" y="402"/>
                    </a:lnTo>
                    <a:lnTo>
                      <a:pt x="2165" y="400"/>
                    </a:lnTo>
                    <a:lnTo>
                      <a:pt x="2161" y="400"/>
                    </a:lnTo>
                    <a:lnTo>
                      <a:pt x="2154" y="400"/>
                    </a:lnTo>
                    <a:lnTo>
                      <a:pt x="2154" y="400"/>
                    </a:lnTo>
                    <a:lnTo>
                      <a:pt x="2154" y="394"/>
                    </a:lnTo>
                    <a:lnTo>
                      <a:pt x="2152" y="391"/>
                    </a:lnTo>
                    <a:lnTo>
                      <a:pt x="2152" y="391"/>
                    </a:lnTo>
                    <a:lnTo>
                      <a:pt x="2147" y="387"/>
                    </a:lnTo>
                    <a:lnTo>
                      <a:pt x="2145" y="385"/>
                    </a:lnTo>
                    <a:lnTo>
                      <a:pt x="2143" y="382"/>
                    </a:lnTo>
                    <a:lnTo>
                      <a:pt x="2143" y="382"/>
                    </a:lnTo>
                    <a:lnTo>
                      <a:pt x="2145" y="380"/>
                    </a:lnTo>
                    <a:lnTo>
                      <a:pt x="2147" y="378"/>
                    </a:lnTo>
                    <a:lnTo>
                      <a:pt x="2154" y="375"/>
                    </a:lnTo>
                    <a:lnTo>
                      <a:pt x="2154" y="375"/>
                    </a:lnTo>
                    <a:lnTo>
                      <a:pt x="2161" y="375"/>
                    </a:lnTo>
                    <a:lnTo>
                      <a:pt x="2168" y="376"/>
                    </a:lnTo>
                    <a:lnTo>
                      <a:pt x="2183" y="382"/>
                    </a:lnTo>
                    <a:lnTo>
                      <a:pt x="2183" y="382"/>
                    </a:lnTo>
                    <a:lnTo>
                      <a:pt x="2192" y="389"/>
                    </a:lnTo>
                    <a:lnTo>
                      <a:pt x="2201" y="396"/>
                    </a:lnTo>
                    <a:lnTo>
                      <a:pt x="2201" y="396"/>
                    </a:lnTo>
                    <a:lnTo>
                      <a:pt x="2206" y="404"/>
                    </a:lnTo>
                    <a:lnTo>
                      <a:pt x="2210" y="405"/>
                    </a:lnTo>
                    <a:lnTo>
                      <a:pt x="2214" y="407"/>
                    </a:lnTo>
                    <a:lnTo>
                      <a:pt x="2214" y="407"/>
                    </a:lnTo>
                    <a:lnTo>
                      <a:pt x="2217" y="407"/>
                    </a:lnTo>
                    <a:lnTo>
                      <a:pt x="2221" y="407"/>
                    </a:lnTo>
                    <a:lnTo>
                      <a:pt x="2223" y="405"/>
                    </a:lnTo>
                    <a:lnTo>
                      <a:pt x="2223" y="400"/>
                    </a:lnTo>
                    <a:lnTo>
                      <a:pt x="2223" y="400"/>
                    </a:lnTo>
                    <a:lnTo>
                      <a:pt x="2223" y="398"/>
                    </a:lnTo>
                    <a:lnTo>
                      <a:pt x="2221" y="394"/>
                    </a:lnTo>
                    <a:lnTo>
                      <a:pt x="2215" y="389"/>
                    </a:lnTo>
                    <a:lnTo>
                      <a:pt x="2215" y="389"/>
                    </a:lnTo>
                    <a:lnTo>
                      <a:pt x="2215" y="385"/>
                    </a:lnTo>
                    <a:lnTo>
                      <a:pt x="2214" y="382"/>
                    </a:lnTo>
                    <a:lnTo>
                      <a:pt x="2217" y="375"/>
                    </a:lnTo>
                    <a:lnTo>
                      <a:pt x="2217" y="375"/>
                    </a:lnTo>
                    <a:lnTo>
                      <a:pt x="2219" y="369"/>
                    </a:lnTo>
                    <a:lnTo>
                      <a:pt x="2221" y="362"/>
                    </a:lnTo>
                    <a:lnTo>
                      <a:pt x="2219" y="355"/>
                    </a:lnTo>
                    <a:lnTo>
                      <a:pt x="2215" y="349"/>
                    </a:lnTo>
                    <a:lnTo>
                      <a:pt x="2215" y="349"/>
                    </a:lnTo>
                    <a:lnTo>
                      <a:pt x="2208" y="344"/>
                    </a:lnTo>
                    <a:lnTo>
                      <a:pt x="2206" y="340"/>
                    </a:lnTo>
                    <a:lnTo>
                      <a:pt x="2208" y="338"/>
                    </a:lnTo>
                    <a:lnTo>
                      <a:pt x="2208" y="338"/>
                    </a:lnTo>
                    <a:lnTo>
                      <a:pt x="2212" y="337"/>
                    </a:lnTo>
                    <a:lnTo>
                      <a:pt x="2215" y="335"/>
                    </a:lnTo>
                    <a:lnTo>
                      <a:pt x="2225" y="335"/>
                    </a:lnTo>
                    <a:lnTo>
                      <a:pt x="2234" y="335"/>
                    </a:lnTo>
                    <a:lnTo>
                      <a:pt x="2241" y="335"/>
                    </a:lnTo>
                    <a:lnTo>
                      <a:pt x="2241" y="335"/>
                    </a:lnTo>
                    <a:lnTo>
                      <a:pt x="2246" y="333"/>
                    </a:lnTo>
                    <a:lnTo>
                      <a:pt x="2248" y="331"/>
                    </a:lnTo>
                    <a:lnTo>
                      <a:pt x="2248" y="329"/>
                    </a:lnTo>
                    <a:lnTo>
                      <a:pt x="2248" y="329"/>
                    </a:lnTo>
                    <a:lnTo>
                      <a:pt x="2246" y="326"/>
                    </a:lnTo>
                    <a:lnTo>
                      <a:pt x="2244" y="324"/>
                    </a:lnTo>
                    <a:lnTo>
                      <a:pt x="2239" y="320"/>
                    </a:lnTo>
                    <a:lnTo>
                      <a:pt x="2239" y="320"/>
                    </a:lnTo>
                    <a:lnTo>
                      <a:pt x="2228" y="317"/>
                    </a:lnTo>
                    <a:lnTo>
                      <a:pt x="2223" y="315"/>
                    </a:lnTo>
                    <a:lnTo>
                      <a:pt x="2217" y="311"/>
                    </a:lnTo>
                    <a:lnTo>
                      <a:pt x="2217" y="311"/>
                    </a:lnTo>
                    <a:lnTo>
                      <a:pt x="2215" y="308"/>
                    </a:lnTo>
                    <a:lnTo>
                      <a:pt x="2215" y="304"/>
                    </a:lnTo>
                    <a:lnTo>
                      <a:pt x="2217" y="302"/>
                    </a:lnTo>
                    <a:lnTo>
                      <a:pt x="2221" y="300"/>
                    </a:lnTo>
                    <a:lnTo>
                      <a:pt x="2232" y="299"/>
                    </a:lnTo>
                    <a:lnTo>
                      <a:pt x="2241" y="299"/>
                    </a:lnTo>
                    <a:lnTo>
                      <a:pt x="2241" y="299"/>
                    </a:lnTo>
                    <a:lnTo>
                      <a:pt x="2252" y="300"/>
                    </a:lnTo>
                    <a:lnTo>
                      <a:pt x="2257" y="302"/>
                    </a:lnTo>
                    <a:lnTo>
                      <a:pt x="2261" y="300"/>
                    </a:lnTo>
                    <a:lnTo>
                      <a:pt x="2263" y="300"/>
                    </a:lnTo>
                    <a:lnTo>
                      <a:pt x="2263" y="300"/>
                    </a:lnTo>
                    <a:lnTo>
                      <a:pt x="2263" y="297"/>
                    </a:lnTo>
                    <a:lnTo>
                      <a:pt x="2261" y="295"/>
                    </a:lnTo>
                    <a:lnTo>
                      <a:pt x="2253" y="290"/>
                    </a:lnTo>
                    <a:lnTo>
                      <a:pt x="2246" y="286"/>
                    </a:lnTo>
                    <a:lnTo>
                      <a:pt x="2244" y="282"/>
                    </a:lnTo>
                    <a:lnTo>
                      <a:pt x="2246" y="279"/>
                    </a:lnTo>
                    <a:lnTo>
                      <a:pt x="2246" y="279"/>
                    </a:lnTo>
                    <a:lnTo>
                      <a:pt x="2250" y="273"/>
                    </a:lnTo>
                    <a:lnTo>
                      <a:pt x="2255" y="270"/>
                    </a:lnTo>
                    <a:lnTo>
                      <a:pt x="2261" y="264"/>
                    </a:lnTo>
                    <a:lnTo>
                      <a:pt x="2261" y="261"/>
                    </a:lnTo>
                    <a:lnTo>
                      <a:pt x="2259" y="255"/>
                    </a:lnTo>
                    <a:lnTo>
                      <a:pt x="2259" y="255"/>
                    </a:lnTo>
                    <a:lnTo>
                      <a:pt x="2257" y="252"/>
                    </a:lnTo>
                    <a:lnTo>
                      <a:pt x="2253" y="250"/>
                    </a:lnTo>
                    <a:lnTo>
                      <a:pt x="2244" y="250"/>
                    </a:lnTo>
                    <a:lnTo>
                      <a:pt x="2235" y="250"/>
                    </a:lnTo>
                    <a:lnTo>
                      <a:pt x="2232" y="248"/>
                    </a:lnTo>
                    <a:lnTo>
                      <a:pt x="2230" y="244"/>
                    </a:lnTo>
                    <a:lnTo>
                      <a:pt x="2230" y="244"/>
                    </a:lnTo>
                    <a:lnTo>
                      <a:pt x="2228" y="235"/>
                    </a:lnTo>
                    <a:lnTo>
                      <a:pt x="2228" y="230"/>
                    </a:lnTo>
                    <a:lnTo>
                      <a:pt x="2230" y="228"/>
                    </a:lnTo>
                    <a:lnTo>
                      <a:pt x="2234" y="226"/>
                    </a:lnTo>
                    <a:lnTo>
                      <a:pt x="2241" y="226"/>
                    </a:lnTo>
                    <a:lnTo>
                      <a:pt x="2241" y="226"/>
                    </a:lnTo>
                    <a:lnTo>
                      <a:pt x="2250" y="230"/>
                    </a:lnTo>
                    <a:lnTo>
                      <a:pt x="2263" y="237"/>
                    </a:lnTo>
                    <a:lnTo>
                      <a:pt x="2270" y="239"/>
                    </a:lnTo>
                    <a:lnTo>
                      <a:pt x="2275" y="241"/>
                    </a:lnTo>
                    <a:lnTo>
                      <a:pt x="2281" y="241"/>
                    </a:lnTo>
                    <a:lnTo>
                      <a:pt x="2284" y="237"/>
                    </a:lnTo>
                    <a:lnTo>
                      <a:pt x="2284" y="237"/>
                    </a:lnTo>
                    <a:lnTo>
                      <a:pt x="2286" y="233"/>
                    </a:lnTo>
                    <a:lnTo>
                      <a:pt x="2286" y="230"/>
                    </a:lnTo>
                    <a:lnTo>
                      <a:pt x="2284" y="226"/>
                    </a:lnTo>
                    <a:lnTo>
                      <a:pt x="2282" y="223"/>
                    </a:lnTo>
                    <a:lnTo>
                      <a:pt x="2275" y="217"/>
                    </a:lnTo>
                    <a:lnTo>
                      <a:pt x="2270" y="214"/>
                    </a:lnTo>
                    <a:lnTo>
                      <a:pt x="2270" y="214"/>
                    </a:lnTo>
                    <a:lnTo>
                      <a:pt x="2264" y="214"/>
                    </a:lnTo>
                    <a:lnTo>
                      <a:pt x="2261" y="212"/>
                    </a:lnTo>
                    <a:lnTo>
                      <a:pt x="2261" y="212"/>
                    </a:lnTo>
                    <a:lnTo>
                      <a:pt x="2257" y="208"/>
                    </a:lnTo>
                    <a:lnTo>
                      <a:pt x="2257" y="206"/>
                    </a:lnTo>
                    <a:lnTo>
                      <a:pt x="2259" y="203"/>
                    </a:lnTo>
                    <a:lnTo>
                      <a:pt x="2259" y="203"/>
                    </a:lnTo>
                    <a:lnTo>
                      <a:pt x="2255" y="199"/>
                    </a:lnTo>
                    <a:lnTo>
                      <a:pt x="2252" y="195"/>
                    </a:lnTo>
                    <a:lnTo>
                      <a:pt x="2248" y="194"/>
                    </a:lnTo>
                    <a:lnTo>
                      <a:pt x="2244" y="188"/>
                    </a:lnTo>
                    <a:lnTo>
                      <a:pt x="2244" y="188"/>
                    </a:lnTo>
                    <a:lnTo>
                      <a:pt x="2246" y="185"/>
                    </a:lnTo>
                    <a:lnTo>
                      <a:pt x="2248" y="181"/>
                    </a:lnTo>
                    <a:lnTo>
                      <a:pt x="2257" y="176"/>
                    </a:lnTo>
                    <a:lnTo>
                      <a:pt x="2257" y="176"/>
                    </a:lnTo>
                    <a:lnTo>
                      <a:pt x="2263" y="170"/>
                    </a:lnTo>
                    <a:lnTo>
                      <a:pt x="2266" y="161"/>
                    </a:lnTo>
                    <a:lnTo>
                      <a:pt x="2266" y="161"/>
                    </a:lnTo>
                    <a:lnTo>
                      <a:pt x="2268" y="156"/>
                    </a:lnTo>
                    <a:lnTo>
                      <a:pt x="2270" y="154"/>
                    </a:lnTo>
                    <a:lnTo>
                      <a:pt x="2277" y="150"/>
                    </a:lnTo>
                    <a:lnTo>
                      <a:pt x="2277" y="150"/>
                    </a:lnTo>
                    <a:lnTo>
                      <a:pt x="2282" y="147"/>
                    </a:lnTo>
                    <a:lnTo>
                      <a:pt x="2284" y="141"/>
                    </a:lnTo>
                    <a:lnTo>
                      <a:pt x="2282" y="136"/>
                    </a:lnTo>
                    <a:lnTo>
                      <a:pt x="2277" y="132"/>
                    </a:lnTo>
                    <a:lnTo>
                      <a:pt x="2277" y="132"/>
                    </a:lnTo>
                    <a:lnTo>
                      <a:pt x="2270" y="130"/>
                    </a:lnTo>
                    <a:lnTo>
                      <a:pt x="2264" y="128"/>
                    </a:lnTo>
                    <a:lnTo>
                      <a:pt x="2264" y="128"/>
                    </a:lnTo>
                    <a:lnTo>
                      <a:pt x="2264" y="127"/>
                    </a:lnTo>
                    <a:lnTo>
                      <a:pt x="2266" y="125"/>
                    </a:lnTo>
                    <a:lnTo>
                      <a:pt x="2272" y="125"/>
                    </a:lnTo>
                    <a:lnTo>
                      <a:pt x="2272" y="125"/>
                    </a:lnTo>
                    <a:lnTo>
                      <a:pt x="2282" y="128"/>
                    </a:lnTo>
                    <a:lnTo>
                      <a:pt x="2291" y="130"/>
                    </a:lnTo>
                    <a:lnTo>
                      <a:pt x="2291" y="130"/>
                    </a:lnTo>
                    <a:lnTo>
                      <a:pt x="2299" y="130"/>
                    </a:lnTo>
                    <a:lnTo>
                      <a:pt x="2304" y="128"/>
                    </a:lnTo>
                    <a:lnTo>
                      <a:pt x="2308" y="123"/>
                    </a:lnTo>
                    <a:lnTo>
                      <a:pt x="2310" y="121"/>
                    </a:lnTo>
                    <a:lnTo>
                      <a:pt x="2310" y="118"/>
                    </a:lnTo>
                    <a:lnTo>
                      <a:pt x="2310" y="118"/>
                    </a:lnTo>
                    <a:lnTo>
                      <a:pt x="2308" y="114"/>
                    </a:lnTo>
                    <a:lnTo>
                      <a:pt x="2302" y="112"/>
                    </a:lnTo>
                    <a:lnTo>
                      <a:pt x="2293" y="114"/>
                    </a:lnTo>
                    <a:lnTo>
                      <a:pt x="2293" y="114"/>
                    </a:lnTo>
                    <a:lnTo>
                      <a:pt x="2290" y="112"/>
                    </a:lnTo>
                    <a:lnTo>
                      <a:pt x="2286" y="109"/>
                    </a:lnTo>
                    <a:lnTo>
                      <a:pt x="2286" y="105"/>
                    </a:lnTo>
                    <a:lnTo>
                      <a:pt x="2291" y="101"/>
                    </a:lnTo>
                    <a:lnTo>
                      <a:pt x="2291" y="101"/>
                    </a:lnTo>
                    <a:lnTo>
                      <a:pt x="2299" y="100"/>
                    </a:lnTo>
                    <a:lnTo>
                      <a:pt x="2306" y="101"/>
                    </a:lnTo>
                    <a:lnTo>
                      <a:pt x="2322" y="103"/>
                    </a:lnTo>
                    <a:lnTo>
                      <a:pt x="2322" y="103"/>
                    </a:lnTo>
                    <a:lnTo>
                      <a:pt x="2335" y="100"/>
                    </a:lnTo>
                    <a:lnTo>
                      <a:pt x="2344" y="98"/>
                    </a:lnTo>
                    <a:lnTo>
                      <a:pt x="2349" y="94"/>
                    </a:lnTo>
                    <a:lnTo>
                      <a:pt x="2355" y="89"/>
                    </a:lnTo>
                    <a:lnTo>
                      <a:pt x="2357" y="83"/>
                    </a:lnTo>
                    <a:lnTo>
                      <a:pt x="2357" y="78"/>
                    </a:lnTo>
                    <a:lnTo>
                      <a:pt x="2349" y="72"/>
                    </a:lnTo>
                    <a:lnTo>
                      <a:pt x="2349" y="72"/>
                    </a:lnTo>
                    <a:lnTo>
                      <a:pt x="2340" y="69"/>
                    </a:lnTo>
                    <a:lnTo>
                      <a:pt x="2328" y="67"/>
                    </a:lnTo>
                    <a:lnTo>
                      <a:pt x="2315" y="67"/>
                    </a:lnTo>
                    <a:lnTo>
                      <a:pt x="2304" y="69"/>
                    </a:lnTo>
                    <a:lnTo>
                      <a:pt x="2304" y="69"/>
                    </a:lnTo>
                    <a:lnTo>
                      <a:pt x="2297" y="71"/>
                    </a:lnTo>
                    <a:lnTo>
                      <a:pt x="2290" y="74"/>
                    </a:lnTo>
                    <a:lnTo>
                      <a:pt x="2282" y="78"/>
                    </a:lnTo>
                    <a:lnTo>
                      <a:pt x="2275" y="80"/>
                    </a:lnTo>
                    <a:lnTo>
                      <a:pt x="2275" y="80"/>
                    </a:lnTo>
                    <a:lnTo>
                      <a:pt x="2268" y="80"/>
                    </a:lnTo>
                    <a:lnTo>
                      <a:pt x="2259" y="80"/>
                    </a:lnTo>
                    <a:lnTo>
                      <a:pt x="2250" y="80"/>
                    </a:lnTo>
                    <a:lnTo>
                      <a:pt x="2241" y="81"/>
                    </a:lnTo>
                    <a:lnTo>
                      <a:pt x="2241" y="81"/>
                    </a:lnTo>
                    <a:lnTo>
                      <a:pt x="2232" y="89"/>
                    </a:lnTo>
                    <a:lnTo>
                      <a:pt x="2226" y="90"/>
                    </a:lnTo>
                    <a:lnTo>
                      <a:pt x="2221" y="92"/>
                    </a:lnTo>
                    <a:lnTo>
                      <a:pt x="2221" y="92"/>
                    </a:lnTo>
                    <a:lnTo>
                      <a:pt x="2206" y="94"/>
                    </a:lnTo>
                    <a:lnTo>
                      <a:pt x="2199" y="96"/>
                    </a:lnTo>
                    <a:lnTo>
                      <a:pt x="2196" y="94"/>
                    </a:lnTo>
                    <a:lnTo>
                      <a:pt x="2196" y="94"/>
                    </a:lnTo>
                    <a:lnTo>
                      <a:pt x="2192" y="92"/>
                    </a:lnTo>
                    <a:lnTo>
                      <a:pt x="2192" y="90"/>
                    </a:lnTo>
                    <a:lnTo>
                      <a:pt x="2194" y="89"/>
                    </a:lnTo>
                    <a:lnTo>
                      <a:pt x="2203" y="85"/>
                    </a:lnTo>
                    <a:lnTo>
                      <a:pt x="2203" y="85"/>
                    </a:lnTo>
                    <a:lnTo>
                      <a:pt x="2212" y="81"/>
                    </a:lnTo>
                    <a:lnTo>
                      <a:pt x="2215" y="76"/>
                    </a:lnTo>
                    <a:lnTo>
                      <a:pt x="2215" y="74"/>
                    </a:lnTo>
                    <a:lnTo>
                      <a:pt x="2215" y="71"/>
                    </a:lnTo>
                    <a:lnTo>
                      <a:pt x="2215" y="71"/>
                    </a:lnTo>
                    <a:lnTo>
                      <a:pt x="2214" y="69"/>
                    </a:lnTo>
                    <a:lnTo>
                      <a:pt x="2210" y="67"/>
                    </a:lnTo>
                    <a:lnTo>
                      <a:pt x="2203" y="65"/>
                    </a:lnTo>
                    <a:lnTo>
                      <a:pt x="2196" y="67"/>
                    </a:lnTo>
                    <a:lnTo>
                      <a:pt x="2190" y="69"/>
                    </a:lnTo>
                    <a:lnTo>
                      <a:pt x="2190" y="69"/>
                    </a:lnTo>
                    <a:lnTo>
                      <a:pt x="2181" y="74"/>
                    </a:lnTo>
                    <a:lnTo>
                      <a:pt x="2176" y="76"/>
                    </a:lnTo>
                    <a:lnTo>
                      <a:pt x="2170" y="76"/>
                    </a:lnTo>
                    <a:lnTo>
                      <a:pt x="2170" y="76"/>
                    </a:lnTo>
                    <a:lnTo>
                      <a:pt x="2165" y="74"/>
                    </a:lnTo>
                    <a:lnTo>
                      <a:pt x="2159" y="72"/>
                    </a:lnTo>
                    <a:lnTo>
                      <a:pt x="2159" y="72"/>
                    </a:lnTo>
                    <a:lnTo>
                      <a:pt x="2159" y="67"/>
                    </a:lnTo>
                    <a:lnTo>
                      <a:pt x="2158" y="65"/>
                    </a:lnTo>
                    <a:lnTo>
                      <a:pt x="2158" y="63"/>
                    </a:lnTo>
                    <a:lnTo>
                      <a:pt x="2158" y="63"/>
                    </a:lnTo>
                    <a:lnTo>
                      <a:pt x="2150" y="63"/>
                    </a:lnTo>
                    <a:lnTo>
                      <a:pt x="2145" y="62"/>
                    </a:lnTo>
                    <a:lnTo>
                      <a:pt x="2132" y="63"/>
                    </a:lnTo>
                    <a:lnTo>
                      <a:pt x="2132" y="63"/>
                    </a:lnTo>
                    <a:lnTo>
                      <a:pt x="2123" y="67"/>
                    </a:lnTo>
                    <a:lnTo>
                      <a:pt x="2123" y="67"/>
                    </a:lnTo>
                    <a:lnTo>
                      <a:pt x="2116" y="67"/>
                    </a:lnTo>
                    <a:lnTo>
                      <a:pt x="2109" y="65"/>
                    </a:lnTo>
                    <a:lnTo>
                      <a:pt x="2109" y="65"/>
                    </a:lnTo>
                    <a:lnTo>
                      <a:pt x="2103" y="63"/>
                    </a:lnTo>
                    <a:lnTo>
                      <a:pt x="2101" y="62"/>
                    </a:lnTo>
                    <a:lnTo>
                      <a:pt x="2101" y="60"/>
                    </a:lnTo>
                    <a:lnTo>
                      <a:pt x="2101" y="60"/>
                    </a:lnTo>
                    <a:lnTo>
                      <a:pt x="2105" y="58"/>
                    </a:lnTo>
                    <a:lnTo>
                      <a:pt x="2109" y="56"/>
                    </a:lnTo>
                    <a:lnTo>
                      <a:pt x="2118" y="56"/>
                    </a:lnTo>
                    <a:lnTo>
                      <a:pt x="2118" y="56"/>
                    </a:lnTo>
                    <a:lnTo>
                      <a:pt x="2132" y="56"/>
                    </a:lnTo>
                    <a:lnTo>
                      <a:pt x="2148" y="56"/>
                    </a:lnTo>
                    <a:lnTo>
                      <a:pt x="2148" y="56"/>
                    </a:lnTo>
                    <a:lnTo>
                      <a:pt x="2159" y="52"/>
                    </a:lnTo>
                    <a:lnTo>
                      <a:pt x="2172" y="52"/>
                    </a:lnTo>
                    <a:lnTo>
                      <a:pt x="2172" y="52"/>
                    </a:lnTo>
                    <a:lnTo>
                      <a:pt x="2190" y="54"/>
                    </a:lnTo>
                    <a:lnTo>
                      <a:pt x="2210" y="56"/>
                    </a:lnTo>
                    <a:lnTo>
                      <a:pt x="2210" y="56"/>
                    </a:lnTo>
                    <a:lnTo>
                      <a:pt x="2215" y="56"/>
                    </a:lnTo>
                    <a:lnTo>
                      <a:pt x="2221" y="56"/>
                    </a:lnTo>
                    <a:lnTo>
                      <a:pt x="2226" y="54"/>
                    </a:lnTo>
                    <a:lnTo>
                      <a:pt x="2230" y="51"/>
                    </a:lnTo>
                    <a:lnTo>
                      <a:pt x="2230" y="51"/>
                    </a:lnTo>
                    <a:lnTo>
                      <a:pt x="2230" y="45"/>
                    </a:lnTo>
                    <a:lnTo>
                      <a:pt x="2230" y="43"/>
                    </a:lnTo>
                    <a:lnTo>
                      <a:pt x="2226" y="40"/>
                    </a:lnTo>
                    <a:lnTo>
                      <a:pt x="2223" y="38"/>
                    </a:lnTo>
                    <a:lnTo>
                      <a:pt x="2223" y="38"/>
                    </a:lnTo>
                    <a:lnTo>
                      <a:pt x="2219" y="38"/>
                    </a:lnTo>
                    <a:lnTo>
                      <a:pt x="2215" y="36"/>
                    </a:lnTo>
                    <a:lnTo>
                      <a:pt x="2215" y="36"/>
                    </a:lnTo>
                    <a:lnTo>
                      <a:pt x="2212" y="34"/>
                    </a:lnTo>
                    <a:lnTo>
                      <a:pt x="2206" y="31"/>
                    </a:lnTo>
                    <a:lnTo>
                      <a:pt x="2206" y="31"/>
                    </a:lnTo>
                    <a:lnTo>
                      <a:pt x="2201" y="33"/>
                    </a:lnTo>
                    <a:lnTo>
                      <a:pt x="2194" y="33"/>
                    </a:lnTo>
                    <a:lnTo>
                      <a:pt x="2188" y="34"/>
                    </a:lnTo>
                    <a:lnTo>
                      <a:pt x="2183" y="34"/>
                    </a:lnTo>
                    <a:lnTo>
                      <a:pt x="2183" y="34"/>
                    </a:lnTo>
                    <a:lnTo>
                      <a:pt x="2183" y="29"/>
                    </a:lnTo>
                    <a:lnTo>
                      <a:pt x="2185" y="24"/>
                    </a:lnTo>
                    <a:lnTo>
                      <a:pt x="2185" y="24"/>
                    </a:lnTo>
                    <a:lnTo>
                      <a:pt x="2183" y="22"/>
                    </a:lnTo>
                    <a:lnTo>
                      <a:pt x="2181" y="18"/>
                    </a:lnTo>
                    <a:lnTo>
                      <a:pt x="2176" y="16"/>
                    </a:lnTo>
                    <a:lnTo>
                      <a:pt x="2170" y="16"/>
                    </a:lnTo>
                    <a:lnTo>
                      <a:pt x="2165" y="18"/>
                    </a:lnTo>
                    <a:lnTo>
                      <a:pt x="2165" y="18"/>
                    </a:lnTo>
                    <a:lnTo>
                      <a:pt x="2158" y="24"/>
                    </a:lnTo>
                    <a:lnTo>
                      <a:pt x="2154" y="25"/>
                    </a:lnTo>
                    <a:lnTo>
                      <a:pt x="2152" y="25"/>
                    </a:lnTo>
                    <a:lnTo>
                      <a:pt x="2152" y="25"/>
                    </a:lnTo>
                    <a:lnTo>
                      <a:pt x="2150" y="24"/>
                    </a:lnTo>
                    <a:lnTo>
                      <a:pt x="2150" y="22"/>
                    </a:lnTo>
                    <a:lnTo>
                      <a:pt x="2152" y="16"/>
                    </a:lnTo>
                    <a:lnTo>
                      <a:pt x="2154" y="11"/>
                    </a:lnTo>
                    <a:lnTo>
                      <a:pt x="2154" y="9"/>
                    </a:lnTo>
                    <a:lnTo>
                      <a:pt x="2150" y="7"/>
                    </a:lnTo>
                    <a:lnTo>
                      <a:pt x="2150" y="7"/>
                    </a:lnTo>
                    <a:lnTo>
                      <a:pt x="2147" y="7"/>
                    </a:lnTo>
                    <a:lnTo>
                      <a:pt x="2145" y="9"/>
                    </a:lnTo>
                    <a:lnTo>
                      <a:pt x="2145" y="9"/>
                    </a:lnTo>
                    <a:lnTo>
                      <a:pt x="2139" y="9"/>
                    </a:lnTo>
                    <a:lnTo>
                      <a:pt x="2136" y="9"/>
                    </a:lnTo>
                    <a:lnTo>
                      <a:pt x="2127" y="5"/>
                    </a:lnTo>
                    <a:lnTo>
                      <a:pt x="2127" y="5"/>
                    </a:lnTo>
                    <a:lnTo>
                      <a:pt x="2121" y="5"/>
                    </a:lnTo>
                    <a:lnTo>
                      <a:pt x="2118" y="5"/>
                    </a:lnTo>
                    <a:lnTo>
                      <a:pt x="2109" y="7"/>
                    </a:lnTo>
                    <a:lnTo>
                      <a:pt x="2109" y="7"/>
                    </a:lnTo>
                    <a:lnTo>
                      <a:pt x="2096" y="11"/>
                    </a:lnTo>
                    <a:lnTo>
                      <a:pt x="2089" y="11"/>
                    </a:lnTo>
                    <a:lnTo>
                      <a:pt x="2082" y="11"/>
                    </a:lnTo>
                    <a:lnTo>
                      <a:pt x="2082" y="11"/>
                    </a:lnTo>
                    <a:lnTo>
                      <a:pt x="2072" y="5"/>
                    </a:lnTo>
                    <a:lnTo>
                      <a:pt x="2067" y="2"/>
                    </a:lnTo>
                    <a:lnTo>
                      <a:pt x="2062" y="2"/>
                    </a:lnTo>
                    <a:lnTo>
                      <a:pt x="2062" y="2"/>
                    </a:lnTo>
                    <a:lnTo>
                      <a:pt x="2034" y="0"/>
                    </a:lnTo>
                    <a:lnTo>
                      <a:pt x="2034" y="0"/>
                    </a:lnTo>
                    <a:lnTo>
                      <a:pt x="2024" y="0"/>
                    </a:lnTo>
                    <a:lnTo>
                      <a:pt x="2015" y="0"/>
                    </a:lnTo>
                    <a:lnTo>
                      <a:pt x="2015" y="0"/>
                    </a:lnTo>
                    <a:lnTo>
                      <a:pt x="2005" y="4"/>
                    </a:lnTo>
                    <a:lnTo>
                      <a:pt x="1996" y="7"/>
                    </a:lnTo>
                    <a:lnTo>
                      <a:pt x="1996" y="7"/>
                    </a:lnTo>
                    <a:lnTo>
                      <a:pt x="1989" y="7"/>
                    </a:lnTo>
                    <a:lnTo>
                      <a:pt x="1982" y="7"/>
                    </a:lnTo>
                    <a:lnTo>
                      <a:pt x="1982" y="7"/>
                    </a:lnTo>
                    <a:lnTo>
                      <a:pt x="1978" y="7"/>
                    </a:lnTo>
                    <a:lnTo>
                      <a:pt x="1977" y="9"/>
                    </a:lnTo>
                    <a:lnTo>
                      <a:pt x="1973" y="13"/>
                    </a:lnTo>
                    <a:lnTo>
                      <a:pt x="1973" y="13"/>
                    </a:lnTo>
                    <a:lnTo>
                      <a:pt x="1969" y="14"/>
                    </a:lnTo>
                    <a:lnTo>
                      <a:pt x="1966" y="14"/>
                    </a:lnTo>
                    <a:lnTo>
                      <a:pt x="1960" y="14"/>
                    </a:lnTo>
                    <a:lnTo>
                      <a:pt x="1957" y="13"/>
                    </a:lnTo>
                    <a:lnTo>
                      <a:pt x="1957" y="13"/>
                    </a:lnTo>
                    <a:lnTo>
                      <a:pt x="1953" y="14"/>
                    </a:lnTo>
                    <a:lnTo>
                      <a:pt x="1951" y="18"/>
                    </a:lnTo>
                    <a:lnTo>
                      <a:pt x="1949" y="22"/>
                    </a:lnTo>
                    <a:lnTo>
                      <a:pt x="1949" y="25"/>
                    </a:lnTo>
                    <a:lnTo>
                      <a:pt x="1949" y="25"/>
                    </a:lnTo>
                    <a:lnTo>
                      <a:pt x="1946" y="27"/>
                    </a:lnTo>
                    <a:lnTo>
                      <a:pt x="1942" y="27"/>
                    </a:lnTo>
                    <a:lnTo>
                      <a:pt x="1937" y="25"/>
                    </a:lnTo>
                    <a:lnTo>
                      <a:pt x="1937" y="25"/>
                    </a:lnTo>
                    <a:lnTo>
                      <a:pt x="1931" y="27"/>
                    </a:lnTo>
                    <a:lnTo>
                      <a:pt x="1928" y="31"/>
                    </a:lnTo>
                    <a:lnTo>
                      <a:pt x="1928" y="31"/>
                    </a:lnTo>
                    <a:lnTo>
                      <a:pt x="1924" y="29"/>
                    </a:lnTo>
                    <a:lnTo>
                      <a:pt x="1922" y="27"/>
                    </a:lnTo>
                    <a:lnTo>
                      <a:pt x="1919" y="24"/>
                    </a:lnTo>
                    <a:lnTo>
                      <a:pt x="1919" y="24"/>
                    </a:lnTo>
                    <a:lnTo>
                      <a:pt x="1913" y="20"/>
                    </a:lnTo>
                    <a:lnTo>
                      <a:pt x="1906" y="18"/>
                    </a:lnTo>
                    <a:lnTo>
                      <a:pt x="1906" y="18"/>
                    </a:lnTo>
                    <a:lnTo>
                      <a:pt x="1895" y="16"/>
                    </a:lnTo>
                    <a:lnTo>
                      <a:pt x="1891" y="18"/>
                    </a:lnTo>
                    <a:lnTo>
                      <a:pt x="1886" y="20"/>
                    </a:lnTo>
                    <a:lnTo>
                      <a:pt x="1886" y="20"/>
                    </a:lnTo>
                    <a:lnTo>
                      <a:pt x="1882" y="24"/>
                    </a:lnTo>
                    <a:lnTo>
                      <a:pt x="1881" y="29"/>
                    </a:lnTo>
                    <a:lnTo>
                      <a:pt x="1881" y="29"/>
                    </a:lnTo>
                    <a:lnTo>
                      <a:pt x="1882" y="34"/>
                    </a:lnTo>
                    <a:lnTo>
                      <a:pt x="1881" y="36"/>
                    </a:lnTo>
                    <a:lnTo>
                      <a:pt x="1879" y="38"/>
                    </a:lnTo>
                    <a:lnTo>
                      <a:pt x="1879" y="38"/>
                    </a:lnTo>
                    <a:lnTo>
                      <a:pt x="1873" y="40"/>
                    </a:lnTo>
                    <a:lnTo>
                      <a:pt x="1866" y="38"/>
                    </a:lnTo>
                    <a:lnTo>
                      <a:pt x="1861" y="36"/>
                    </a:lnTo>
                    <a:lnTo>
                      <a:pt x="1855" y="38"/>
                    </a:lnTo>
                    <a:lnTo>
                      <a:pt x="1855" y="38"/>
                    </a:lnTo>
                    <a:lnTo>
                      <a:pt x="1850" y="40"/>
                    </a:lnTo>
                    <a:lnTo>
                      <a:pt x="1846" y="43"/>
                    </a:lnTo>
                    <a:lnTo>
                      <a:pt x="1846" y="43"/>
                    </a:lnTo>
                    <a:lnTo>
                      <a:pt x="1841" y="43"/>
                    </a:lnTo>
                    <a:lnTo>
                      <a:pt x="1835" y="47"/>
                    </a:lnTo>
                    <a:lnTo>
                      <a:pt x="1835" y="47"/>
                    </a:lnTo>
                    <a:lnTo>
                      <a:pt x="1834" y="49"/>
                    </a:lnTo>
                    <a:lnTo>
                      <a:pt x="1834" y="52"/>
                    </a:lnTo>
                    <a:lnTo>
                      <a:pt x="1835" y="56"/>
                    </a:lnTo>
                    <a:lnTo>
                      <a:pt x="1837" y="58"/>
                    </a:lnTo>
                    <a:lnTo>
                      <a:pt x="1837" y="58"/>
                    </a:lnTo>
                    <a:lnTo>
                      <a:pt x="1852" y="67"/>
                    </a:lnTo>
                    <a:lnTo>
                      <a:pt x="1859" y="72"/>
                    </a:lnTo>
                    <a:lnTo>
                      <a:pt x="1861" y="76"/>
                    </a:lnTo>
                    <a:lnTo>
                      <a:pt x="1859" y="80"/>
                    </a:lnTo>
                    <a:lnTo>
                      <a:pt x="1859" y="80"/>
                    </a:lnTo>
                    <a:lnTo>
                      <a:pt x="1855" y="81"/>
                    </a:lnTo>
                    <a:lnTo>
                      <a:pt x="1852" y="81"/>
                    </a:lnTo>
                    <a:lnTo>
                      <a:pt x="1843" y="81"/>
                    </a:lnTo>
                    <a:lnTo>
                      <a:pt x="1843" y="81"/>
                    </a:lnTo>
                    <a:lnTo>
                      <a:pt x="1839" y="80"/>
                    </a:lnTo>
                    <a:lnTo>
                      <a:pt x="1835" y="76"/>
                    </a:lnTo>
                    <a:lnTo>
                      <a:pt x="1830" y="69"/>
                    </a:lnTo>
                    <a:lnTo>
                      <a:pt x="1830" y="69"/>
                    </a:lnTo>
                    <a:lnTo>
                      <a:pt x="1823" y="60"/>
                    </a:lnTo>
                    <a:lnTo>
                      <a:pt x="1817" y="54"/>
                    </a:lnTo>
                    <a:lnTo>
                      <a:pt x="1812" y="52"/>
                    </a:lnTo>
                    <a:lnTo>
                      <a:pt x="1812" y="52"/>
                    </a:lnTo>
                    <a:lnTo>
                      <a:pt x="1806" y="51"/>
                    </a:lnTo>
                    <a:lnTo>
                      <a:pt x="1799" y="51"/>
                    </a:lnTo>
                    <a:lnTo>
                      <a:pt x="1794" y="52"/>
                    </a:lnTo>
                    <a:lnTo>
                      <a:pt x="1790" y="56"/>
                    </a:lnTo>
                    <a:lnTo>
                      <a:pt x="1790" y="56"/>
                    </a:lnTo>
                    <a:lnTo>
                      <a:pt x="1788" y="60"/>
                    </a:lnTo>
                    <a:lnTo>
                      <a:pt x="1788" y="63"/>
                    </a:lnTo>
                    <a:lnTo>
                      <a:pt x="1790" y="71"/>
                    </a:lnTo>
                    <a:lnTo>
                      <a:pt x="1790" y="71"/>
                    </a:lnTo>
                    <a:lnTo>
                      <a:pt x="1790" y="76"/>
                    </a:lnTo>
                    <a:lnTo>
                      <a:pt x="1786" y="80"/>
                    </a:lnTo>
                    <a:lnTo>
                      <a:pt x="1786" y="80"/>
                    </a:lnTo>
                    <a:lnTo>
                      <a:pt x="1776" y="81"/>
                    </a:lnTo>
                    <a:lnTo>
                      <a:pt x="1770" y="81"/>
                    </a:lnTo>
                    <a:lnTo>
                      <a:pt x="1765" y="81"/>
                    </a:lnTo>
                    <a:lnTo>
                      <a:pt x="1765" y="81"/>
                    </a:lnTo>
                    <a:lnTo>
                      <a:pt x="1761" y="78"/>
                    </a:lnTo>
                    <a:lnTo>
                      <a:pt x="1758" y="74"/>
                    </a:lnTo>
                    <a:lnTo>
                      <a:pt x="1758" y="74"/>
                    </a:lnTo>
                    <a:lnTo>
                      <a:pt x="1754" y="72"/>
                    </a:lnTo>
                    <a:lnTo>
                      <a:pt x="1750" y="72"/>
                    </a:lnTo>
                    <a:lnTo>
                      <a:pt x="1750" y="72"/>
                    </a:lnTo>
                    <a:lnTo>
                      <a:pt x="1748" y="74"/>
                    </a:lnTo>
                    <a:lnTo>
                      <a:pt x="1747" y="76"/>
                    </a:lnTo>
                    <a:lnTo>
                      <a:pt x="1747" y="76"/>
                    </a:lnTo>
                    <a:lnTo>
                      <a:pt x="1741" y="78"/>
                    </a:lnTo>
                    <a:lnTo>
                      <a:pt x="1739" y="76"/>
                    </a:lnTo>
                    <a:lnTo>
                      <a:pt x="1736" y="74"/>
                    </a:lnTo>
                    <a:lnTo>
                      <a:pt x="1734" y="71"/>
                    </a:lnTo>
                    <a:lnTo>
                      <a:pt x="1730" y="63"/>
                    </a:lnTo>
                    <a:lnTo>
                      <a:pt x="1727" y="58"/>
                    </a:lnTo>
                    <a:lnTo>
                      <a:pt x="1727" y="58"/>
                    </a:lnTo>
                    <a:lnTo>
                      <a:pt x="1723" y="56"/>
                    </a:lnTo>
                    <a:lnTo>
                      <a:pt x="1720" y="58"/>
                    </a:lnTo>
                    <a:lnTo>
                      <a:pt x="1712" y="62"/>
                    </a:lnTo>
                    <a:lnTo>
                      <a:pt x="1712" y="62"/>
                    </a:lnTo>
                    <a:lnTo>
                      <a:pt x="1705" y="62"/>
                    </a:lnTo>
                    <a:lnTo>
                      <a:pt x="1698" y="62"/>
                    </a:lnTo>
                    <a:lnTo>
                      <a:pt x="1698" y="62"/>
                    </a:lnTo>
                    <a:lnTo>
                      <a:pt x="1691" y="63"/>
                    </a:lnTo>
                    <a:lnTo>
                      <a:pt x="1685" y="65"/>
                    </a:lnTo>
                    <a:lnTo>
                      <a:pt x="1685" y="65"/>
                    </a:lnTo>
                    <a:lnTo>
                      <a:pt x="1674" y="63"/>
                    </a:lnTo>
                    <a:lnTo>
                      <a:pt x="1663" y="62"/>
                    </a:lnTo>
                    <a:lnTo>
                      <a:pt x="1663" y="62"/>
                    </a:lnTo>
                    <a:lnTo>
                      <a:pt x="1651" y="63"/>
                    </a:lnTo>
                    <a:lnTo>
                      <a:pt x="1645" y="65"/>
                    </a:lnTo>
                    <a:lnTo>
                      <a:pt x="1642" y="69"/>
                    </a:lnTo>
                    <a:lnTo>
                      <a:pt x="1642" y="69"/>
                    </a:lnTo>
                    <a:lnTo>
                      <a:pt x="1642" y="72"/>
                    </a:lnTo>
                    <a:lnTo>
                      <a:pt x="1642" y="78"/>
                    </a:lnTo>
                    <a:lnTo>
                      <a:pt x="1643" y="81"/>
                    </a:lnTo>
                    <a:lnTo>
                      <a:pt x="1642" y="85"/>
                    </a:lnTo>
                    <a:lnTo>
                      <a:pt x="1642" y="85"/>
                    </a:lnTo>
                    <a:lnTo>
                      <a:pt x="1640" y="87"/>
                    </a:lnTo>
                    <a:lnTo>
                      <a:pt x="1640" y="87"/>
                    </a:lnTo>
                    <a:lnTo>
                      <a:pt x="1636" y="85"/>
                    </a:lnTo>
                    <a:lnTo>
                      <a:pt x="1633" y="78"/>
                    </a:lnTo>
                    <a:lnTo>
                      <a:pt x="1633" y="78"/>
                    </a:lnTo>
                    <a:lnTo>
                      <a:pt x="1629" y="72"/>
                    </a:lnTo>
                    <a:lnTo>
                      <a:pt x="1624" y="72"/>
                    </a:lnTo>
                    <a:lnTo>
                      <a:pt x="1618" y="74"/>
                    </a:lnTo>
                    <a:lnTo>
                      <a:pt x="1613" y="78"/>
                    </a:lnTo>
                    <a:lnTo>
                      <a:pt x="1613" y="78"/>
                    </a:lnTo>
                    <a:lnTo>
                      <a:pt x="1611" y="81"/>
                    </a:lnTo>
                    <a:lnTo>
                      <a:pt x="1611" y="83"/>
                    </a:lnTo>
                    <a:lnTo>
                      <a:pt x="1615" y="90"/>
                    </a:lnTo>
                    <a:lnTo>
                      <a:pt x="1615" y="90"/>
                    </a:lnTo>
                    <a:lnTo>
                      <a:pt x="1616" y="94"/>
                    </a:lnTo>
                    <a:lnTo>
                      <a:pt x="1615" y="96"/>
                    </a:lnTo>
                    <a:lnTo>
                      <a:pt x="1611" y="96"/>
                    </a:lnTo>
                    <a:lnTo>
                      <a:pt x="1602" y="96"/>
                    </a:lnTo>
                    <a:lnTo>
                      <a:pt x="1602" y="96"/>
                    </a:lnTo>
                    <a:lnTo>
                      <a:pt x="1589" y="98"/>
                    </a:lnTo>
                    <a:lnTo>
                      <a:pt x="1577" y="101"/>
                    </a:lnTo>
                    <a:lnTo>
                      <a:pt x="1566" y="105"/>
                    </a:lnTo>
                    <a:lnTo>
                      <a:pt x="1553" y="107"/>
                    </a:lnTo>
                    <a:lnTo>
                      <a:pt x="1553" y="107"/>
                    </a:lnTo>
                    <a:lnTo>
                      <a:pt x="1542" y="109"/>
                    </a:lnTo>
                    <a:lnTo>
                      <a:pt x="1531" y="110"/>
                    </a:lnTo>
                    <a:lnTo>
                      <a:pt x="1531" y="110"/>
                    </a:lnTo>
                    <a:lnTo>
                      <a:pt x="1528" y="114"/>
                    </a:lnTo>
                    <a:lnTo>
                      <a:pt x="1524" y="118"/>
                    </a:lnTo>
                    <a:lnTo>
                      <a:pt x="1524" y="121"/>
                    </a:lnTo>
                    <a:lnTo>
                      <a:pt x="1528" y="125"/>
                    </a:lnTo>
                    <a:lnTo>
                      <a:pt x="1528" y="125"/>
                    </a:lnTo>
                    <a:lnTo>
                      <a:pt x="1537" y="127"/>
                    </a:lnTo>
                    <a:lnTo>
                      <a:pt x="1544" y="128"/>
                    </a:lnTo>
                    <a:lnTo>
                      <a:pt x="1551" y="127"/>
                    </a:lnTo>
                    <a:lnTo>
                      <a:pt x="1560" y="125"/>
                    </a:lnTo>
                    <a:lnTo>
                      <a:pt x="1560" y="125"/>
                    </a:lnTo>
                    <a:lnTo>
                      <a:pt x="1564" y="123"/>
                    </a:lnTo>
                    <a:lnTo>
                      <a:pt x="1569" y="123"/>
                    </a:lnTo>
                    <a:lnTo>
                      <a:pt x="1573" y="125"/>
                    </a:lnTo>
                    <a:lnTo>
                      <a:pt x="1577" y="128"/>
                    </a:lnTo>
                    <a:lnTo>
                      <a:pt x="1577" y="128"/>
                    </a:lnTo>
                    <a:lnTo>
                      <a:pt x="1577" y="136"/>
                    </a:lnTo>
                    <a:lnTo>
                      <a:pt x="1577" y="143"/>
                    </a:lnTo>
                    <a:lnTo>
                      <a:pt x="1573" y="150"/>
                    </a:lnTo>
                    <a:lnTo>
                      <a:pt x="1567" y="156"/>
                    </a:lnTo>
                    <a:lnTo>
                      <a:pt x="1567" y="156"/>
                    </a:lnTo>
                    <a:lnTo>
                      <a:pt x="1557" y="157"/>
                    </a:lnTo>
                    <a:lnTo>
                      <a:pt x="1544" y="157"/>
                    </a:lnTo>
                    <a:lnTo>
                      <a:pt x="1544" y="157"/>
                    </a:lnTo>
                    <a:lnTo>
                      <a:pt x="1535" y="157"/>
                    </a:lnTo>
                    <a:lnTo>
                      <a:pt x="1535" y="157"/>
                    </a:lnTo>
                    <a:lnTo>
                      <a:pt x="1531" y="159"/>
                    </a:lnTo>
                    <a:lnTo>
                      <a:pt x="1528" y="163"/>
                    </a:lnTo>
                    <a:lnTo>
                      <a:pt x="1528" y="163"/>
                    </a:lnTo>
                    <a:lnTo>
                      <a:pt x="1519" y="166"/>
                    </a:lnTo>
                    <a:lnTo>
                      <a:pt x="1508" y="168"/>
                    </a:lnTo>
                    <a:lnTo>
                      <a:pt x="1497" y="170"/>
                    </a:lnTo>
                    <a:lnTo>
                      <a:pt x="1486" y="168"/>
                    </a:lnTo>
                    <a:lnTo>
                      <a:pt x="1486" y="168"/>
                    </a:lnTo>
                    <a:lnTo>
                      <a:pt x="1477" y="168"/>
                    </a:lnTo>
                    <a:lnTo>
                      <a:pt x="1470" y="172"/>
                    </a:lnTo>
                    <a:lnTo>
                      <a:pt x="1470" y="172"/>
                    </a:lnTo>
                    <a:lnTo>
                      <a:pt x="1466" y="176"/>
                    </a:lnTo>
                    <a:lnTo>
                      <a:pt x="1464" y="179"/>
                    </a:lnTo>
                    <a:lnTo>
                      <a:pt x="1462" y="183"/>
                    </a:lnTo>
                    <a:lnTo>
                      <a:pt x="1462" y="188"/>
                    </a:lnTo>
                    <a:lnTo>
                      <a:pt x="1464" y="194"/>
                    </a:lnTo>
                    <a:lnTo>
                      <a:pt x="1466" y="197"/>
                    </a:lnTo>
                    <a:lnTo>
                      <a:pt x="1468" y="203"/>
                    </a:lnTo>
                    <a:lnTo>
                      <a:pt x="1473" y="204"/>
                    </a:lnTo>
                    <a:lnTo>
                      <a:pt x="1473" y="204"/>
                    </a:lnTo>
                    <a:lnTo>
                      <a:pt x="1481" y="208"/>
                    </a:lnTo>
                    <a:lnTo>
                      <a:pt x="1488" y="208"/>
                    </a:lnTo>
                    <a:lnTo>
                      <a:pt x="1497" y="206"/>
                    </a:lnTo>
                    <a:lnTo>
                      <a:pt x="1504" y="203"/>
                    </a:lnTo>
                    <a:lnTo>
                      <a:pt x="1504" y="203"/>
                    </a:lnTo>
                    <a:lnTo>
                      <a:pt x="1510" y="201"/>
                    </a:lnTo>
                    <a:lnTo>
                      <a:pt x="1515" y="201"/>
                    </a:lnTo>
                    <a:lnTo>
                      <a:pt x="1515" y="201"/>
                    </a:lnTo>
                    <a:lnTo>
                      <a:pt x="1522" y="199"/>
                    </a:lnTo>
                    <a:lnTo>
                      <a:pt x="1531" y="199"/>
                    </a:lnTo>
                    <a:lnTo>
                      <a:pt x="1531" y="199"/>
                    </a:lnTo>
                    <a:lnTo>
                      <a:pt x="1537" y="203"/>
                    </a:lnTo>
                    <a:lnTo>
                      <a:pt x="1539" y="204"/>
                    </a:lnTo>
                    <a:lnTo>
                      <a:pt x="1539" y="208"/>
                    </a:lnTo>
                    <a:lnTo>
                      <a:pt x="1539" y="208"/>
                    </a:lnTo>
                    <a:lnTo>
                      <a:pt x="1537" y="212"/>
                    </a:lnTo>
                    <a:lnTo>
                      <a:pt x="1535" y="214"/>
                    </a:lnTo>
                    <a:lnTo>
                      <a:pt x="1524" y="215"/>
                    </a:lnTo>
                    <a:lnTo>
                      <a:pt x="1513" y="214"/>
                    </a:lnTo>
                    <a:lnTo>
                      <a:pt x="1506" y="214"/>
                    </a:lnTo>
                    <a:lnTo>
                      <a:pt x="1506" y="214"/>
                    </a:lnTo>
                    <a:lnTo>
                      <a:pt x="1488" y="215"/>
                    </a:lnTo>
                    <a:lnTo>
                      <a:pt x="1481" y="219"/>
                    </a:lnTo>
                    <a:lnTo>
                      <a:pt x="1477" y="221"/>
                    </a:lnTo>
                    <a:lnTo>
                      <a:pt x="1473" y="224"/>
                    </a:lnTo>
                    <a:lnTo>
                      <a:pt x="1473" y="224"/>
                    </a:lnTo>
                    <a:lnTo>
                      <a:pt x="1473" y="230"/>
                    </a:lnTo>
                    <a:lnTo>
                      <a:pt x="1475" y="237"/>
                    </a:lnTo>
                    <a:lnTo>
                      <a:pt x="1479" y="241"/>
                    </a:lnTo>
                    <a:lnTo>
                      <a:pt x="1484" y="246"/>
                    </a:lnTo>
                    <a:lnTo>
                      <a:pt x="1484" y="246"/>
                    </a:lnTo>
                    <a:lnTo>
                      <a:pt x="1490" y="248"/>
                    </a:lnTo>
                    <a:lnTo>
                      <a:pt x="1497" y="252"/>
                    </a:lnTo>
                    <a:lnTo>
                      <a:pt x="1502" y="252"/>
                    </a:lnTo>
                    <a:lnTo>
                      <a:pt x="1510" y="252"/>
                    </a:lnTo>
                    <a:lnTo>
                      <a:pt x="1510" y="252"/>
                    </a:lnTo>
                    <a:lnTo>
                      <a:pt x="1517" y="248"/>
                    </a:lnTo>
                    <a:lnTo>
                      <a:pt x="1522" y="244"/>
                    </a:lnTo>
                    <a:lnTo>
                      <a:pt x="1529" y="241"/>
                    </a:lnTo>
                    <a:lnTo>
                      <a:pt x="1535" y="237"/>
                    </a:lnTo>
                    <a:lnTo>
                      <a:pt x="1535" y="237"/>
                    </a:lnTo>
                    <a:lnTo>
                      <a:pt x="1546" y="235"/>
                    </a:lnTo>
                    <a:lnTo>
                      <a:pt x="1555" y="235"/>
                    </a:lnTo>
                    <a:lnTo>
                      <a:pt x="1575" y="235"/>
                    </a:lnTo>
                    <a:lnTo>
                      <a:pt x="1596" y="239"/>
                    </a:lnTo>
                    <a:lnTo>
                      <a:pt x="1615" y="244"/>
                    </a:lnTo>
                    <a:lnTo>
                      <a:pt x="1615" y="244"/>
                    </a:lnTo>
                    <a:lnTo>
                      <a:pt x="1631" y="250"/>
                    </a:lnTo>
                    <a:lnTo>
                      <a:pt x="1645" y="259"/>
                    </a:lnTo>
                    <a:lnTo>
                      <a:pt x="1645" y="259"/>
                    </a:lnTo>
                    <a:lnTo>
                      <a:pt x="1660" y="268"/>
                    </a:lnTo>
                    <a:lnTo>
                      <a:pt x="1671" y="277"/>
                    </a:lnTo>
                    <a:lnTo>
                      <a:pt x="1671" y="277"/>
                    </a:lnTo>
                    <a:lnTo>
                      <a:pt x="1685" y="291"/>
                    </a:lnTo>
                    <a:lnTo>
                      <a:pt x="1696" y="306"/>
                    </a:lnTo>
                    <a:lnTo>
                      <a:pt x="1696" y="306"/>
                    </a:lnTo>
                    <a:lnTo>
                      <a:pt x="1703" y="318"/>
                    </a:lnTo>
                    <a:lnTo>
                      <a:pt x="1710" y="329"/>
                    </a:lnTo>
                    <a:lnTo>
                      <a:pt x="1714" y="337"/>
                    </a:lnTo>
                    <a:lnTo>
                      <a:pt x="1714" y="342"/>
                    </a:lnTo>
                    <a:lnTo>
                      <a:pt x="1714" y="349"/>
                    </a:lnTo>
                    <a:lnTo>
                      <a:pt x="1712" y="356"/>
                    </a:lnTo>
                    <a:lnTo>
                      <a:pt x="1712" y="356"/>
                    </a:lnTo>
                    <a:lnTo>
                      <a:pt x="1709" y="360"/>
                    </a:lnTo>
                    <a:lnTo>
                      <a:pt x="1707" y="362"/>
                    </a:lnTo>
                    <a:lnTo>
                      <a:pt x="1707" y="364"/>
                    </a:lnTo>
                    <a:lnTo>
                      <a:pt x="1707" y="364"/>
                    </a:lnTo>
                    <a:lnTo>
                      <a:pt x="1709" y="369"/>
                    </a:lnTo>
                    <a:lnTo>
                      <a:pt x="1712" y="373"/>
                    </a:lnTo>
                    <a:lnTo>
                      <a:pt x="1716" y="375"/>
                    </a:lnTo>
                    <a:lnTo>
                      <a:pt x="1721" y="375"/>
                    </a:lnTo>
                    <a:lnTo>
                      <a:pt x="1721" y="375"/>
                    </a:lnTo>
                    <a:lnTo>
                      <a:pt x="1734" y="375"/>
                    </a:lnTo>
                    <a:lnTo>
                      <a:pt x="1747" y="376"/>
                    </a:lnTo>
                    <a:lnTo>
                      <a:pt x="1752" y="378"/>
                    </a:lnTo>
                    <a:lnTo>
                      <a:pt x="1758" y="382"/>
                    </a:lnTo>
                    <a:lnTo>
                      <a:pt x="1761" y="385"/>
                    </a:lnTo>
                    <a:lnTo>
                      <a:pt x="1765" y="391"/>
                    </a:lnTo>
                    <a:lnTo>
                      <a:pt x="1765" y="391"/>
                    </a:lnTo>
                    <a:lnTo>
                      <a:pt x="1765" y="400"/>
                    </a:lnTo>
                    <a:lnTo>
                      <a:pt x="1765" y="404"/>
                    </a:lnTo>
                    <a:lnTo>
                      <a:pt x="1761" y="405"/>
                    </a:lnTo>
                    <a:lnTo>
                      <a:pt x="1761" y="405"/>
                    </a:lnTo>
                    <a:lnTo>
                      <a:pt x="1758" y="405"/>
                    </a:lnTo>
                    <a:lnTo>
                      <a:pt x="1752" y="404"/>
                    </a:lnTo>
                    <a:lnTo>
                      <a:pt x="1747" y="402"/>
                    </a:lnTo>
                    <a:lnTo>
                      <a:pt x="1741" y="400"/>
                    </a:lnTo>
                    <a:lnTo>
                      <a:pt x="1741" y="400"/>
                    </a:lnTo>
                    <a:lnTo>
                      <a:pt x="1729" y="400"/>
                    </a:lnTo>
                    <a:lnTo>
                      <a:pt x="1721" y="400"/>
                    </a:lnTo>
                    <a:lnTo>
                      <a:pt x="1720" y="402"/>
                    </a:lnTo>
                    <a:lnTo>
                      <a:pt x="1718" y="404"/>
                    </a:lnTo>
                    <a:lnTo>
                      <a:pt x="1718" y="404"/>
                    </a:lnTo>
                    <a:lnTo>
                      <a:pt x="1716" y="409"/>
                    </a:lnTo>
                    <a:lnTo>
                      <a:pt x="1720" y="411"/>
                    </a:lnTo>
                    <a:lnTo>
                      <a:pt x="1725" y="416"/>
                    </a:lnTo>
                    <a:lnTo>
                      <a:pt x="1725" y="416"/>
                    </a:lnTo>
                    <a:lnTo>
                      <a:pt x="1729" y="420"/>
                    </a:lnTo>
                    <a:lnTo>
                      <a:pt x="1730" y="423"/>
                    </a:lnTo>
                    <a:lnTo>
                      <a:pt x="1730" y="423"/>
                    </a:lnTo>
                    <a:lnTo>
                      <a:pt x="1725" y="427"/>
                    </a:lnTo>
                    <a:lnTo>
                      <a:pt x="1720" y="429"/>
                    </a:lnTo>
                    <a:lnTo>
                      <a:pt x="1718" y="431"/>
                    </a:lnTo>
                    <a:lnTo>
                      <a:pt x="1718" y="431"/>
                    </a:lnTo>
                    <a:lnTo>
                      <a:pt x="1718" y="436"/>
                    </a:lnTo>
                    <a:lnTo>
                      <a:pt x="1720" y="440"/>
                    </a:lnTo>
                    <a:lnTo>
                      <a:pt x="1723" y="442"/>
                    </a:lnTo>
                    <a:lnTo>
                      <a:pt x="1727" y="445"/>
                    </a:lnTo>
                    <a:lnTo>
                      <a:pt x="1727" y="445"/>
                    </a:lnTo>
                    <a:lnTo>
                      <a:pt x="1727" y="449"/>
                    </a:lnTo>
                    <a:lnTo>
                      <a:pt x="1725" y="451"/>
                    </a:lnTo>
                    <a:lnTo>
                      <a:pt x="1721" y="452"/>
                    </a:lnTo>
                    <a:lnTo>
                      <a:pt x="1721" y="456"/>
                    </a:lnTo>
                    <a:lnTo>
                      <a:pt x="1721" y="456"/>
                    </a:lnTo>
                    <a:lnTo>
                      <a:pt x="1723" y="461"/>
                    </a:lnTo>
                    <a:lnTo>
                      <a:pt x="1727" y="463"/>
                    </a:lnTo>
                    <a:lnTo>
                      <a:pt x="1732" y="465"/>
                    </a:lnTo>
                    <a:lnTo>
                      <a:pt x="1736" y="465"/>
                    </a:lnTo>
                    <a:lnTo>
                      <a:pt x="1736" y="465"/>
                    </a:lnTo>
                    <a:lnTo>
                      <a:pt x="1743" y="463"/>
                    </a:lnTo>
                    <a:lnTo>
                      <a:pt x="1745" y="460"/>
                    </a:lnTo>
                    <a:lnTo>
                      <a:pt x="1747" y="454"/>
                    </a:lnTo>
                    <a:lnTo>
                      <a:pt x="1745" y="449"/>
                    </a:lnTo>
                    <a:lnTo>
                      <a:pt x="1743" y="438"/>
                    </a:lnTo>
                    <a:lnTo>
                      <a:pt x="1743" y="432"/>
                    </a:lnTo>
                    <a:lnTo>
                      <a:pt x="1745" y="429"/>
                    </a:lnTo>
                    <a:lnTo>
                      <a:pt x="1745" y="429"/>
                    </a:lnTo>
                    <a:lnTo>
                      <a:pt x="1750" y="425"/>
                    </a:lnTo>
                    <a:lnTo>
                      <a:pt x="1756" y="423"/>
                    </a:lnTo>
                    <a:lnTo>
                      <a:pt x="1765" y="425"/>
                    </a:lnTo>
                    <a:lnTo>
                      <a:pt x="1772" y="427"/>
                    </a:lnTo>
                    <a:lnTo>
                      <a:pt x="1788" y="431"/>
                    </a:lnTo>
                    <a:lnTo>
                      <a:pt x="1797" y="436"/>
                    </a:lnTo>
                    <a:lnTo>
                      <a:pt x="1797" y="436"/>
                    </a:lnTo>
                    <a:lnTo>
                      <a:pt x="1803" y="440"/>
                    </a:lnTo>
                    <a:lnTo>
                      <a:pt x="1805" y="445"/>
                    </a:lnTo>
                    <a:lnTo>
                      <a:pt x="1805" y="451"/>
                    </a:lnTo>
                    <a:lnTo>
                      <a:pt x="1801" y="458"/>
                    </a:lnTo>
                    <a:lnTo>
                      <a:pt x="1801" y="458"/>
                    </a:lnTo>
                    <a:lnTo>
                      <a:pt x="1796" y="463"/>
                    </a:lnTo>
                    <a:lnTo>
                      <a:pt x="1790" y="467"/>
                    </a:lnTo>
                    <a:lnTo>
                      <a:pt x="1785" y="472"/>
                    </a:lnTo>
                    <a:lnTo>
                      <a:pt x="1783" y="480"/>
                    </a:lnTo>
                    <a:lnTo>
                      <a:pt x="1783" y="480"/>
                    </a:lnTo>
                    <a:lnTo>
                      <a:pt x="1783" y="483"/>
                    </a:lnTo>
                    <a:lnTo>
                      <a:pt x="1779" y="487"/>
                    </a:lnTo>
                    <a:lnTo>
                      <a:pt x="1777" y="490"/>
                    </a:lnTo>
                    <a:lnTo>
                      <a:pt x="1772" y="492"/>
                    </a:lnTo>
                    <a:lnTo>
                      <a:pt x="1772" y="492"/>
                    </a:lnTo>
                    <a:lnTo>
                      <a:pt x="1765" y="494"/>
                    </a:lnTo>
                    <a:lnTo>
                      <a:pt x="1759" y="494"/>
                    </a:lnTo>
                    <a:lnTo>
                      <a:pt x="1752" y="494"/>
                    </a:lnTo>
                    <a:lnTo>
                      <a:pt x="1747" y="496"/>
                    </a:lnTo>
                    <a:lnTo>
                      <a:pt x="1747" y="496"/>
                    </a:lnTo>
                    <a:lnTo>
                      <a:pt x="1741" y="499"/>
                    </a:lnTo>
                    <a:lnTo>
                      <a:pt x="1738" y="503"/>
                    </a:lnTo>
                    <a:lnTo>
                      <a:pt x="1738" y="503"/>
                    </a:lnTo>
                    <a:lnTo>
                      <a:pt x="1738" y="507"/>
                    </a:lnTo>
                    <a:lnTo>
                      <a:pt x="1738" y="510"/>
                    </a:lnTo>
                    <a:lnTo>
                      <a:pt x="1741" y="517"/>
                    </a:lnTo>
                    <a:lnTo>
                      <a:pt x="1741" y="517"/>
                    </a:lnTo>
                    <a:lnTo>
                      <a:pt x="1743" y="525"/>
                    </a:lnTo>
                    <a:lnTo>
                      <a:pt x="1743" y="532"/>
                    </a:lnTo>
                    <a:lnTo>
                      <a:pt x="1743" y="532"/>
                    </a:lnTo>
                    <a:lnTo>
                      <a:pt x="1739" y="537"/>
                    </a:lnTo>
                    <a:lnTo>
                      <a:pt x="1738" y="539"/>
                    </a:lnTo>
                    <a:lnTo>
                      <a:pt x="1738" y="543"/>
                    </a:lnTo>
                    <a:lnTo>
                      <a:pt x="1738" y="543"/>
                    </a:lnTo>
                    <a:lnTo>
                      <a:pt x="1739" y="548"/>
                    </a:lnTo>
                    <a:lnTo>
                      <a:pt x="1745" y="554"/>
                    </a:lnTo>
                    <a:lnTo>
                      <a:pt x="1750" y="557"/>
                    </a:lnTo>
                    <a:lnTo>
                      <a:pt x="1754" y="563"/>
                    </a:lnTo>
                    <a:lnTo>
                      <a:pt x="1754" y="563"/>
                    </a:lnTo>
                    <a:lnTo>
                      <a:pt x="1756" y="570"/>
                    </a:lnTo>
                    <a:lnTo>
                      <a:pt x="1758" y="577"/>
                    </a:lnTo>
                    <a:lnTo>
                      <a:pt x="1758" y="577"/>
                    </a:lnTo>
                    <a:lnTo>
                      <a:pt x="1761" y="581"/>
                    </a:lnTo>
                    <a:lnTo>
                      <a:pt x="1763" y="581"/>
                    </a:lnTo>
                    <a:lnTo>
                      <a:pt x="1770" y="583"/>
                    </a:lnTo>
                    <a:lnTo>
                      <a:pt x="1770" y="583"/>
                    </a:lnTo>
                    <a:lnTo>
                      <a:pt x="1776" y="584"/>
                    </a:lnTo>
                    <a:lnTo>
                      <a:pt x="1776" y="586"/>
                    </a:lnTo>
                    <a:lnTo>
                      <a:pt x="1776" y="590"/>
                    </a:lnTo>
                    <a:lnTo>
                      <a:pt x="1776" y="590"/>
                    </a:lnTo>
                    <a:lnTo>
                      <a:pt x="1774" y="592"/>
                    </a:lnTo>
                    <a:lnTo>
                      <a:pt x="1770" y="593"/>
                    </a:lnTo>
                    <a:lnTo>
                      <a:pt x="1768" y="595"/>
                    </a:lnTo>
                    <a:lnTo>
                      <a:pt x="1767" y="599"/>
                    </a:lnTo>
                    <a:lnTo>
                      <a:pt x="1767" y="599"/>
                    </a:lnTo>
                    <a:lnTo>
                      <a:pt x="1770" y="606"/>
                    </a:lnTo>
                    <a:lnTo>
                      <a:pt x="1776" y="612"/>
                    </a:lnTo>
                    <a:lnTo>
                      <a:pt x="1776" y="612"/>
                    </a:lnTo>
                    <a:lnTo>
                      <a:pt x="1779" y="613"/>
                    </a:lnTo>
                    <a:lnTo>
                      <a:pt x="1783" y="615"/>
                    </a:lnTo>
                    <a:lnTo>
                      <a:pt x="1783" y="615"/>
                    </a:lnTo>
                    <a:lnTo>
                      <a:pt x="1783" y="619"/>
                    </a:lnTo>
                    <a:lnTo>
                      <a:pt x="1783" y="621"/>
                    </a:lnTo>
                    <a:lnTo>
                      <a:pt x="1785" y="628"/>
                    </a:lnTo>
                    <a:lnTo>
                      <a:pt x="1785" y="628"/>
                    </a:lnTo>
                    <a:lnTo>
                      <a:pt x="1788" y="633"/>
                    </a:lnTo>
                    <a:lnTo>
                      <a:pt x="1792" y="635"/>
                    </a:lnTo>
                    <a:lnTo>
                      <a:pt x="1803" y="635"/>
                    </a:lnTo>
                    <a:lnTo>
                      <a:pt x="1803" y="635"/>
                    </a:lnTo>
                    <a:lnTo>
                      <a:pt x="1808" y="639"/>
                    </a:lnTo>
                    <a:lnTo>
                      <a:pt x="1812" y="642"/>
                    </a:lnTo>
                    <a:lnTo>
                      <a:pt x="1815" y="653"/>
                    </a:lnTo>
                    <a:lnTo>
                      <a:pt x="1815" y="653"/>
                    </a:lnTo>
                    <a:lnTo>
                      <a:pt x="1819" y="660"/>
                    </a:lnTo>
                    <a:lnTo>
                      <a:pt x="1824" y="666"/>
                    </a:lnTo>
                    <a:lnTo>
                      <a:pt x="1832" y="671"/>
                    </a:lnTo>
                    <a:lnTo>
                      <a:pt x="1834" y="671"/>
                    </a:lnTo>
                    <a:lnTo>
                      <a:pt x="1837" y="671"/>
                    </a:lnTo>
                    <a:lnTo>
                      <a:pt x="1837" y="671"/>
                    </a:lnTo>
                    <a:lnTo>
                      <a:pt x="1846" y="669"/>
                    </a:lnTo>
                    <a:lnTo>
                      <a:pt x="1850" y="669"/>
                    </a:lnTo>
                    <a:lnTo>
                      <a:pt x="1853" y="671"/>
                    </a:lnTo>
                    <a:lnTo>
                      <a:pt x="1853" y="671"/>
                    </a:lnTo>
                    <a:lnTo>
                      <a:pt x="1864" y="679"/>
                    </a:lnTo>
                    <a:lnTo>
                      <a:pt x="1872" y="686"/>
                    </a:lnTo>
                    <a:lnTo>
                      <a:pt x="1872" y="686"/>
                    </a:lnTo>
                    <a:lnTo>
                      <a:pt x="1881" y="691"/>
                    </a:lnTo>
                    <a:lnTo>
                      <a:pt x="1884" y="693"/>
                    </a:lnTo>
                    <a:lnTo>
                      <a:pt x="1888" y="693"/>
                    </a:lnTo>
                    <a:lnTo>
                      <a:pt x="1888" y="693"/>
                    </a:lnTo>
                    <a:lnTo>
                      <a:pt x="1891" y="691"/>
                    </a:lnTo>
                    <a:lnTo>
                      <a:pt x="1891" y="689"/>
                    </a:lnTo>
                    <a:lnTo>
                      <a:pt x="1891" y="682"/>
                    </a:lnTo>
                    <a:lnTo>
                      <a:pt x="1891" y="682"/>
                    </a:lnTo>
                    <a:lnTo>
                      <a:pt x="1893" y="679"/>
                    </a:lnTo>
                    <a:lnTo>
                      <a:pt x="1897" y="677"/>
                    </a:lnTo>
                    <a:lnTo>
                      <a:pt x="1901" y="671"/>
                    </a:lnTo>
                    <a:lnTo>
                      <a:pt x="1901" y="671"/>
                    </a:lnTo>
                    <a:lnTo>
                      <a:pt x="1904" y="668"/>
                    </a:lnTo>
                    <a:lnTo>
                      <a:pt x="1904" y="664"/>
                    </a:lnTo>
                    <a:lnTo>
                      <a:pt x="1904" y="655"/>
                    </a:lnTo>
                    <a:lnTo>
                      <a:pt x="1904" y="655"/>
                    </a:lnTo>
                    <a:lnTo>
                      <a:pt x="1906" y="650"/>
                    </a:lnTo>
                    <a:lnTo>
                      <a:pt x="1908" y="648"/>
                    </a:lnTo>
                    <a:lnTo>
                      <a:pt x="1911" y="641"/>
                    </a:lnTo>
                    <a:lnTo>
                      <a:pt x="1911" y="641"/>
                    </a:lnTo>
                    <a:lnTo>
                      <a:pt x="1913" y="631"/>
                    </a:lnTo>
                    <a:lnTo>
                      <a:pt x="1915" y="626"/>
                    </a:lnTo>
                    <a:lnTo>
                      <a:pt x="1919" y="622"/>
                    </a:lnTo>
                    <a:lnTo>
                      <a:pt x="1919" y="622"/>
                    </a:lnTo>
                    <a:lnTo>
                      <a:pt x="1922" y="617"/>
                    </a:lnTo>
                    <a:lnTo>
                      <a:pt x="1924" y="610"/>
                    </a:lnTo>
                    <a:lnTo>
                      <a:pt x="1924" y="610"/>
                    </a:lnTo>
                    <a:lnTo>
                      <a:pt x="1924" y="604"/>
                    </a:lnTo>
                    <a:lnTo>
                      <a:pt x="1924" y="597"/>
                    </a:lnTo>
                    <a:lnTo>
                      <a:pt x="1922" y="590"/>
                    </a:lnTo>
                    <a:lnTo>
                      <a:pt x="1924" y="584"/>
                    </a:lnTo>
                    <a:lnTo>
                      <a:pt x="1924" y="584"/>
                    </a:lnTo>
                    <a:lnTo>
                      <a:pt x="1928" y="579"/>
                    </a:lnTo>
                    <a:lnTo>
                      <a:pt x="1935" y="577"/>
                    </a:lnTo>
                    <a:lnTo>
                      <a:pt x="1948" y="572"/>
                    </a:lnTo>
                    <a:lnTo>
                      <a:pt x="1948" y="572"/>
                    </a:lnTo>
                    <a:lnTo>
                      <a:pt x="1953" y="566"/>
                    </a:lnTo>
                    <a:lnTo>
                      <a:pt x="1958" y="561"/>
                    </a:lnTo>
                    <a:lnTo>
                      <a:pt x="1958" y="561"/>
                    </a:lnTo>
                    <a:lnTo>
                      <a:pt x="1962" y="554"/>
                    </a:lnTo>
                    <a:lnTo>
                      <a:pt x="1964" y="550"/>
                    </a:lnTo>
                    <a:lnTo>
                      <a:pt x="1969" y="546"/>
                    </a:lnTo>
                    <a:lnTo>
                      <a:pt x="1977" y="546"/>
                    </a:lnTo>
                    <a:lnTo>
                      <a:pt x="1977" y="546"/>
                    </a:lnTo>
                    <a:lnTo>
                      <a:pt x="1991" y="546"/>
                    </a:lnTo>
                    <a:lnTo>
                      <a:pt x="1998" y="546"/>
                    </a:lnTo>
                    <a:lnTo>
                      <a:pt x="2005" y="545"/>
                    </a:lnTo>
                    <a:lnTo>
                      <a:pt x="2005" y="545"/>
                    </a:lnTo>
                    <a:lnTo>
                      <a:pt x="2013" y="539"/>
                    </a:lnTo>
                    <a:lnTo>
                      <a:pt x="2018" y="534"/>
                    </a:lnTo>
                    <a:lnTo>
                      <a:pt x="2027" y="521"/>
                    </a:lnTo>
                    <a:lnTo>
                      <a:pt x="2027" y="521"/>
                    </a:lnTo>
                    <a:lnTo>
                      <a:pt x="2031" y="516"/>
                    </a:lnTo>
                    <a:lnTo>
                      <a:pt x="2036" y="512"/>
                    </a:lnTo>
                    <a:lnTo>
                      <a:pt x="2036" y="512"/>
                    </a:lnTo>
                    <a:lnTo>
                      <a:pt x="2045" y="508"/>
                    </a:lnTo>
                    <a:lnTo>
                      <a:pt x="2053" y="503"/>
                    </a:lnTo>
                    <a:lnTo>
                      <a:pt x="2053" y="503"/>
                    </a:lnTo>
                    <a:lnTo>
                      <a:pt x="2058" y="498"/>
                    </a:lnTo>
                    <a:lnTo>
                      <a:pt x="2062" y="492"/>
                    </a:lnTo>
                    <a:lnTo>
                      <a:pt x="2062" y="492"/>
                    </a:lnTo>
                    <a:lnTo>
                      <a:pt x="2065" y="489"/>
                    </a:lnTo>
                    <a:lnTo>
                      <a:pt x="2069" y="487"/>
                    </a:lnTo>
                    <a:lnTo>
                      <a:pt x="2080" y="483"/>
                    </a:lnTo>
                    <a:lnTo>
                      <a:pt x="2100" y="483"/>
                    </a:lnTo>
                    <a:lnTo>
                      <a:pt x="2100" y="483"/>
                    </a:lnTo>
                    <a:lnTo>
                      <a:pt x="2116" y="483"/>
                    </a:lnTo>
                    <a:lnTo>
                      <a:pt x="2129" y="480"/>
                    </a:lnTo>
                    <a:lnTo>
                      <a:pt x="2143" y="474"/>
                    </a:lnTo>
                    <a:lnTo>
                      <a:pt x="2156" y="469"/>
                    </a:lnTo>
                    <a:lnTo>
                      <a:pt x="2156" y="469"/>
                    </a:lnTo>
                    <a:lnTo>
                      <a:pt x="2167" y="461"/>
                    </a:lnTo>
                    <a:lnTo>
                      <a:pt x="2176" y="456"/>
                    </a:lnTo>
                    <a:lnTo>
                      <a:pt x="2176" y="456"/>
                    </a:lnTo>
                    <a:lnTo>
                      <a:pt x="2187" y="451"/>
                    </a:lnTo>
                    <a:lnTo>
                      <a:pt x="2197" y="447"/>
                    </a:lnTo>
                    <a:lnTo>
                      <a:pt x="2197" y="447"/>
                    </a:lnTo>
                    <a:lnTo>
                      <a:pt x="2201" y="445"/>
                    </a:lnTo>
                    <a:lnTo>
                      <a:pt x="2206" y="442"/>
                    </a:lnTo>
                    <a:lnTo>
                      <a:pt x="2210" y="436"/>
                    </a:lnTo>
                    <a:lnTo>
                      <a:pt x="2210" y="434"/>
                    </a:lnTo>
                    <a:lnTo>
                      <a:pt x="2208" y="432"/>
                    </a:lnTo>
                    <a:lnTo>
                      <a:pt x="2208" y="432"/>
                    </a:lnTo>
                    <a:close/>
                    <a:moveTo>
                      <a:pt x="1318" y="1775"/>
                    </a:moveTo>
                    <a:lnTo>
                      <a:pt x="1318" y="1775"/>
                    </a:lnTo>
                    <a:lnTo>
                      <a:pt x="1310" y="1775"/>
                    </a:lnTo>
                    <a:lnTo>
                      <a:pt x="1303" y="1773"/>
                    </a:lnTo>
                    <a:lnTo>
                      <a:pt x="1296" y="1771"/>
                    </a:lnTo>
                    <a:lnTo>
                      <a:pt x="1291" y="1766"/>
                    </a:lnTo>
                    <a:lnTo>
                      <a:pt x="1291" y="1766"/>
                    </a:lnTo>
                    <a:lnTo>
                      <a:pt x="1289" y="1761"/>
                    </a:lnTo>
                    <a:lnTo>
                      <a:pt x="1287" y="1753"/>
                    </a:lnTo>
                    <a:lnTo>
                      <a:pt x="1285" y="1741"/>
                    </a:lnTo>
                    <a:lnTo>
                      <a:pt x="1285" y="1741"/>
                    </a:lnTo>
                    <a:lnTo>
                      <a:pt x="1283" y="1735"/>
                    </a:lnTo>
                    <a:lnTo>
                      <a:pt x="1280" y="1732"/>
                    </a:lnTo>
                    <a:lnTo>
                      <a:pt x="1274" y="1723"/>
                    </a:lnTo>
                    <a:lnTo>
                      <a:pt x="1274" y="1723"/>
                    </a:lnTo>
                    <a:lnTo>
                      <a:pt x="1272" y="1717"/>
                    </a:lnTo>
                    <a:lnTo>
                      <a:pt x="1272" y="1712"/>
                    </a:lnTo>
                    <a:lnTo>
                      <a:pt x="1271" y="1701"/>
                    </a:lnTo>
                    <a:lnTo>
                      <a:pt x="1271" y="1701"/>
                    </a:lnTo>
                    <a:lnTo>
                      <a:pt x="1271" y="1688"/>
                    </a:lnTo>
                    <a:lnTo>
                      <a:pt x="1272" y="1679"/>
                    </a:lnTo>
                    <a:lnTo>
                      <a:pt x="1272" y="1668"/>
                    </a:lnTo>
                    <a:lnTo>
                      <a:pt x="1269" y="1657"/>
                    </a:lnTo>
                    <a:lnTo>
                      <a:pt x="1269" y="1657"/>
                    </a:lnTo>
                    <a:lnTo>
                      <a:pt x="1263" y="1650"/>
                    </a:lnTo>
                    <a:lnTo>
                      <a:pt x="1254" y="1645"/>
                    </a:lnTo>
                    <a:lnTo>
                      <a:pt x="1254" y="1645"/>
                    </a:lnTo>
                    <a:lnTo>
                      <a:pt x="1249" y="1643"/>
                    </a:lnTo>
                    <a:lnTo>
                      <a:pt x="1242" y="1643"/>
                    </a:lnTo>
                    <a:lnTo>
                      <a:pt x="1227" y="1647"/>
                    </a:lnTo>
                    <a:lnTo>
                      <a:pt x="1227" y="1647"/>
                    </a:lnTo>
                    <a:lnTo>
                      <a:pt x="1216" y="1648"/>
                    </a:lnTo>
                    <a:lnTo>
                      <a:pt x="1205" y="1650"/>
                    </a:lnTo>
                    <a:lnTo>
                      <a:pt x="1205" y="1650"/>
                    </a:lnTo>
                    <a:lnTo>
                      <a:pt x="1200" y="1648"/>
                    </a:lnTo>
                    <a:lnTo>
                      <a:pt x="1196" y="1647"/>
                    </a:lnTo>
                    <a:lnTo>
                      <a:pt x="1195" y="1643"/>
                    </a:lnTo>
                    <a:lnTo>
                      <a:pt x="1196" y="1638"/>
                    </a:lnTo>
                    <a:lnTo>
                      <a:pt x="1196" y="1638"/>
                    </a:lnTo>
                    <a:lnTo>
                      <a:pt x="1205" y="1627"/>
                    </a:lnTo>
                    <a:lnTo>
                      <a:pt x="1209" y="1621"/>
                    </a:lnTo>
                    <a:lnTo>
                      <a:pt x="1211" y="1614"/>
                    </a:lnTo>
                    <a:lnTo>
                      <a:pt x="1211" y="1614"/>
                    </a:lnTo>
                    <a:lnTo>
                      <a:pt x="1211" y="1610"/>
                    </a:lnTo>
                    <a:lnTo>
                      <a:pt x="1211" y="1607"/>
                    </a:lnTo>
                    <a:lnTo>
                      <a:pt x="1207" y="1601"/>
                    </a:lnTo>
                    <a:lnTo>
                      <a:pt x="1207" y="1601"/>
                    </a:lnTo>
                    <a:lnTo>
                      <a:pt x="1204" y="1596"/>
                    </a:lnTo>
                    <a:lnTo>
                      <a:pt x="1204" y="1594"/>
                    </a:lnTo>
                    <a:lnTo>
                      <a:pt x="1205" y="1592"/>
                    </a:lnTo>
                    <a:lnTo>
                      <a:pt x="1205" y="1592"/>
                    </a:lnTo>
                    <a:lnTo>
                      <a:pt x="1209" y="1594"/>
                    </a:lnTo>
                    <a:lnTo>
                      <a:pt x="1213" y="1596"/>
                    </a:lnTo>
                    <a:lnTo>
                      <a:pt x="1213" y="1596"/>
                    </a:lnTo>
                    <a:lnTo>
                      <a:pt x="1220" y="1596"/>
                    </a:lnTo>
                    <a:lnTo>
                      <a:pt x="1220" y="1596"/>
                    </a:lnTo>
                    <a:lnTo>
                      <a:pt x="1220" y="1592"/>
                    </a:lnTo>
                    <a:lnTo>
                      <a:pt x="1220" y="1589"/>
                    </a:lnTo>
                    <a:lnTo>
                      <a:pt x="1220" y="1580"/>
                    </a:lnTo>
                    <a:lnTo>
                      <a:pt x="1220" y="1580"/>
                    </a:lnTo>
                    <a:lnTo>
                      <a:pt x="1225" y="1565"/>
                    </a:lnTo>
                    <a:lnTo>
                      <a:pt x="1225" y="1565"/>
                    </a:lnTo>
                    <a:lnTo>
                      <a:pt x="1227" y="1554"/>
                    </a:lnTo>
                    <a:lnTo>
                      <a:pt x="1227" y="1547"/>
                    </a:lnTo>
                    <a:lnTo>
                      <a:pt x="1225" y="1542"/>
                    </a:lnTo>
                    <a:lnTo>
                      <a:pt x="1225" y="1542"/>
                    </a:lnTo>
                    <a:lnTo>
                      <a:pt x="1222" y="1538"/>
                    </a:lnTo>
                    <a:lnTo>
                      <a:pt x="1218" y="1536"/>
                    </a:lnTo>
                    <a:lnTo>
                      <a:pt x="1211" y="1534"/>
                    </a:lnTo>
                    <a:lnTo>
                      <a:pt x="1211" y="1534"/>
                    </a:lnTo>
                    <a:lnTo>
                      <a:pt x="1202" y="1534"/>
                    </a:lnTo>
                    <a:lnTo>
                      <a:pt x="1195" y="1538"/>
                    </a:lnTo>
                    <a:lnTo>
                      <a:pt x="1186" y="1543"/>
                    </a:lnTo>
                    <a:lnTo>
                      <a:pt x="1180" y="1549"/>
                    </a:lnTo>
                    <a:lnTo>
                      <a:pt x="1180" y="1549"/>
                    </a:lnTo>
                    <a:lnTo>
                      <a:pt x="1175" y="1554"/>
                    </a:lnTo>
                    <a:lnTo>
                      <a:pt x="1171" y="1562"/>
                    </a:lnTo>
                    <a:lnTo>
                      <a:pt x="1164" y="1576"/>
                    </a:lnTo>
                    <a:lnTo>
                      <a:pt x="1164" y="1576"/>
                    </a:lnTo>
                    <a:lnTo>
                      <a:pt x="1162" y="1581"/>
                    </a:lnTo>
                    <a:lnTo>
                      <a:pt x="1158" y="1585"/>
                    </a:lnTo>
                    <a:lnTo>
                      <a:pt x="1148" y="1589"/>
                    </a:lnTo>
                    <a:lnTo>
                      <a:pt x="1137" y="1592"/>
                    </a:lnTo>
                    <a:lnTo>
                      <a:pt x="1128" y="1594"/>
                    </a:lnTo>
                    <a:lnTo>
                      <a:pt x="1128" y="1594"/>
                    </a:lnTo>
                    <a:lnTo>
                      <a:pt x="1117" y="1598"/>
                    </a:lnTo>
                    <a:lnTo>
                      <a:pt x="1111" y="1598"/>
                    </a:lnTo>
                    <a:lnTo>
                      <a:pt x="1106" y="1598"/>
                    </a:lnTo>
                    <a:lnTo>
                      <a:pt x="1106" y="1598"/>
                    </a:lnTo>
                    <a:lnTo>
                      <a:pt x="1100" y="1594"/>
                    </a:lnTo>
                    <a:lnTo>
                      <a:pt x="1097" y="1589"/>
                    </a:lnTo>
                    <a:lnTo>
                      <a:pt x="1091" y="1578"/>
                    </a:lnTo>
                    <a:lnTo>
                      <a:pt x="1091" y="1578"/>
                    </a:lnTo>
                    <a:lnTo>
                      <a:pt x="1086" y="1569"/>
                    </a:lnTo>
                    <a:lnTo>
                      <a:pt x="1081" y="1562"/>
                    </a:lnTo>
                    <a:lnTo>
                      <a:pt x="1081" y="1562"/>
                    </a:lnTo>
                    <a:lnTo>
                      <a:pt x="1073" y="1551"/>
                    </a:lnTo>
                    <a:lnTo>
                      <a:pt x="1070" y="1536"/>
                    </a:lnTo>
                    <a:lnTo>
                      <a:pt x="1066" y="1524"/>
                    </a:lnTo>
                    <a:lnTo>
                      <a:pt x="1066" y="1511"/>
                    </a:lnTo>
                    <a:lnTo>
                      <a:pt x="1066" y="1511"/>
                    </a:lnTo>
                    <a:lnTo>
                      <a:pt x="1066" y="1496"/>
                    </a:lnTo>
                    <a:lnTo>
                      <a:pt x="1070" y="1482"/>
                    </a:lnTo>
                    <a:lnTo>
                      <a:pt x="1070" y="1482"/>
                    </a:lnTo>
                    <a:lnTo>
                      <a:pt x="1073" y="1473"/>
                    </a:lnTo>
                    <a:lnTo>
                      <a:pt x="1073" y="1467"/>
                    </a:lnTo>
                    <a:lnTo>
                      <a:pt x="1075" y="1462"/>
                    </a:lnTo>
                    <a:lnTo>
                      <a:pt x="1075" y="1462"/>
                    </a:lnTo>
                    <a:lnTo>
                      <a:pt x="1073" y="1449"/>
                    </a:lnTo>
                    <a:lnTo>
                      <a:pt x="1073" y="1444"/>
                    </a:lnTo>
                    <a:lnTo>
                      <a:pt x="1073" y="1437"/>
                    </a:lnTo>
                    <a:lnTo>
                      <a:pt x="1073" y="1437"/>
                    </a:lnTo>
                    <a:lnTo>
                      <a:pt x="1075" y="1428"/>
                    </a:lnTo>
                    <a:lnTo>
                      <a:pt x="1079" y="1420"/>
                    </a:lnTo>
                    <a:lnTo>
                      <a:pt x="1088" y="1406"/>
                    </a:lnTo>
                    <a:lnTo>
                      <a:pt x="1088" y="1406"/>
                    </a:lnTo>
                    <a:lnTo>
                      <a:pt x="1090" y="1402"/>
                    </a:lnTo>
                    <a:lnTo>
                      <a:pt x="1093" y="1399"/>
                    </a:lnTo>
                    <a:lnTo>
                      <a:pt x="1093" y="1399"/>
                    </a:lnTo>
                    <a:lnTo>
                      <a:pt x="1102" y="1393"/>
                    </a:lnTo>
                    <a:lnTo>
                      <a:pt x="1111" y="1388"/>
                    </a:lnTo>
                    <a:lnTo>
                      <a:pt x="1111" y="1388"/>
                    </a:lnTo>
                    <a:lnTo>
                      <a:pt x="1131" y="1377"/>
                    </a:lnTo>
                    <a:lnTo>
                      <a:pt x="1140" y="1375"/>
                    </a:lnTo>
                    <a:lnTo>
                      <a:pt x="1151" y="1373"/>
                    </a:lnTo>
                    <a:lnTo>
                      <a:pt x="1151" y="1373"/>
                    </a:lnTo>
                    <a:lnTo>
                      <a:pt x="1160" y="1377"/>
                    </a:lnTo>
                    <a:lnTo>
                      <a:pt x="1171" y="1382"/>
                    </a:lnTo>
                    <a:lnTo>
                      <a:pt x="1182" y="1386"/>
                    </a:lnTo>
                    <a:lnTo>
                      <a:pt x="1187" y="1386"/>
                    </a:lnTo>
                    <a:lnTo>
                      <a:pt x="1193" y="1386"/>
                    </a:lnTo>
                    <a:lnTo>
                      <a:pt x="1193" y="1386"/>
                    </a:lnTo>
                    <a:lnTo>
                      <a:pt x="1195" y="1382"/>
                    </a:lnTo>
                    <a:lnTo>
                      <a:pt x="1196" y="1379"/>
                    </a:lnTo>
                    <a:lnTo>
                      <a:pt x="1196" y="1375"/>
                    </a:lnTo>
                    <a:lnTo>
                      <a:pt x="1196" y="1370"/>
                    </a:lnTo>
                    <a:lnTo>
                      <a:pt x="1196" y="1370"/>
                    </a:lnTo>
                    <a:lnTo>
                      <a:pt x="1200" y="1366"/>
                    </a:lnTo>
                    <a:lnTo>
                      <a:pt x="1207" y="1363"/>
                    </a:lnTo>
                    <a:lnTo>
                      <a:pt x="1222" y="1363"/>
                    </a:lnTo>
                    <a:lnTo>
                      <a:pt x="1222" y="1363"/>
                    </a:lnTo>
                    <a:lnTo>
                      <a:pt x="1234" y="1363"/>
                    </a:lnTo>
                    <a:lnTo>
                      <a:pt x="1249" y="1364"/>
                    </a:lnTo>
                    <a:lnTo>
                      <a:pt x="1260" y="1370"/>
                    </a:lnTo>
                    <a:lnTo>
                      <a:pt x="1271" y="1379"/>
                    </a:lnTo>
                    <a:lnTo>
                      <a:pt x="1271" y="1379"/>
                    </a:lnTo>
                    <a:lnTo>
                      <a:pt x="1276" y="1384"/>
                    </a:lnTo>
                    <a:lnTo>
                      <a:pt x="1280" y="1390"/>
                    </a:lnTo>
                    <a:lnTo>
                      <a:pt x="1283" y="1402"/>
                    </a:lnTo>
                    <a:lnTo>
                      <a:pt x="1291" y="1428"/>
                    </a:lnTo>
                    <a:lnTo>
                      <a:pt x="1291" y="1428"/>
                    </a:lnTo>
                    <a:lnTo>
                      <a:pt x="1294" y="1437"/>
                    </a:lnTo>
                    <a:lnTo>
                      <a:pt x="1300" y="1446"/>
                    </a:lnTo>
                    <a:lnTo>
                      <a:pt x="1307" y="1455"/>
                    </a:lnTo>
                    <a:lnTo>
                      <a:pt x="1318" y="1458"/>
                    </a:lnTo>
                    <a:lnTo>
                      <a:pt x="1318" y="1458"/>
                    </a:lnTo>
                    <a:lnTo>
                      <a:pt x="1323" y="1460"/>
                    </a:lnTo>
                    <a:lnTo>
                      <a:pt x="1327" y="1458"/>
                    </a:lnTo>
                    <a:lnTo>
                      <a:pt x="1329" y="1455"/>
                    </a:lnTo>
                    <a:lnTo>
                      <a:pt x="1330" y="1451"/>
                    </a:lnTo>
                    <a:lnTo>
                      <a:pt x="1332" y="1442"/>
                    </a:lnTo>
                    <a:lnTo>
                      <a:pt x="1332" y="1433"/>
                    </a:lnTo>
                    <a:lnTo>
                      <a:pt x="1332" y="1433"/>
                    </a:lnTo>
                    <a:lnTo>
                      <a:pt x="1329" y="1422"/>
                    </a:lnTo>
                    <a:lnTo>
                      <a:pt x="1325" y="1411"/>
                    </a:lnTo>
                    <a:lnTo>
                      <a:pt x="1316" y="1390"/>
                    </a:lnTo>
                    <a:lnTo>
                      <a:pt x="1316" y="1390"/>
                    </a:lnTo>
                    <a:lnTo>
                      <a:pt x="1312" y="1379"/>
                    </a:lnTo>
                    <a:lnTo>
                      <a:pt x="1310" y="1366"/>
                    </a:lnTo>
                    <a:lnTo>
                      <a:pt x="1312" y="1355"/>
                    </a:lnTo>
                    <a:lnTo>
                      <a:pt x="1318" y="1343"/>
                    </a:lnTo>
                    <a:lnTo>
                      <a:pt x="1318" y="1343"/>
                    </a:lnTo>
                    <a:lnTo>
                      <a:pt x="1323" y="1334"/>
                    </a:lnTo>
                    <a:lnTo>
                      <a:pt x="1332" y="1323"/>
                    </a:lnTo>
                    <a:lnTo>
                      <a:pt x="1350" y="1305"/>
                    </a:lnTo>
                    <a:lnTo>
                      <a:pt x="1350" y="1305"/>
                    </a:lnTo>
                    <a:lnTo>
                      <a:pt x="1365" y="1294"/>
                    </a:lnTo>
                    <a:lnTo>
                      <a:pt x="1372" y="1287"/>
                    </a:lnTo>
                    <a:lnTo>
                      <a:pt x="1379" y="1279"/>
                    </a:lnTo>
                    <a:lnTo>
                      <a:pt x="1379" y="1279"/>
                    </a:lnTo>
                    <a:lnTo>
                      <a:pt x="1383" y="1268"/>
                    </a:lnTo>
                    <a:lnTo>
                      <a:pt x="1385" y="1258"/>
                    </a:lnTo>
                    <a:lnTo>
                      <a:pt x="1385" y="1258"/>
                    </a:lnTo>
                    <a:lnTo>
                      <a:pt x="1383" y="1245"/>
                    </a:lnTo>
                    <a:lnTo>
                      <a:pt x="1383" y="1245"/>
                    </a:lnTo>
                    <a:lnTo>
                      <a:pt x="1383" y="1229"/>
                    </a:lnTo>
                    <a:lnTo>
                      <a:pt x="1383" y="1229"/>
                    </a:lnTo>
                    <a:lnTo>
                      <a:pt x="1379" y="1212"/>
                    </a:lnTo>
                    <a:lnTo>
                      <a:pt x="1379" y="1203"/>
                    </a:lnTo>
                    <a:lnTo>
                      <a:pt x="1381" y="1196"/>
                    </a:lnTo>
                    <a:lnTo>
                      <a:pt x="1381" y="1196"/>
                    </a:lnTo>
                    <a:lnTo>
                      <a:pt x="1383" y="1191"/>
                    </a:lnTo>
                    <a:lnTo>
                      <a:pt x="1386" y="1185"/>
                    </a:lnTo>
                    <a:lnTo>
                      <a:pt x="1390" y="1182"/>
                    </a:lnTo>
                    <a:lnTo>
                      <a:pt x="1392" y="1182"/>
                    </a:lnTo>
                    <a:lnTo>
                      <a:pt x="1396" y="1183"/>
                    </a:lnTo>
                    <a:lnTo>
                      <a:pt x="1396" y="1183"/>
                    </a:lnTo>
                    <a:lnTo>
                      <a:pt x="1396" y="1187"/>
                    </a:lnTo>
                    <a:lnTo>
                      <a:pt x="1396" y="1189"/>
                    </a:lnTo>
                    <a:lnTo>
                      <a:pt x="1394" y="1196"/>
                    </a:lnTo>
                    <a:lnTo>
                      <a:pt x="1394" y="1196"/>
                    </a:lnTo>
                    <a:lnTo>
                      <a:pt x="1394" y="1203"/>
                    </a:lnTo>
                    <a:lnTo>
                      <a:pt x="1394" y="1205"/>
                    </a:lnTo>
                    <a:lnTo>
                      <a:pt x="1396" y="1209"/>
                    </a:lnTo>
                    <a:lnTo>
                      <a:pt x="1396" y="1209"/>
                    </a:lnTo>
                    <a:lnTo>
                      <a:pt x="1399" y="1212"/>
                    </a:lnTo>
                    <a:lnTo>
                      <a:pt x="1405" y="1212"/>
                    </a:lnTo>
                    <a:lnTo>
                      <a:pt x="1408" y="1212"/>
                    </a:lnTo>
                    <a:lnTo>
                      <a:pt x="1412" y="1209"/>
                    </a:lnTo>
                    <a:lnTo>
                      <a:pt x="1412" y="1209"/>
                    </a:lnTo>
                    <a:lnTo>
                      <a:pt x="1414" y="1203"/>
                    </a:lnTo>
                    <a:lnTo>
                      <a:pt x="1412" y="1200"/>
                    </a:lnTo>
                    <a:lnTo>
                      <a:pt x="1412" y="1191"/>
                    </a:lnTo>
                    <a:lnTo>
                      <a:pt x="1412" y="1191"/>
                    </a:lnTo>
                    <a:lnTo>
                      <a:pt x="1412" y="1185"/>
                    </a:lnTo>
                    <a:lnTo>
                      <a:pt x="1414" y="1182"/>
                    </a:lnTo>
                    <a:lnTo>
                      <a:pt x="1414" y="1182"/>
                    </a:lnTo>
                    <a:lnTo>
                      <a:pt x="1421" y="1173"/>
                    </a:lnTo>
                    <a:lnTo>
                      <a:pt x="1428" y="1163"/>
                    </a:lnTo>
                    <a:lnTo>
                      <a:pt x="1428" y="1163"/>
                    </a:lnTo>
                    <a:lnTo>
                      <a:pt x="1430" y="1160"/>
                    </a:lnTo>
                    <a:lnTo>
                      <a:pt x="1430" y="1154"/>
                    </a:lnTo>
                    <a:lnTo>
                      <a:pt x="1430" y="1154"/>
                    </a:lnTo>
                    <a:lnTo>
                      <a:pt x="1437" y="1142"/>
                    </a:lnTo>
                    <a:lnTo>
                      <a:pt x="1437" y="1142"/>
                    </a:lnTo>
                    <a:lnTo>
                      <a:pt x="1455" y="1120"/>
                    </a:lnTo>
                    <a:lnTo>
                      <a:pt x="1473" y="1098"/>
                    </a:lnTo>
                    <a:lnTo>
                      <a:pt x="1473" y="1098"/>
                    </a:lnTo>
                    <a:lnTo>
                      <a:pt x="1491" y="1082"/>
                    </a:lnTo>
                    <a:lnTo>
                      <a:pt x="1501" y="1077"/>
                    </a:lnTo>
                    <a:lnTo>
                      <a:pt x="1511" y="1073"/>
                    </a:lnTo>
                    <a:lnTo>
                      <a:pt x="1511" y="1073"/>
                    </a:lnTo>
                    <a:lnTo>
                      <a:pt x="1522" y="1071"/>
                    </a:lnTo>
                    <a:lnTo>
                      <a:pt x="1526" y="1069"/>
                    </a:lnTo>
                    <a:lnTo>
                      <a:pt x="1529" y="1066"/>
                    </a:lnTo>
                    <a:lnTo>
                      <a:pt x="1529" y="1066"/>
                    </a:lnTo>
                    <a:lnTo>
                      <a:pt x="1533" y="1059"/>
                    </a:lnTo>
                    <a:lnTo>
                      <a:pt x="1535" y="1057"/>
                    </a:lnTo>
                    <a:lnTo>
                      <a:pt x="1539" y="1055"/>
                    </a:lnTo>
                    <a:lnTo>
                      <a:pt x="1539" y="1055"/>
                    </a:lnTo>
                    <a:lnTo>
                      <a:pt x="1544" y="1051"/>
                    </a:lnTo>
                    <a:lnTo>
                      <a:pt x="1553" y="1049"/>
                    </a:lnTo>
                    <a:lnTo>
                      <a:pt x="1557" y="1049"/>
                    </a:lnTo>
                    <a:lnTo>
                      <a:pt x="1560" y="1051"/>
                    </a:lnTo>
                    <a:lnTo>
                      <a:pt x="1562" y="1053"/>
                    </a:lnTo>
                    <a:lnTo>
                      <a:pt x="1562" y="1057"/>
                    </a:lnTo>
                    <a:lnTo>
                      <a:pt x="1562" y="1057"/>
                    </a:lnTo>
                    <a:lnTo>
                      <a:pt x="1562" y="1059"/>
                    </a:lnTo>
                    <a:lnTo>
                      <a:pt x="1558" y="1062"/>
                    </a:lnTo>
                    <a:lnTo>
                      <a:pt x="1553" y="1068"/>
                    </a:lnTo>
                    <a:lnTo>
                      <a:pt x="1553" y="1068"/>
                    </a:lnTo>
                    <a:lnTo>
                      <a:pt x="1549" y="1069"/>
                    </a:lnTo>
                    <a:lnTo>
                      <a:pt x="1548" y="1073"/>
                    </a:lnTo>
                    <a:lnTo>
                      <a:pt x="1548" y="1078"/>
                    </a:lnTo>
                    <a:lnTo>
                      <a:pt x="1549" y="1082"/>
                    </a:lnTo>
                    <a:lnTo>
                      <a:pt x="1549" y="1082"/>
                    </a:lnTo>
                    <a:lnTo>
                      <a:pt x="1553" y="1086"/>
                    </a:lnTo>
                    <a:lnTo>
                      <a:pt x="1558" y="1087"/>
                    </a:lnTo>
                    <a:lnTo>
                      <a:pt x="1567" y="1089"/>
                    </a:lnTo>
                    <a:lnTo>
                      <a:pt x="1567" y="1089"/>
                    </a:lnTo>
                    <a:lnTo>
                      <a:pt x="1573" y="1089"/>
                    </a:lnTo>
                    <a:lnTo>
                      <a:pt x="1578" y="1087"/>
                    </a:lnTo>
                    <a:lnTo>
                      <a:pt x="1586" y="1080"/>
                    </a:lnTo>
                    <a:lnTo>
                      <a:pt x="1586" y="1080"/>
                    </a:lnTo>
                    <a:lnTo>
                      <a:pt x="1591" y="1071"/>
                    </a:lnTo>
                    <a:lnTo>
                      <a:pt x="1598" y="1064"/>
                    </a:lnTo>
                    <a:lnTo>
                      <a:pt x="1598" y="1064"/>
                    </a:lnTo>
                    <a:lnTo>
                      <a:pt x="1607" y="1059"/>
                    </a:lnTo>
                    <a:lnTo>
                      <a:pt x="1613" y="1057"/>
                    </a:lnTo>
                    <a:lnTo>
                      <a:pt x="1616" y="1053"/>
                    </a:lnTo>
                    <a:lnTo>
                      <a:pt x="1616" y="1053"/>
                    </a:lnTo>
                    <a:lnTo>
                      <a:pt x="1616" y="1049"/>
                    </a:lnTo>
                    <a:lnTo>
                      <a:pt x="1615" y="1046"/>
                    </a:lnTo>
                    <a:lnTo>
                      <a:pt x="1611" y="1044"/>
                    </a:lnTo>
                    <a:lnTo>
                      <a:pt x="1605" y="1044"/>
                    </a:lnTo>
                    <a:lnTo>
                      <a:pt x="1589" y="1044"/>
                    </a:lnTo>
                    <a:lnTo>
                      <a:pt x="1589" y="1044"/>
                    </a:lnTo>
                    <a:lnTo>
                      <a:pt x="1580" y="1040"/>
                    </a:lnTo>
                    <a:lnTo>
                      <a:pt x="1575" y="1033"/>
                    </a:lnTo>
                    <a:lnTo>
                      <a:pt x="1569" y="1028"/>
                    </a:lnTo>
                    <a:lnTo>
                      <a:pt x="1567" y="1019"/>
                    </a:lnTo>
                    <a:lnTo>
                      <a:pt x="1567" y="1019"/>
                    </a:lnTo>
                    <a:lnTo>
                      <a:pt x="1566" y="1008"/>
                    </a:lnTo>
                    <a:lnTo>
                      <a:pt x="1564" y="1002"/>
                    </a:lnTo>
                    <a:lnTo>
                      <a:pt x="1560" y="997"/>
                    </a:lnTo>
                    <a:lnTo>
                      <a:pt x="1560" y="997"/>
                    </a:lnTo>
                    <a:lnTo>
                      <a:pt x="1555" y="995"/>
                    </a:lnTo>
                    <a:lnTo>
                      <a:pt x="1549" y="992"/>
                    </a:lnTo>
                    <a:lnTo>
                      <a:pt x="1549" y="992"/>
                    </a:lnTo>
                    <a:lnTo>
                      <a:pt x="1548" y="990"/>
                    </a:lnTo>
                    <a:lnTo>
                      <a:pt x="1548" y="986"/>
                    </a:lnTo>
                    <a:lnTo>
                      <a:pt x="1549" y="984"/>
                    </a:lnTo>
                    <a:lnTo>
                      <a:pt x="1551" y="983"/>
                    </a:lnTo>
                    <a:lnTo>
                      <a:pt x="1551" y="983"/>
                    </a:lnTo>
                    <a:lnTo>
                      <a:pt x="1555" y="981"/>
                    </a:lnTo>
                    <a:lnTo>
                      <a:pt x="1558" y="981"/>
                    </a:lnTo>
                    <a:lnTo>
                      <a:pt x="1562" y="981"/>
                    </a:lnTo>
                    <a:lnTo>
                      <a:pt x="1566" y="979"/>
                    </a:lnTo>
                    <a:lnTo>
                      <a:pt x="1566" y="979"/>
                    </a:lnTo>
                    <a:lnTo>
                      <a:pt x="1567" y="977"/>
                    </a:lnTo>
                    <a:lnTo>
                      <a:pt x="1569" y="973"/>
                    </a:lnTo>
                    <a:lnTo>
                      <a:pt x="1569" y="970"/>
                    </a:lnTo>
                    <a:lnTo>
                      <a:pt x="1569" y="966"/>
                    </a:lnTo>
                    <a:lnTo>
                      <a:pt x="1569" y="966"/>
                    </a:lnTo>
                    <a:lnTo>
                      <a:pt x="1564" y="959"/>
                    </a:lnTo>
                    <a:lnTo>
                      <a:pt x="1558" y="954"/>
                    </a:lnTo>
                    <a:lnTo>
                      <a:pt x="1549" y="954"/>
                    </a:lnTo>
                    <a:lnTo>
                      <a:pt x="1542" y="955"/>
                    </a:lnTo>
                    <a:lnTo>
                      <a:pt x="1542" y="955"/>
                    </a:lnTo>
                    <a:lnTo>
                      <a:pt x="1531" y="961"/>
                    </a:lnTo>
                    <a:lnTo>
                      <a:pt x="1531" y="961"/>
                    </a:lnTo>
                    <a:lnTo>
                      <a:pt x="1517" y="968"/>
                    </a:lnTo>
                    <a:lnTo>
                      <a:pt x="1510" y="973"/>
                    </a:lnTo>
                    <a:lnTo>
                      <a:pt x="1504" y="981"/>
                    </a:lnTo>
                    <a:lnTo>
                      <a:pt x="1504" y="981"/>
                    </a:lnTo>
                    <a:lnTo>
                      <a:pt x="1501" y="984"/>
                    </a:lnTo>
                    <a:lnTo>
                      <a:pt x="1499" y="986"/>
                    </a:lnTo>
                    <a:lnTo>
                      <a:pt x="1497" y="986"/>
                    </a:lnTo>
                    <a:lnTo>
                      <a:pt x="1497" y="986"/>
                    </a:lnTo>
                    <a:lnTo>
                      <a:pt x="1495" y="983"/>
                    </a:lnTo>
                    <a:lnTo>
                      <a:pt x="1495" y="979"/>
                    </a:lnTo>
                    <a:lnTo>
                      <a:pt x="1499" y="972"/>
                    </a:lnTo>
                    <a:lnTo>
                      <a:pt x="1499" y="972"/>
                    </a:lnTo>
                    <a:lnTo>
                      <a:pt x="1513" y="955"/>
                    </a:lnTo>
                    <a:lnTo>
                      <a:pt x="1513" y="955"/>
                    </a:lnTo>
                    <a:lnTo>
                      <a:pt x="1520" y="948"/>
                    </a:lnTo>
                    <a:lnTo>
                      <a:pt x="1528" y="943"/>
                    </a:lnTo>
                    <a:lnTo>
                      <a:pt x="1537" y="939"/>
                    </a:lnTo>
                    <a:lnTo>
                      <a:pt x="1548" y="935"/>
                    </a:lnTo>
                    <a:lnTo>
                      <a:pt x="1548" y="935"/>
                    </a:lnTo>
                    <a:lnTo>
                      <a:pt x="1562" y="935"/>
                    </a:lnTo>
                    <a:lnTo>
                      <a:pt x="1562" y="935"/>
                    </a:lnTo>
                    <a:lnTo>
                      <a:pt x="1600" y="935"/>
                    </a:lnTo>
                    <a:lnTo>
                      <a:pt x="1600" y="935"/>
                    </a:lnTo>
                    <a:lnTo>
                      <a:pt x="1615" y="935"/>
                    </a:lnTo>
                    <a:lnTo>
                      <a:pt x="1629" y="934"/>
                    </a:lnTo>
                    <a:lnTo>
                      <a:pt x="1629" y="934"/>
                    </a:lnTo>
                    <a:lnTo>
                      <a:pt x="1642" y="928"/>
                    </a:lnTo>
                    <a:lnTo>
                      <a:pt x="1642" y="928"/>
                    </a:lnTo>
                    <a:lnTo>
                      <a:pt x="1649" y="925"/>
                    </a:lnTo>
                    <a:lnTo>
                      <a:pt x="1658" y="919"/>
                    </a:lnTo>
                    <a:lnTo>
                      <a:pt x="1658" y="919"/>
                    </a:lnTo>
                    <a:lnTo>
                      <a:pt x="1660" y="916"/>
                    </a:lnTo>
                    <a:lnTo>
                      <a:pt x="1662" y="910"/>
                    </a:lnTo>
                    <a:lnTo>
                      <a:pt x="1662" y="907"/>
                    </a:lnTo>
                    <a:lnTo>
                      <a:pt x="1663" y="901"/>
                    </a:lnTo>
                    <a:lnTo>
                      <a:pt x="1663" y="901"/>
                    </a:lnTo>
                    <a:lnTo>
                      <a:pt x="1669" y="897"/>
                    </a:lnTo>
                    <a:lnTo>
                      <a:pt x="1674" y="896"/>
                    </a:lnTo>
                    <a:lnTo>
                      <a:pt x="1685" y="897"/>
                    </a:lnTo>
                    <a:lnTo>
                      <a:pt x="1696" y="899"/>
                    </a:lnTo>
                    <a:lnTo>
                      <a:pt x="1701" y="897"/>
                    </a:lnTo>
                    <a:lnTo>
                      <a:pt x="1707" y="896"/>
                    </a:lnTo>
                    <a:lnTo>
                      <a:pt x="1707" y="896"/>
                    </a:lnTo>
                    <a:lnTo>
                      <a:pt x="1710" y="890"/>
                    </a:lnTo>
                    <a:lnTo>
                      <a:pt x="1714" y="885"/>
                    </a:lnTo>
                    <a:lnTo>
                      <a:pt x="1716" y="879"/>
                    </a:lnTo>
                    <a:lnTo>
                      <a:pt x="1716" y="874"/>
                    </a:lnTo>
                    <a:lnTo>
                      <a:pt x="1716" y="874"/>
                    </a:lnTo>
                    <a:lnTo>
                      <a:pt x="1714" y="869"/>
                    </a:lnTo>
                    <a:lnTo>
                      <a:pt x="1712" y="865"/>
                    </a:lnTo>
                    <a:lnTo>
                      <a:pt x="1703" y="863"/>
                    </a:lnTo>
                    <a:lnTo>
                      <a:pt x="1703" y="863"/>
                    </a:lnTo>
                    <a:lnTo>
                      <a:pt x="1698" y="859"/>
                    </a:lnTo>
                    <a:lnTo>
                      <a:pt x="1694" y="858"/>
                    </a:lnTo>
                    <a:lnTo>
                      <a:pt x="1691" y="858"/>
                    </a:lnTo>
                    <a:lnTo>
                      <a:pt x="1691" y="858"/>
                    </a:lnTo>
                    <a:lnTo>
                      <a:pt x="1683" y="859"/>
                    </a:lnTo>
                    <a:lnTo>
                      <a:pt x="1678" y="863"/>
                    </a:lnTo>
                    <a:lnTo>
                      <a:pt x="1678" y="863"/>
                    </a:lnTo>
                    <a:lnTo>
                      <a:pt x="1665" y="870"/>
                    </a:lnTo>
                    <a:lnTo>
                      <a:pt x="1658" y="872"/>
                    </a:lnTo>
                    <a:lnTo>
                      <a:pt x="1651" y="872"/>
                    </a:lnTo>
                    <a:lnTo>
                      <a:pt x="1651" y="872"/>
                    </a:lnTo>
                    <a:lnTo>
                      <a:pt x="1645" y="872"/>
                    </a:lnTo>
                    <a:lnTo>
                      <a:pt x="1642" y="869"/>
                    </a:lnTo>
                    <a:lnTo>
                      <a:pt x="1640" y="865"/>
                    </a:lnTo>
                    <a:lnTo>
                      <a:pt x="1638" y="859"/>
                    </a:lnTo>
                    <a:lnTo>
                      <a:pt x="1638" y="859"/>
                    </a:lnTo>
                    <a:lnTo>
                      <a:pt x="1642" y="854"/>
                    </a:lnTo>
                    <a:lnTo>
                      <a:pt x="1645" y="850"/>
                    </a:lnTo>
                    <a:lnTo>
                      <a:pt x="1656" y="843"/>
                    </a:lnTo>
                    <a:lnTo>
                      <a:pt x="1656" y="843"/>
                    </a:lnTo>
                    <a:lnTo>
                      <a:pt x="1660" y="840"/>
                    </a:lnTo>
                    <a:lnTo>
                      <a:pt x="1662" y="836"/>
                    </a:lnTo>
                    <a:lnTo>
                      <a:pt x="1662" y="832"/>
                    </a:lnTo>
                    <a:lnTo>
                      <a:pt x="1658" y="829"/>
                    </a:lnTo>
                    <a:lnTo>
                      <a:pt x="1658" y="829"/>
                    </a:lnTo>
                    <a:lnTo>
                      <a:pt x="1651" y="827"/>
                    </a:lnTo>
                    <a:lnTo>
                      <a:pt x="1645" y="825"/>
                    </a:lnTo>
                    <a:lnTo>
                      <a:pt x="1633" y="823"/>
                    </a:lnTo>
                    <a:lnTo>
                      <a:pt x="1633" y="823"/>
                    </a:lnTo>
                    <a:lnTo>
                      <a:pt x="1625" y="821"/>
                    </a:lnTo>
                    <a:lnTo>
                      <a:pt x="1622" y="816"/>
                    </a:lnTo>
                    <a:lnTo>
                      <a:pt x="1622" y="811"/>
                    </a:lnTo>
                    <a:lnTo>
                      <a:pt x="1622" y="803"/>
                    </a:lnTo>
                    <a:lnTo>
                      <a:pt x="1622" y="803"/>
                    </a:lnTo>
                    <a:lnTo>
                      <a:pt x="1620" y="791"/>
                    </a:lnTo>
                    <a:lnTo>
                      <a:pt x="1620" y="791"/>
                    </a:lnTo>
                    <a:lnTo>
                      <a:pt x="1616" y="783"/>
                    </a:lnTo>
                    <a:lnTo>
                      <a:pt x="1615" y="776"/>
                    </a:lnTo>
                    <a:lnTo>
                      <a:pt x="1615" y="776"/>
                    </a:lnTo>
                    <a:lnTo>
                      <a:pt x="1613" y="758"/>
                    </a:lnTo>
                    <a:lnTo>
                      <a:pt x="1613" y="758"/>
                    </a:lnTo>
                    <a:lnTo>
                      <a:pt x="1611" y="751"/>
                    </a:lnTo>
                    <a:lnTo>
                      <a:pt x="1609" y="747"/>
                    </a:lnTo>
                    <a:lnTo>
                      <a:pt x="1607" y="742"/>
                    </a:lnTo>
                    <a:lnTo>
                      <a:pt x="1607" y="742"/>
                    </a:lnTo>
                    <a:lnTo>
                      <a:pt x="1596" y="733"/>
                    </a:lnTo>
                    <a:lnTo>
                      <a:pt x="1586" y="724"/>
                    </a:lnTo>
                    <a:lnTo>
                      <a:pt x="1586" y="724"/>
                    </a:lnTo>
                    <a:lnTo>
                      <a:pt x="1582" y="718"/>
                    </a:lnTo>
                    <a:lnTo>
                      <a:pt x="1582" y="715"/>
                    </a:lnTo>
                    <a:lnTo>
                      <a:pt x="1580" y="706"/>
                    </a:lnTo>
                    <a:lnTo>
                      <a:pt x="1580" y="706"/>
                    </a:lnTo>
                    <a:lnTo>
                      <a:pt x="1577" y="700"/>
                    </a:lnTo>
                    <a:lnTo>
                      <a:pt x="1573" y="695"/>
                    </a:lnTo>
                    <a:lnTo>
                      <a:pt x="1567" y="695"/>
                    </a:lnTo>
                    <a:lnTo>
                      <a:pt x="1562" y="697"/>
                    </a:lnTo>
                    <a:lnTo>
                      <a:pt x="1562" y="697"/>
                    </a:lnTo>
                    <a:lnTo>
                      <a:pt x="1558" y="700"/>
                    </a:lnTo>
                    <a:lnTo>
                      <a:pt x="1555" y="704"/>
                    </a:lnTo>
                    <a:lnTo>
                      <a:pt x="1549" y="715"/>
                    </a:lnTo>
                    <a:lnTo>
                      <a:pt x="1549" y="715"/>
                    </a:lnTo>
                    <a:lnTo>
                      <a:pt x="1542" y="720"/>
                    </a:lnTo>
                    <a:lnTo>
                      <a:pt x="1533" y="724"/>
                    </a:lnTo>
                    <a:lnTo>
                      <a:pt x="1522" y="724"/>
                    </a:lnTo>
                    <a:lnTo>
                      <a:pt x="1513" y="722"/>
                    </a:lnTo>
                    <a:lnTo>
                      <a:pt x="1513" y="722"/>
                    </a:lnTo>
                    <a:lnTo>
                      <a:pt x="1506" y="717"/>
                    </a:lnTo>
                    <a:lnTo>
                      <a:pt x="1499" y="711"/>
                    </a:lnTo>
                    <a:lnTo>
                      <a:pt x="1495" y="702"/>
                    </a:lnTo>
                    <a:lnTo>
                      <a:pt x="1493" y="695"/>
                    </a:lnTo>
                    <a:lnTo>
                      <a:pt x="1493" y="695"/>
                    </a:lnTo>
                    <a:lnTo>
                      <a:pt x="1491" y="679"/>
                    </a:lnTo>
                    <a:lnTo>
                      <a:pt x="1488" y="671"/>
                    </a:lnTo>
                    <a:lnTo>
                      <a:pt x="1482" y="664"/>
                    </a:lnTo>
                    <a:lnTo>
                      <a:pt x="1482" y="664"/>
                    </a:lnTo>
                    <a:lnTo>
                      <a:pt x="1475" y="659"/>
                    </a:lnTo>
                    <a:lnTo>
                      <a:pt x="1466" y="655"/>
                    </a:lnTo>
                    <a:lnTo>
                      <a:pt x="1459" y="650"/>
                    </a:lnTo>
                    <a:lnTo>
                      <a:pt x="1452" y="644"/>
                    </a:lnTo>
                    <a:lnTo>
                      <a:pt x="1452" y="644"/>
                    </a:lnTo>
                    <a:lnTo>
                      <a:pt x="1441" y="635"/>
                    </a:lnTo>
                    <a:lnTo>
                      <a:pt x="1435" y="630"/>
                    </a:lnTo>
                    <a:lnTo>
                      <a:pt x="1430" y="628"/>
                    </a:lnTo>
                    <a:lnTo>
                      <a:pt x="1430" y="628"/>
                    </a:lnTo>
                    <a:lnTo>
                      <a:pt x="1423" y="626"/>
                    </a:lnTo>
                    <a:lnTo>
                      <a:pt x="1414" y="628"/>
                    </a:lnTo>
                    <a:lnTo>
                      <a:pt x="1399" y="635"/>
                    </a:lnTo>
                    <a:lnTo>
                      <a:pt x="1399" y="635"/>
                    </a:lnTo>
                    <a:lnTo>
                      <a:pt x="1394" y="637"/>
                    </a:lnTo>
                    <a:lnTo>
                      <a:pt x="1386" y="639"/>
                    </a:lnTo>
                    <a:lnTo>
                      <a:pt x="1379" y="639"/>
                    </a:lnTo>
                    <a:lnTo>
                      <a:pt x="1374" y="641"/>
                    </a:lnTo>
                    <a:lnTo>
                      <a:pt x="1374" y="641"/>
                    </a:lnTo>
                    <a:lnTo>
                      <a:pt x="1370" y="642"/>
                    </a:lnTo>
                    <a:lnTo>
                      <a:pt x="1367" y="646"/>
                    </a:lnTo>
                    <a:lnTo>
                      <a:pt x="1367" y="650"/>
                    </a:lnTo>
                    <a:lnTo>
                      <a:pt x="1367" y="655"/>
                    </a:lnTo>
                    <a:lnTo>
                      <a:pt x="1368" y="666"/>
                    </a:lnTo>
                    <a:lnTo>
                      <a:pt x="1368" y="669"/>
                    </a:lnTo>
                    <a:lnTo>
                      <a:pt x="1367" y="675"/>
                    </a:lnTo>
                    <a:lnTo>
                      <a:pt x="1367" y="675"/>
                    </a:lnTo>
                    <a:lnTo>
                      <a:pt x="1365" y="679"/>
                    </a:lnTo>
                    <a:lnTo>
                      <a:pt x="1363" y="680"/>
                    </a:lnTo>
                    <a:lnTo>
                      <a:pt x="1365" y="684"/>
                    </a:lnTo>
                    <a:lnTo>
                      <a:pt x="1365" y="684"/>
                    </a:lnTo>
                    <a:lnTo>
                      <a:pt x="1367" y="688"/>
                    </a:lnTo>
                    <a:lnTo>
                      <a:pt x="1368" y="691"/>
                    </a:lnTo>
                    <a:lnTo>
                      <a:pt x="1368" y="691"/>
                    </a:lnTo>
                    <a:lnTo>
                      <a:pt x="1368" y="695"/>
                    </a:lnTo>
                    <a:lnTo>
                      <a:pt x="1367" y="698"/>
                    </a:lnTo>
                    <a:lnTo>
                      <a:pt x="1363" y="704"/>
                    </a:lnTo>
                    <a:lnTo>
                      <a:pt x="1363" y="704"/>
                    </a:lnTo>
                    <a:lnTo>
                      <a:pt x="1359" y="709"/>
                    </a:lnTo>
                    <a:lnTo>
                      <a:pt x="1354" y="713"/>
                    </a:lnTo>
                    <a:lnTo>
                      <a:pt x="1350" y="717"/>
                    </a:lnTo>
                    <a:lnTo>
                      <a:pt x="1348" y="722"/>
                    </a:lnTo>
                    <a:lnTo>
                      <a:pt x="1348" y="722"/>
                    </a:lnTo>
                    <a:lnTo>
                      <a:pt x="1348" y="726"/>
                    </a:lnTo>
                    <a:lnTo>
                      <a:pt x="1350" y="729"/>
                    </a:lnTo>
                    <a:lnTo>
                      <a:pt x="1356" y="733"/>
                    </a:lnTo>
                    <a:lnTo>
                      <a:pt x="1361" y="736"/>
                    </a:lnTo>
                    <a:lnTo>
                      <a:pt x="1367" y="740"/>
                    </a:lnTo>
                    <a:lnTo>
                      <a:pt x="1367" y="740"/>
                    </a:lnTo>
                    <a:lnTo>
                      <a:pt x="1370" y="747"/>
                    </a:lnTo>
                    <a:lnTo>
                      <a:pt x="1372" y="753"/>
                    </a:lnTo>
                    <a:lnTo>
                      <a:pt x="1372" y="753"/>
                    </a:lnTo>
                    <a:lnTo>
                      <a:pt x="1377" y="764"/>
                    </a:lnTo>
                    <a:lnTo>
                      <a:pt x="1381" y="773"/>
                    </a:lnTo>
                    <a:lnTo>
                      <a:pt x="1381" y="773"/>
                    </a:lnTo>
                    <a:lnTo>
                      <a:pt x="1383" y="785"/>
                    </a:lnTo>
                    <a:lnTo>
                      <a:pt x="1385" y="791"/>
                    </a:lnTo>
                    <a:lnTo>
                      <a:pt x="1383" y="796"/>
                    </a:lnTo>
                    <a:lnTo>
                      <a:pt x="1383" y="796"/>
                    </a:lnTo>
                    <a:lnTo>
                      <a:pt x="1377" y="807"/>
                    </a:lnTo>
                    <a:lnTo>
                      <a:pt x="1374" y="812"/>
                    </a:lnTo>
                    <a:lnTo>
                      <a:pt x="1368" y="816"/>
                    </a:lnTo>
                    <a:lnTo>
                      <a:pt x="1368" y="816"/>
                    </a:lnTo>
                    <a:lnTo>
                      <a:pt x="1359" y="821"/>
                    </a:lnTo>
                    <a:lnTo>
                      <a:pt x="1354" y="825"/>
                    </a:lnTo>
                    <a:lnTo>
                      <a:pt x="1350" y="831"/>
                    </a:lnTo>
                    <a:lnTo>
                      <a:pt x="1350" y="831"/>
                    </a:lnTo>
                    <a:lnTo>
                      <a:pt x="1347" y="836"/>
                    </a:lnTo>
                    <a:lnTo>
                      <a:pt x="1347" y="843"/>
                    </a:lnTo>
                    <a:lnTo>
                      <a:pt x="1350" y="859"/>
                    </a:lnTo>
                    <a:lnTo>
                      <a:pt x="1350" y="859"/>
                    </a:lnTo>
                    <a:lnTo>
                      <a:pt x="1350" y="865"/>
                    </a:lnTo>
                    <a:lnTo>
                      <a:pt x="1350" y="870"/>
                    </a:lnTo>
                    <a:lnTo>
                      <a:pt x="1348" y="878"/>
                    </a:lnTo>
                    <a:lnTo>
                      <a:pt x="1347" y="881"/>
                    </a:lnTo>
                    <a:lnTo>
                      <a:pt x="1347" y="881"/>
                    </a:lnTo>
                    <a:lnTo>
                      <a:pt x="1341" y="887"/>
                    </a:lnTo>
                    <a:lnTo>
                      <a:pt x="1336" y="888"/>
                    </a:lnTo>
                    <a:lnTo>
                      <a:pt x="1329" y="890"/>
                    </a:lnTo>
                    <a:lnTo>
                      <a:pt x="1323" y="890"/>
                    </a:lnTo>
                    <a:lnTo>
                      <a:pt x="1323" y="890"/>
                    </a:lnTo>
                    <a:lnTo>
                      <a:pt x="1318" y="888"/>
                    </a:lnTo>
                    <a:lnTo>
                      <a:pt x="1316" y="887"/>
                    </a:lnTo>
                    <a:lnTo>
                      <a:pt x="1310" y="879"/>
                    </a:lnTo>
                    <a:lnTo>
                      <a:pt x="1307" y="870"/>
                    </a:lnTo>
                    <a:lnTo>
                      <a:pt x="1305" y="863"/>
                    </a:lnTo>
                    <a:lnTo>
                      <a:pt x="1305" y="863"/>
                    </a:lnTo>
                    <a:lnTo>
                      <a:pt x="1303" y="854"/>
                    </a:lnTo>
                    <a:lnTo>
                      <a:pt x="1303" y="843"/>
                    </a:lnTo>
                    <a:lnTo>
                      <a:pt x="1303" y="832"/>
                    </a:lnTo>
                    <a:lnTo>
                      <a:pt x="1301" y="829"/>
                    </a:lnTo>
                    <a:lnTo>
                      <a:pt x="1298" y="825"/>
                    </a:lnTo>
                    <a:lnTo>
                      <a:pt x="1298" y="825"/>
                    </a:lnTo>
                    <a:lnTo>
                      <a:pt x="1291" y="820"/>
                    </a:lnTo>
                    <a:lnTo>
                      <a:pt x="1281" y="816"/>
                    </a:lnTo>
                    <a:lnTo>
                      <a:pt x="1263" y="812"/>
                    </a:lnTo>
                    <a:lnTo>
                      <a:pt x="1263" y="812"/>
                    </a:lnTo>
                    <a:lnTo>
                      <a:pt x="1253" y="811"/>
                    </a:lnTo>
                    <a:lnTo>
                      <a:pt x="1243" y="805"/>
                    </a:lnTo>
                    <a:lnTo>
                      <a:pt x="1225" y="793"/>
                    </a:lnTo>
                    <a:lnTo>
                      <a:pt x="1225" y="793"/>
                    </a:lnTo>
                    <a:lnTo>
                      <a:pt x="1216" y="785"/>
                    </a:lnTo>
                    <a:lnTo>
                      <a:pt x="1205" y="780"/>
                    </a:lnTo>
                    <a:lnTo>
                      <a:pt x="1205" y="780"/>
                    </a:lnTo>
                    <a:lnTo>
                      <a:pt x="1193" y="776"/>
                    </a:lnTo>
                    <a:lnTo>
                      <a:pt x="1180" y="773"/>
                    </a:lnTo>
                    <a:lnTo>
                      <a:pt x="1180" y="773"/>
                    </a:lnTo>
                    <a:lnTo>
                      <a:pt x="1166" y="769"/>
                    </a:lnTo>
                    <a:lnTo>
                      <a:pt x="1151" y="760"/>
                    </a:lnTo>
                    <a:lnTo>
                      <a:pt x="1146" y="756"/>
                    </a:lnTo>
                    <a:lnTo>
                      <a:pt x="1140" y="749"/>
                    </a:lnTo>
                    <a:lnTo>
                      <a:pt x="1137" y="742"/>
                    </a:lnTo>
                    <a:lnTo>
                      <a:pt x="1135" y="735"/>
                    </a:lnTo>
                    <a:lnTo>
                      <a:pt x="1135" y="735"/>
                    </a:lnTo>
                    <a:lnTo>
                      <a:pt x="1131" y="727"/>
                    </a:lnTo>
                    <a:lnTo>
                      <a:pt x="1126" y="720"/>
                    </a:lnTo>
                    <a:lnTo>
                      <a:pt x="1122" y="713"/>
                    </a:lnTo>
                    <a:lnTo>
                      <a:pt x="1117" y="706"/>
                    </a:lnTo>
                    <a:lnTo>
                      <a:pt x="1117" y="706"/>
                    </a:lnTo>
                    <a:lnTo>
                      <a:pt x="1115" y="695"/>
                    </a:lnTo>
                    <a:lnTo>
                      <a:pt x="1115" y="684"/>
                    </a:lnTo>
                    <a:lnTo>
                      <a:pt x="1119" y="675"/>
                    </a:lnTo>
                    <a:lnTo>
                      <a:pt x="1124" y="666"/>
                    </a:lnTo>
                    <a:lnTo>
                      <a:pt x="1124" y="666"/>
                    </a:lnTo>
                    <a:lnTo>
                      <a:pt x="1133" y="655"/>
                    </a:lnTo>
                    <a:lnTo>
                      <a:pt x="1144" y="648"/>
                    </a:lnTo>
                    <a:lnTo>
                      <a:pt x="1144" y="648"/>
                    </a:lnTo>
                    <a:lnTo>
                      <a:pt x="1153" y="641"/>
                    </a:lnTo>
                    <a:lnTo>
                      <a:pt x="1160" y="633"/>
                    </a:lnTo>
                    <a:lnTo>
                      <a:pt x="1160" y="633"/>
                    </a:lnTo>
                    <a:lnTo>
                      <a:pt x="1164" y="628"/>
                    </a:lnTo>
                    <a:lnTo>
                      <a:pt x="1166" y="622"/>
                    </a:lnTo>
                    <a:lnTo>
                      <a:pt x="1167" y="617"/>
                    </a:lnTo>
                    <a:lnTo>
                      <a:pt x="1169" y="613"/>
                    </a:lnTo>
                    <a:lnTo>
                      <a:pt x="1169" y="613"/>
                    </a:lnTo>
                    <a:lnTo>
                      <a:pt x="1173" y="610"/>
                    </a:lnTo>
                    <a:lnTo>
                      <a:pt x="1178" y="606"/>
                    </a:lnTo>
                    <a:lnTo>
                      <a:pt x="1178" y="606"/>
                    </a:lnTo>
                    <a:lnTo>
                      <a:pt x="1195" y="601"/>
                    </a:lnTo>
                    <a:lnTo>
                      <a:pt x="1209" y="595"/>
                    </a:lnTo>
                    <a:lnTo>
                      <a:pt x="1209" y="595"/>
                    </a:lnTo>
                    <a:lnTo>
                      <a:pt x="1216" y="592"/>
                    </a:lnTo>
                    <a:lnTo>
                      <a:pt x="1218" y="590"/>
                    </a:lnTo>
                    <a:lnTo>
                      <a:pt x="1220" y="586"/>
                    </a:lnTo>
                    <a:lnTo>
                      <a:pt x="1220" y="586"/>
                    </a:lnTo>
                    <a:lnTo>
                      <a:pt x="1216" y="579"/>
                    </a:lnTo>
                    <a:lnTo>
                      <a:pt x="1213" y="574"/>
                    </a:lnTo>
                    <a:lnTo>
                      <a:pt x="1213" y="574"/>
                    </a:lnTo>
                    <a:lnTo>
                      <a:pt x="1209" y="570"/>
                    </a:lnTo>
                    <a:lnTo>
                      <a:pt x="1205" y="568"/>
                    </a:lnTo>
                    <a:lnTo>
                      <a:pt x="1196" y="566"/>
                    </a:lnTo>
                    <a:lnTo>
                      <a:pt x="1196" y="566"/>
                    </a:lnTo>
                    <a:lnTo>
                      <a:pt x="1191" y="566"/>
                    </a:lnTo>
                    <a:lnTo>
                      <a:pt x="1184" y="566"/>
                    </a:lnTo>
                    <a:lnTo>
                      <a:pt x="1182" y="565"/>
                    </a:lnTo>
                    <a:lnTo>
                      <a:pt x="1180" y="563"/>
                    </a:lnTo>
                    <a:lnTo>
                      <a:pt x="1180" y="561"/>
                    </a:lnTo>
                    <a:lnTo>
                      <a:pt x="1182" y="557"/>
                    </a:lnTo>
                    <a:lnTo>
                      <a:pt x="1182" y="557"/>
                    </a:lnTo>
                    <a:lnTo>
                      <a:pt x="1184" y="555"/>
                    </a:lnTo>
                    <a:lnTo>
                      <a:pt x="1186" y="554"/>
                    </a:lnTo>
                    <a:lnTo>
                      <a:pt x="1193" y="552"/>
                    </a:lnTo>
                    <a:lnTo>
                      <a:pt x="1205" y="554"/>
                    </a:lnTo>
                    <a:lnTo>
                      <a:pt x="1205" y="554"/>
                    </a:lnTo>
                    <a:lnTo>
                      <a:pt x="1215" y="557"/>
                    </a:lnTo>
                    <a:lnTo>
                      <a:pt x="1220" y="559"/>
                    </a:lnTo>
                    <a:lnTo>
                      <a:pt x="1224" y="559"/>
                    </a:lnTo>
                    <a:lnTo>
                      <a:pt x="1224" y="559"/>
                    </a:lnTo>
                    <a:lnTo>
                      <a:pt x="1227" y="557"/>
                    </a:lnTo>
                    <a:lnTo>
                      <a:pt x="1231" y="555"/>
                    </a:lnTo>
                    <a:lnTo>
                      <a:pt x="1234" y="550"/>
                    </a:lnTo>
                    <a:lnTo>
                      <a:pt x="1238" y="543"/>
                    </a:lnTo>
                    <a:lnTo>
                      <a:pt x="1242" y="539"/>
                    </a:lnTo>
                    <a:lnTo>
                      <a:pt x="1245" y="537"/>
                    </a:lnTo>
                    <a:lnTo>
                      <a:pt x="1245" y="537"/>
                    </a:lnTo>
                    <a:lnTo>
                      <a:pt x="1249" y="537"/>
                    </a:lnTo>
                    <a:lnTo>
                      <a:pt x="1253" y="537"/>
                    </a:lnTo>
                    <a:lnTo>
                      <a:pt x="1258" y="541"/>
                    </a:lnTo>
                    <a:lnTo>
                      <a:pt x="1258" y="541"/>
                    </a:lnTo>
                    <a:lnTo>
                      <a:pt x="1263" y="541"/>
                    </a:lnTo>
                    <a:lnTo>
                      <a:pt x="1267" y="541"/>
                    </a:lnTo>
                    <a:lnTo>
                      <a:pt x="1276" y="539"/>
                    </a:lnTo>
                    <a:lnTo>
                      <a:pt x="1291" y="530"/>
                    </a:lnTo>
                    <a:lnTo>
                      <a:pt x="1291" y="530"/>
                    </a:lnTo>
                    <a:lnTo>
                      <a:pt x="1305" y="525"/>
                    </a:lnTo>
                    <a:lnTo>
                      <a:pt x="1320" y="521"/>
                    </a:lnTo>
                    <a:lnTo>
                      <a:pt x="1320" y="521"/>
                    </a:lnTo>
                    <a:lnTo>
                      <a:pt x="1325" y="519"/>
                    </a:lnTo>
                    <a:lnTo>
                      <a:pt x="1329" y="516"/>
                    </a:lnTo>
                    <a:lnTo>
                      <a:pt x="1330" y="512"/>
                    </a:lnTo>
                    <a:lnTo>
                      <a:pt x="1330" y="507"/>
                    </a:lnTo>
                    <a:lnTo>
                      <a:pt x="1330" y="507"/>
                    </a:lnTo>
                    <a:lnTo>
                      <a:pt x="1329" y="499"/>
                    </a:lnTo>
                    <a:lnTo>
                      <a:pt x="1323" y="496"/>
                    </a:lnTo>
                    <a:lnTo>
                      <a:pt x="1320" y="492"/>
                    </a:lnTo>
                    <a:lnTo>
                      <a:pt x="1314" y="487"/>
                    </a:lnTo>
                    <a:lnTo>
                      <a:pt x="1314" y="487"/>
                    </a:lnTo>
                    <a:lnTo>
                      <a:pt x="1312" y="480"/>
                    </a:lnTo>
                    <a:lnTo>
                      <a:pt x="1312" y="480"/>
                    </a:lnTo>
                    <a:lnTo>
                      <a:pt x="1312" y="472"/>
                    </a:lnTo>
                    <a:lnTo>
                      <a:pt x="1312" y="465"/>
                    </a:lnTo>
                    <a:lnTo>
                      <a:pt x="1312" y="465"/>
                    </a:lnTo>
                    <a:lnTo>
                      <a:pt x="1314" y="460"/>
                    </a:lnTo>
                    <a:lnTo>
                      <a:pt x="1314" y="458"/>
                    </a:lnTo>
                    <a:lnTo>
                      <a:pt x="1314" y="456"/>
                    </a:lnTo>
                    <a:lnTo>
                      <a:pt x="1314" y="456"/>
                    </a:lnTo>
                    <a:lnTo>
                      <a:pt x="1312" y="452"/>
                    </a:lnTo>
                    <a:lnTo>
                      <a:pt x="1309" y="451"/>
                    </a:lnTo>
                    <a:lnTo>
                      <a:pt x="1301" y="447"/>
                    </a:lnTo>
                    <a:lnTo>
                      <a:pt x="1301" y="447"/>
                    </a:lnTo>
                    <a:lnTo>
                      <a:pt x="1298" y="442"/>
                    </a:lnTo>
                    <a:lnTo>
                      <a:pt x="1292" y="438"/>
                    </a:lnTo>
                    <a:lnTo>
                      <a:pt x="1292" y="438"/>
                    </a:lnTo>
                    <a:lnTo>
                      <a:pt x="1280" y="438"/>
                    </a:lnTo>
                    <a:lnTo>
                      <a:pt x="1267" y="438"/>
                    </a:lnTo>
                    <a:lnTo>
                      <a:pt x="1267" y="438"/>
                    </a:lnTo>
                    <a:lnTo>
                      <a:pt x="1263" y="440"/>
                    </a:lnTo>
                    <a:lnTo>
                      <a:pt x="1260" y="443"/>
                    </a:lnTo>
                    <a:lnTo>
                      <a:pt x="1258" y="447"/>
                    </a:lnTo>
                    <a:lnTo>
                      <a:pt x="1260" y="451"/>
                    </a:lnTo>
                    <a:lnTo>
                      <a:pt x="1260" y="451"/>
                    </a:lnTo>
                    <a:lnTo>
                      <a:pt x="1262" y="454"/>
                    </a:lnTo>
                    <a:lnTo>
                      <a:pt x="1265" y="458"/>
                    </a:lnTo>
                    <a:lnTo>
                      <a:pt x="1269" y="461"/>
                    </a:lnTo>
                    <a:lnTo>
                      <a:pt x="1269" y="463"/>
                    </a:lnTo>
                    <a:lnTo>
                      <a:pt x="1267" y="465"/>
                    </a:lnTo>
                    <a:lnTo>
                      <a:pt x="1267" y="465"/>
                    </a:lnTo>
                    <a:lnTo>
                      <a:pt x="1263" y="465"/>
                    </a:lnTo>
                    <a:lnTo>
                      <a:pt x="1260" y="467"/>
                    </a:lnTo>
                    <a:lnTo>
                      <a:pt x="1260" y="467"/>
                    </a:lnTo>
                    <a:lnTo>
                      <a:pt x="1256" y="469"/>
                    </a:lnTo>
                    <a:lnTo>
                      <a:pt x="1254" y="474"/>
                    </a:lnTo>
                    <a:lnTo>
                      <a:pt x="1254" y="474"/>
                    </a:lnTo>
                    <a:lnTo>
                      <a:pt x="1253" y="476"/>
                    </a:lnTo>
                    <a:lnTo>
                      <a:pt x="1253" y="480"/>
                    </a:lnTo>
                    <a:lnTo>
                      <a:pt x="1254" y="487"/>
                    </a:lnTo>
                    <a:lnTo>
                      <a:pt x="1254" y="487"/>
                    </a:lnTo>
                    <a:lnTo>
                      <a:pt x="1253" y="490"/>
                    </a:lnTo>
                    <a:lnTo>
                      <a:pt x="1249" y="494"/>
                    </a:lnTo>
                    <a:lnTo>
                      <a:pt x="1249" y="494"/>
                    </a:lnTo>
                    <a:lnTo>
                      <a:pt x="1240" y="507"/>
                    </a:lnTo>
                    <a:lnTo>
                      <a:pt x="1234" y="510"/>
                    </a:lnTo>
                    <a:lnTo>
                      <a:pt x="1231" y="512"/>
                    </a:lnTo>
                    <a:lnTo>
                      <a:pt x="1227" y="512"/>
                    </a:lnTo>
                    <a:lnTo>
                      <a:pt x="1227" y="512"/>
                    </a:lnTo>
                    <a:lnTo>
                      <a:pt x="1224" y="510"/>
                    </a:lnTo>
                    <a:lnTo>
                      <a:pt x="1220" y="508"/>
                    </a:lnTo>
                    <a:lnTo>
                      <a:pt x="1216" y="501"/>
                    </a:lnTo>
                    <a:lnTo>
                      <a:pt x="1216" y="501"/>
                    </a:lnTo>
                    <a:lnTo>
                      <a:pt x="1213" y="492"/>
                    </a:lnTo>
                    <a:lnTo>
                      <a:pt x="1213" y="483"/>
                    </a:lnTo>
                    <a:lnTo>
                      <a:pt x="1215" y="465"/>
                    </a:lnTo>
                    <a:lnTo>
                      <a:pt x="1215" y="465"/>
                    </a:lnTo>
                    <a:lnTo>
                      <a:pt x="1213" y="460"/>
                    </a:lnTo>
                    <a:lnTo>
                      <a:pt x="1211" y="454"/>
                    </a:lnTo>
                    <a:lnTo>
                      <a:pt x="1207" y="452"/>
                    </a:lnTo>
                    <a:lnTo>
                      <a:pt x="1205" y="451"/>
                    </a:lnTo>
                    <a:lnTo>
                      <a:pt x="1202" y="452"/>
                    </a:lnTo>
                    <a:lnTo>
                      <a:pt x="1198" y="454"/>
                    </a:lnTo>
                    <a:lnTo>
                      <a:pt x="1198" y="454"/>
                    </a:lnTo>
                    <a:lnTo>
                      <a:pt x="1196" y="458"/>
                    </a:lnTo>
                    <a:lnTo>
                      <a:pt x="1196" y="461"/>
                    </a:lnTo>
                    <a:lnTo>
                      <a:pt x="1195" y="470"/>
                    </a:lnTo>
                    <a:lnTo>
                      <a:pt x="1193" y="474"/>
                    </a:lnTo>
                    <a:lnTo>
                      <a:pt x="1191" y="476"/>
                    </a:lnTo>
                    <a:lnTo>
                      <a:pt x="1189" y="478"/>
                    </a:lnTo>
                    <a:lnTo>
                      <a:pt x="1184" y="476"/>
                    </a:lnTo>
                    <a:lnTo>
                      <a:pt x="1184" y="476"/>
                    </a:lnTo>
                    <a:lnTo>
                      <a:pt x="1180" y="472"/>
                    </a:lnTo>
                    <a:lnTo>
                      <a:pt x="1178" y="467"/>
                    </a:lnTo>
                    <a:lnTo>
                      <a:pt x="1178" y="467"/>
                    </a:lnTo>
                    <a:lnTo>
                      <a:pt x="1175" y="456"/>
                    </a:lnTo>
                    <a:lnTo>
                      <a:pt x="1173" y="452"/>
                    </a:lnTo>
                    <a:lnTo>
                      <a:pt x="1167" y="451"/>
                    </a:lnTo>
                    <a:lnTo>
                      <a:pt x="1167" y="451"/>
                    </a:lnTo>
                    <a:lnTo>
                      <a:pt x="1164" y="449"/>
                    </a:lnTo>
                    <a:lnTo>
                      <a:pt x="1160" y="445"/>
                    </a:lnTo>
                    <a:lnTo>
                      <a:pt x="1155" y="438"/>
                    </a:lnTo>
                    <a:lnTo>
                      <a:pt x="1155" y="438"/>
                    </a:lnTo>
                    <a:lnTo>
                      <a:pt x="1155" y="434"/>
                    </a:lnTo>
                    <a:lnTo>
                      <a:pt x="1155" y="431"/>
                    </a:lnTo>
                    <a:lnTo>
                      <a:pt x="1155" y="431"/>
                    </a:lnTo>
                    <a:lnTo>
                      <a:pt x="1157" y="427"/>
                    </a:lnTo>
                    <a:lnTo>
                      <a:pt x="1157" y="425"/>
                    </a:lnTo>
                    <a:lnTo>
                      <a:pt x="1157" y="423"/>
                    </a:lnTo>
                    <a:lnTo>
                      <a:pt x="1157" y="423"/>
                    </a:lnTo>
                    <a:lnTo>
                      <a:pt x="1155" y="422"/>
                    </a:lnTo>
                    <a:lnTo>
                      <a:pt x="1151" y="422"/>
                    </a:lnTo>
                    <a:lnTo>
                      <a:pt x="1151" y="422"/>
                    </a:lnTo>
                    <a:lnTo>
                      <a:pt x="1149" y="420"/>
                    </a:lnTo>
                    <a:lnTo>
                      <a:pt x="1149" y="418"/>
                    </a:lnTo>
                    <a:lnTo>
                      <a:pt x="1151" y="416"/>
                    </a:lnTo>
                    <a:lnTo>
                      <a:pt x="1151" y="416"/>
                    </a:lnTo>
                    <a:lnTo>
                      <a:pt x="1155" y="416"/>
                    </a:lnTo>
                    <a:lnTo>
                      <a:pt x="1157" y="416"/>
                    </a:lnTo>
                    <a:lnTo>
                      <a:pt x="1160" y="418"/>
                    </a:lnTo>
                    <a:lnTo>
                      <a:pt x="1162" y="416"/>
                    </a:lnTo>
                    <a:lnTo>
                      <a:pt x="1162" y="416"/>
                    </a:lnTo>
                    <a:lnTo>
                      <a:pt x="1164" y="414"/>
                    </a:lnTo>
                    <a:lnTo>
                      <a:pt x="1164" y="411"/>
                    </a:lnTo>
                    <a:lnTo>
                      <a:pt x="1160" y="405"/>
                    </a:lnTo>
                    <a:lnTo>
                      <a:pt x="1160" y="405"/>
                    </a:lnTo>
                    <a:lnTo>
                      <a:pt x="1157" y="402"/>
                    </a:lnTo>
                    <a:lnTo>
                      <a:pt x="1151" y="400"/>
                    </a:lnTo>
                    <a:lnTo>
                      <a:pt x="1142" y="396"/>
                    </a:lnTo>
                    <a:lnTo>
                      <a:pt x="1142" y="396"/>
                    </a:lnTo>
                    <a:lnTo>
                      <a:pt x="1128" y="385"/>
                    </a:lnTo>
                    <a:lnTo>
                      <a:pt x="1128" y="385"/>
                    </a:lnTo>
                    <a:lnTo>
                      <a:pt x="1124" y="384"/>
                    </a:lnTo>
                    <a:lnTo>
                      <a:pt x="1120" y="378"/>
                    </a:lnTo>
                    <a:lnTo>
                      <a:pt x="1117" y="373"/>
                    </a:lnTo>
                    <a:lnTo>
                      <a:pt x="1117" y="369"/>
                    </a:lnTo>
                    <a:lnTo>
                      <a:pt x="1117" y="369"/>
                    </a:lnTo>
                    <a:lnTo>
                      <a:pt x="1120" y="366"/>
                    </a:lnTo>
                    <a:lnTo>
                      <a:pt x="1124" y="364"/>
                    </a:lnTo>
                    <a:lnTo>
                      <a:pt x="1124" y="362"/>
                    </a:lnTo>
                    <a:lnTo>
                      <a:pt x="1124" y="362"/>
                    </a:lnTo>
                    <a:lnTo>
                      <a:pt x="1124" y="356"/>
                    </a:lnTo>
                    <a:lnTo>
                      <a:pt x="1122" y="353"/>
                    </a:lnTo>
                    <a:lnTo>
                      <a:pt x="1122" y="353"/>
                    </a:lnTo>
                    <a:lnTo>
                      <a:pt x="1122" y="351"/>
                    </a:lnTo>
                    <a:lnTo>
                      <a:pt x="1126" y="349"/>
                    </a:lnTo>
                    <a:lnTo>
                      <a:pt x="1135" y="347"/>
                    </a:lnTo>
                    <a:lnTo>
                      <a:pt x="1135" y="347"/>
                    </a:lnTo>
                    <a:lnTo>
                      <a:pt x="1142" y="346"/>
                    </a:lnTo>
                    <a:lnTo>
                      <a:pt x="1149" y="344"/>
                    </a:lnTo>
                    <a:lnTo>
                      <a:pt x="1149" y="344"/>
                    </a:lnTo>
                    <a:lnTo>
                      <a:pt x="1157" y="346"/>
                    </a:lnTo>
                    <a:lnTo>
                      <a:pt x="1160" y="346"/>
                    </a:lnTo>
                    <a:lnTo>
                      <a:pt x="1164" y="344"/>
                    </a:lnTo>
                    <a:lnTo>
                      <a:pt x="1164" y="344"/>
                    </a:lnTo>
                    <a:lnTo>
                      <a:pt x="1169" y="340"/>
                    </a:lnTo>
                    <a:lnTo>
                      <a:pt x="1173" y="335"/>
                    </a:lnTo>
                    <a:lnTo>
                      <a:pt x="1175" y="328"/>
                    </a:lnTo>
                    <a:lnTo>
                      <a:pt x="1175" y="324"/>
                    </a:lnTo>
                    <a:lnTo>
                      <a:pt x="1173" y="320"/>
                    </a:lnTo>
                    <a:lnTo>
                      <a:pt x="1173" y="320"/>
                    </a:lnTo>
                    <a:lnTo>
                      <a:pt x="1169" y="317"/>
                    </a:lnTo>
                    <a:lnTo>
                      <a:pt x="1162" y="311"/>
                    </a:lnTo>
                    <a:lnTo>
                      <a:pt x="1151" y="306"/>
                    </a:lnTo>
                    <a:lnTo>
                      <a:pt x="1151" y="306"/>
                    </a:lnTo>
                    <a:lnTo>
                      <a:pt x="1135" y="304"/>
                    </a:lnTo>
                    <a:lnTo>
                      <a:pt x="1126" y="304"/>
                    </a:lnTo>
                    <a:lnTo>
                      <a:pt x="1119" y="304"/>
                    </a:lnTo>
                    <a:lnTo>
                      <a:pt x="1119" y="304"/>
                    </a:lnTo>
                    <a:lnTo>
                      <a:pt x="1108" y="309"/>
                    </a:lnTo>
                    <a:lnTo>
                      <a:pt x="1108" y="309"/>
                    </a:lnTo>
                    <a:lnTo>
                      <a:pt x="1102" y="311"/>
                    </a:lnTo>
                    <a:lnTo>
                      <a:pt x="1099" y="313"/>
                    </a:lnTo>
                    <a:lnTo>
                      <a:pt x="1099" y="313"/>
                    </a:lnTo>
                    <a:lnTo>
                      <a:pt x="1095" y="318"/>
                    </a:lnTo>
                    <a:lnTo>
                      <a:pt x="1095" y="326"/>
                    </a:lnTo>
                    <a:lnTo>
                      <a:pt x="1097" y="331"/>
                    </a:lnTo>
                    <a:lnTo>
                      <a:pt x="1099" y="337"/>
                    </a:lnTo>
                    <a:lnTo>
                      <a:pt x="1099" y="337"/>
                    </a:lnTo>
                    <a:lnTo>
                      <a:pt x="1100" y="340"/>
                    </a:lnTo>
                    <a:lnTo>
                      <a:pt x="1102" y="346"/>
                    </a:lnTo>
                    <a:lnTo>
                      <a:pt x="1102" y="346"/>
                    </a:lnTo>
                    <a:lnTo>
                      <a:pt x="1102" y="351"/>
                    </a:lnTo>
                    <a:lnTo>
                      <a:pt x="1100" y="355"/>
                    </a:lnTo>
                    <a:lnTo>
                      <a:pt x="1102" y="356"/>
                    </a:lnTo>
                    <a:lnTo>
                      <a:pt x="1102" y="356"/>
                    </a:lnTo>
                    <a:lnTo>
                      <a:pt x="1106" y="360"/>
                    </a:lnTo>
                    <a:lnTo>
                      <a:pt x="1108" y="362"/>
                    </a:lnTo>
                    <a:lnTo>
                      <a:pt x="1110" y="364"/>
                    </a:lnTo>
                    <a:lnTo>
                      <a:pt x="1110" y="364"/>
                    </a:lnTo>
                    <a:lnTo>
                      <a:pt x="1110" y="369"/>
                    </a:lnTo>
                    <a:lnTo>
                      <a:pt x="1108" y="373"/>
                    </a:lnTo>
                    <a:lnTo>
                      <a:pt x="1100" y="378"/>
                    </a:lnTo>
                    <a:lnTo>
                      <a:pt x="1100" y="378"/>
                    </a:lnTo>
                    <a:lnTo>
                      <a:pt x="1097" y="385"/>
                    </a:lnTo>
                    <a:lnTo>
                      <a:pt x="1095" y="394"/>
                    </a:lnTo>
                    <a:lnTo>
                      <a:pt x="1095" y="394"/>
                    </a:lnTo>
                    <a:lnTo>
                      <a:pt x="1093" y="398"/>
                    </a:lnTo>
                    <a:lnTo>
                      <a:pt x="1090" y="402"/>
                    </a:lnTo>
                    <a:lnTo>
                      <a:pt x="1090" y="402"/>
                    </a:lnTo>
                    <a:lnTo>
                      <a:pt x="1086" y="407"/>
                    </a:lnTo>
                    <a:lnTo>
                      <a:pt x="1082" y="416"/>
                    </a:lnTo>
                    <a:lnTo>
                      <a:pt x="1082" y="416"/>
                    </a:lnTo>
                    <a:lnTo>
                      <a:pt x="1082" y="420"/>
                    </a:lnTo>
                    <a:lnTo>
                      <a:pt x="1084" y="425"/>
                    </a:lnTo>
                    <a:lnTo>
                      <a:pt x="1086" y="427"/>
                    </a:lnTo>
                    <a:lnTo>
                      <a:pt x="1090" y="431"/>
                    </a:lnTo>
                    <a:lnTo>
                      <a:pt x="1090" y="431"/>
                    </a:lnTo>
                    <a:lnTo>
                      <a:pt x="1095" y="432"/>
                    </a:lnTo>
                    <a:lnTo>
                      <a:pt x="1100" y="432"/>
                    </a:lnTo>
                    <a:lnTo>
                      <a:pt x="1111" y="432"/>
                    </a:lnTo>
                    <a:lnTo>
                      <a:pt x="1111" y="432"/>
                    </a:lnTo>
                    <a:lnTo>
                      <a:pt x="1120" y="434"/>
                    </a:lnTo>
                    <a:lnTo>
                      <a:pt x="1124" y="438"/>
                    </a:lnTo>
                    <a:lnTo>
                      <a:pt x="1128" y="442"/>
                    </a:lnTo>
                    <a:lnTo>
                      <a:pt x="1128" y="442"/>
                    </a:lnTo>
                    <a:lnTo>
                      <a:pt x="1129" y="445"/>
                    </a:lnTo>
                    <a:lnTo>
                      <a:pt x="1129" y="447"/>
                    </a:lnTo>
                    <a:lnTo>
                      <a:pt x="1128" y="451"/>
                    </a:lnTo>
                    <a:lnTo>
                      <a:pt x="1124" y="452"/>
                    </a:lnTo>
                    <a:lnTo>
                      <a:pt x="1124" y="452"/>
                    </a:lnTo>
                    <a:lnTo>
                      <a:pt x="1117" y="454"/>
                    </a:lnTo>
                    <a:lnTo>
                      <a:pt x="1115" y="458"/>
                    </a:lnTo>
                    <a:lnTo>
                      <a:pt x="1115" y="461"/>
                    </a:lnTo>
                    <a:lnTo>
                      <a:pt x="1115" y="461"/>
                    </a:lnTo>
                    <a:lnTo>
                      <a:pt x="1117" y="465"/>
                    </a:lnTo>
                    <a:lnTo>
                      <a:pt x="1120" y="467"/>
                    </a:lnTo>
                    <a:lnTo>
                      <a:pt x="1122" y="469"/>
                    </a:lnTo>
                    <a:lnTo>
                      <a:pt x="1124" y="472"/>
                    </a:lnTo>
                    <a:lnTo>
                      <a:pt x="1124" y="472"/>
                    </a:lnTo>
                    <a:lnTo>
                      <a:pt x="1124" y="474"/>
                    </a:lnTo>
                    <a:lnTo>
                      <a:pt x="1122" y="478"/>
                    </a:lnTo>
                    <a:lnTo>
                      <a:pt x="1113" y="483"/>
                    </a:lnTo>
                    <a:lnTo>
                      <a:pt x="1104" y="487"/>
                    </a:lnTo>
                    <a:lnTo>
                      <a:pt x="1099" y="492"/>
                    </a:lnTo>
                    <a:lnTo>
                      <a:pt x="1099" y="492"/>
                    </a:lnTo>
                    <a:lnTo>
                      <a:pt x="1097" y="498"/>
                    </a:lnTo>
                    <a:lnTo>
                      <a:pt x="1097" y="501"/>
                    </a:lnTo>
                    <a:lnTo>
                      <a:pt x="1097" y="507"/>
                    </a:lnTo>
                    <a:lnTo>
                      <a:pt x="1095" y="512"/>
                    </a:lnTo>
                    <a:lnTo>
                      <a:pt x="1095" y="512"/>
                    </a:lnTo>
                    <a:lnTo>
                      <a:pt x="1093" y="514"/>
                    </a:lnTo>
                    <a:lnTo>
                      <a:pt x="1090" y="514"/>
                    </a:lnTo>
                    <a:lnTo>
                      <a:pt x="1086" y="514"/>
                    </a:lnTo>
                    <a:lnTo>
                      <a:pt x="1084" y="510"/>
                    </a:lnTo>
                    <a:lnTo>
                      <a:pt x="1084" y="510"/>
                    </a:lnTo>
                    <a:lnTo>
                      <a:pt x="1081" y="507"/>
                    </a:lnTo>
                    <a:lnTo>
                      <a:pt x="1079" y="503"/>
                    </a:lnTo>
                    <a:lnTo>
                      <a:pt x="1077" y="492"/>
                    </a:lnTo>
                    <a:lnTo>
                      <a:pt x="1075" y="483"/>
                    </a:lnTo>
                    <a:lnTo>
                      <a:pt x="1072" y="481"/>
                    </a:lnTo>
                    <a:lnTo>
                      <a:pt x="1066" y="480"/>
                    </a:lnTo>
                    <a:lnTo>
                      <a:pt x="1066" y="480"/>
                    </a:lnTo>
                    <a:lnTo>
                      <a:pt x="1061" y="478"/>
                    </a:lnTo>
                    <a:lnTo>
                      <a:pt x="1059" y="480"/>
                    </a:lnTo>
                    <a:lnTo>
                      <a:pt x="1055" y="483"/>
                    </a:lnTo>
                    <a:lnTo>
                      <a:pt x="1055" y="489"/>
                    </a:lnTo>
                    <a:lnTo>
                      <a:pt x="1055" y="489"/>
                    </a:lnTo>
                    <a:lnTo>
                      <a:pt x="1052" y="494"/>
                    </a:lnTo>
                    <a:lnTo>
                      <a:pt x="1046" y="498"/>
                    </a:lnTo>
                    <a:lnTo>
                      <a:pt x="1039" y="501"/>
                    </a:lnTo>
                    <a:lnTo>
                      <a:pt x="1034" y="501"/>
                    </a:lnTo>
                    <a:lnTo>
                      <a:pt x="1034" y="501"/>
                    </a:lnTo>
                    <a:lnTo>
                      <a:pt x="1021" y="498"/>
                    </a:lnTo>
                    <a:lnTo>
                      <a:pt x="1015" y="496"/>
                    </a:lnTo>
                    <a:lnTo>
                      <a:pt x="1010" y="496"/>
                    </a:lnTo>
                    <a:lnTo>
                      <a:pt x="1010" y="496"/>
                    </a:lnTo>
                    <a:lnTo>
                      <a:pt x="1005" y="498"/>
                    </a:lnTo>
                    <a:lnTo>
                      <a:pt x="999" y="498"/>
                    </a:lnTo>
                    <a:lnTo>
                      <a:pt x="999" y="498"/>
                    </a:lnTo>
                    <a:lnTo>
                      <a:pt x="996" y="494"/>
                    </a:lnTo>
                    <a:lnTo>
                      <a:pt x="992" y="490"/>
                    </a:lnTo>
                    <a:lnTo>
                      <a:pt x="988" y="487"/>
                    </a:lnTo>
                    <a:lnTo>
                      <a:pt x="985" y="483"/>
                    </a:lnTo>
                    <a:lnTo>
                      <a:pt x="985" y="483"/>
                    </a:lnTo>
                    <a:lnTo>
                      <a:pt x="979" y="483"/>
                    </a:lnTo>
                    <a:lnTo>
                      <a:pt x="972" y="483"/>
                    </a:lnTo>
                    <a:lnTo>
                      <a:pt x="972" y="483"/>
                    </a:lnTo>
                    <a:lnTo>
                      <a:pt x="965" y="483"/>
                    </a:lnTo>
                    <a:lnTo>
                      <a:pt x="957" y="480"/>
                    </a:lnTo>
                    <a:lnTo>
                      <a:pt x="945" y="469"/>
                    </a:lnTo>
                    <a:lnTo>
                      <a:pt x="945" y="469"/>
                    </a:lnTo>
                    <a:lnTo>
                      <a:pt x="939" y="467"/>
                    </a:lnTo>
                    <a:lnTo>
                      <a:pt x="936" y="465"/>
                    </a:lnTo>
                    <a:lnTo>
                      <a:pt x="925" y="465"/>
                    </a:lnTo>
                    <a:lnTo>
                      <a:pt x="925" y="465"/>
                    </a:lnTo>
                    <a:lnTo>
                      <a:pt x="918" y="465"/>
                    </a:lnTo>
                    <a:lnTo>
                      <a:pt x="907" y="465"/>
                    </a:lnTo>
                    <a:lnTo>
                      <a:pt x="901" y="467"/>
                    </a:lnTo>
                    <a:lnTo>
                      <a:pt x="898" y="469"/>
                    </a:lnTo>
                    <a:lnTo>
                      <a:pt x="896" y="472"/>
                    </a:lnTo>
                    <a:lnTo>
                      <a:pt x="898" y="478"/>
                    </a:lnTo>
                    <a:lnTo>
                      <a:pt x="898" y="478"/>
                    </a:lnTo>
                    <a:lnTo>
                      <a:pt x="900" y="481"/>
                    </a:lnTo>
                    <a:lnTo>
                      <a:pt x="903" y="481"/>
                    </a:lnTo>
                    <a:lnTo>
                      <a:pt x="912" y="480"/>
                    </a:lnTo>
                    <a:lnTo>
                      <a:pt x="912" y="480"/>
                    </a:lnTo>
                    <a:lnTo>
                      <a:pt x="916" y="478"/>
                    </a:lnTo>
                    <a:lnTo>
                      <a:pt x="919" y="480"/>
                    </a:lnTo>
                    <a:lnTo>
                      <a:pt x="921" y="483"/>
                    </a:lnTo>
                    <a:lnTo>
                      <a:pt x="919" y="487"/>
                    </a:lnTo>
                    <a:lnTo>
                      <a:pt x="919" y="487"/>
                    </a:lnTo>
                    <a:lnTo>
                      <a:pt x="916" y="490"/>
                    </a:lnTo>
                    <a:lnTo>
                      <a:pt x="912" y="492"/>
                    </a:lnTo>
                    <a:lnTo>
                      <a:pt x="903" y="496"/>
                    </a:lnTo>
                    <a:lnTo>
                      <a:pt x="903" y="496"/>
                    </a:lnTo>
                    <a:lnTo>
                      <a:pt x="900" y="499"/>
                    </a:lnTo>
                    <a:lnTo>
                      <a:pt x="900" y="507"/>
                    </a:lnTo>
                    <a:lnTo>
                      <a:pt x="900" y="512"/>
                    </a:lnTo>
                    <a:lnTo>
                      <a:pt x="901" y="517"/>
                    </a:lnTo>
                    <a:lnTo>
                      <a:pt x="901" y="517"/>
                    </a:lnTo>
                    <a:lnTo>
                      <a:pt x="901" y="523"/>
                    </a:lnTo>
                    <a:lnTo>
                      <a:pt x="901" y="525"/>
                    </a:lnTo>
                    <a:lnTo>
                      <a:pt x="900" y="525"/>
                    </a:lnTo>
                    <a:lnTo>
                      <a:pt x="900" y="525"/>
                    </a:lnTo>
                    <a:lnTo>
                      <a:pt x="894" y="525"/>
                    </a:lnTo>
                    <a:lnTo>
                      <a:pt x="889" y="523"/>
                    </a:lnTo>
                    <a:lnTo>
                      <a:pt x="889" y="523"/>
                    </a:lnTo>
                    <a:lnTo>
                      <a:pt x="887" y="517"/>
                    </a:lnTo>
                    <a:lnTo>
                      <a:pt x="885" y="512"/>
                    </a:lnTo>
                    <a:lnTo>
                      <a:pt x="885" y="507"/>
                    </a:lnTo>
                    <a:lnTo>
                      <a:pt x="883" y="501"/>
                    </a:lnTo>
                    <a:lnTo>
                      <a:pt x="883" y="501"/>
                    </a:lnTo>
                    <a:lnTo>
                      <a:pt x="880" y="496"/>
                    </a:lnTo>
                    <a:lnTo>
                      <a:pt x="876" y="494"/>
                    </a:lnTo>
                    <a:lnTo>
                      <a:pt x="865" y="490"/>
                    </a:lnTo>
                    <a:lnTo>
                      <a:pt x="865" y="490"/>
                    </a:lnTo>
                    <a:lnTo>
                      <a:pt x="853" y="490"/>
                    </a:lnTo>
                    <a:lnTo>
                      <a:pt x="842" y="494"/>
                    </a:lnTo>
                    <a:lnTo>
                      <a:pt x="842" y="494"/>
                    </a:lnTo>
                    <a:lnTo>
                      <a:pt x="834" y="494"/>
                    </a:lnTo>
                    <a:lnTo>
                      <a:pt x="827" y="496"/>
                    </a:lnTo>
                    <a:lnTo>
                      <a:pt x="827" y="496"/>
                    </a:lnTo>
                    <a:lnTo>
                      <a:pt x="822" y="496"/>
                    </a:lnTo>
                    <a:lnTo>
                      <a:pt x="818" y="494"/>
                    </a:lnTo>
                    <a:lnTo>
                      <a:pt x="816" y="492"/>
                    </a:lnTo>
                    <a:lnTo>
                      <a:pt x="816" y="492"/>
                    </a:lnTo>
                    <a:lnTo>
                      <a:pt x="813" y="483"/>
                    </a:lnTo>
                    <a:lnTo>
                      <a:pt x="811" y="476"/>
                    </a:lnTo>
                    <a:lnTo>
                      <a:pt x="811" y="476"/>
                    </a:lnTo>
                    <a:lnTo>
                      <a:pt x="805" y="470"/>
                    </a:lnTo>
                    <a:lnTo>
                      <a:pt x="800" y="467"/>
                    </a:lnTo>
                    <a:lnTo>
                      <a:pt x="800" y="467"/>
                    </a:lnTo>
                    <a:lnTo>
                      <a:pt x="793" y="467"/>
                    </a:lnTo>
                    <a:lnTo>
                      <a:pt x="786" y="467"/>
                    </a:lnTo>
                    <a:lnTo>
                      <a:pt x="778" y="467"/>
                    </a:lnTo>
                    <a:lnTo>
                      <a:pt x="771" y="467"/>
                    </a:lnTo>
                    <a:lnTo>
                      <a:pt x="771" y="467"/>
                    </a:lnTo>
                    <a:lnTo>
                      <a:pt x="760" y="463"/>
                    </a:lnTo>
                    <a:lnTo>
                      <a:pt x="751" y="458"/>
                    </a:lnTo>
                    <a:lnTo>
                      <a:pt x="751" y="458"/>
                    </a:lnTo>
                    <a:lnTo>
                      <a:pt x="742" y="449"/>
                    </a:lnTo>
                    <a:lnTo>
                      <a:pt x="729" y="442"/>
                    </a:lnTo>
                    <a:lnTo>
                      <a:pt x="717" y="436"/>
                    </a:lnTo>
                    <a:lnTo>
                      <a:pt x="704" y="434"/>
                    </a:lnTo>
                    <a:lnTo>
                      <a:pt x="704" y="434"/>
                    </a:lnTo>
                    <a:lnTo>
                      <a:pt x="697" y="436"/>
                    </a:lnTo>
                    <a:lnTo>
                      <a:pt x="691" y="438"/>
                    </a:lnTo>
                    <a:lnTo>
                      <a:pt x="681" y="442"/>
                    </a:lnTo>
                    <a:lnTo>
                      <a:pt x="681" y="442"/>
                    </a:lnTo>
                    <a:lnTo>
                      <a:pt x="677" y="442"/>
                    </a:lnTo>
                    <a:lnTo>
                      <a:pt x="675" y="440"/>
                    </a:lnTo>
                    <a:lnTo>
                      <a:pt x="673" y="432"/>
                    </a:lnTo>
                    <a:lnTo>
                      <a:pt x="673" y="432"/>
                    </a:lnTo>
                    <a:lnTo>
                      <a:pt x="670" y="429"/>
                    </a:lnTo>
                    <a:lnTo>
                      <a:pt x="668" y="427"/>
                    </a:lnTo>
                    <a:lnTo>
                      <a:pt x="666" y="427"/>
                    </a:lnTo>
                    <a:lnTo>
                      <a:pt x="666" y="427"/>
                    </a:lnTo>
                    <a:lnTo>
                      <a:pt x="662" y="427"/>
                    </a:lnTo>
                    <a:lnTo>
                      <a:pt x="662" y="429"/>
                    </a:lnTo>
                    <a:lnTo>
                      <a:pt x="661" y="434"/>
                    </a:lnTo>
                    <a:lnTo>
                      <a:pt x="661" y="434"/>
                    </a:lnTo>
                    <a:lnTo>
                      <a:pt x="661" y="445"/>
                    </a:lnTo>
                    <a:lnTo>
                      <a:pt x="659" y="447"/>
                    </a:lnTo>
                    <a:lnTo>
                      <a:pt x="655" y="451"/>
                    </a:lnTo>
                    <a:lnTo>
                      <a:pt x="655" y="451"/>
                    </a:lnTo>
                    <a:lnTo>
                      <a:pt x="646" y="451"/>
                    </a:lnTo>
                    <a:lnTo>
                      <a:pt x="639" y="449"/>
                    </a:lnTo>
                    <a:lnTo>
                      <a:pt x="639" y="449"/>
                    </a:lnTo>
                    <a:lnTo>
                      <a:pt x="634" y="443"/>
                    </a:lnTo>
                    <a:lnTo>
                      <a:pt x="632" y="438"/>
                    </a:lnTo>
                    <a:lnTo>
                      <a:pt x="630" y="423"/>
                    </a:lnTo>
                    <a:lnTo>
                      <a:pt x="630" y="423"/>
                    </a:lnTo>
                    <a:lnTo>
                      <a:pt x="626" y="414"/>
                    </a:lnTo>
                    <a:lnTo>
                      <a:pt x="626" y="414"/>
                    </a:lnTo>
                    <a:lnTo>
                      <a:pt x="623" y="407"/>
                    </a:lnTo>
                    <a:lnTo>
                      <a:pt x="617" y="402"/>
                    </a:lnTo>
                    <a:lnTo>
                      <a:pt x="617" y="402"/>
                    </a:lnTo>
                    <a:lnTo>
                      <a:pt x="612" y="400"/>
                    </a:lnTo>
                    <a:lnTo>
                      <a:pt x="606" y="398"/>
                    </a:lnTo>
                    <a:lnTo>
                      <a:pt x="601" y="402"/>
                    </a:lnTo>
                    <a:lnTo>
                      <a:pt x="597" y="405"/>
                    </a:lnTo>
                    <a:lnTo>
                      <a:pt x="597" y="405"/>
                    </a:lnTo>
                    <a:lnTo>
                      <a:pt x="595" y="413"/>
                    </a:lnTo>
                    <a:lnTo>
                      <a:pt x="594" y="420"/>
                    </a:lnTo>
                    <a:lnTo>
                      <a:pt x="592" y="427"/>
                    </a:lnTo>
                    <a:lnTo>
                      <a:pt x="590" y="432"/>
                    </a:lnTo>
                    <a:lnTo>
                      <a:pt x="590" y="432"/>
                    </a:lnTo>
                    <a:lnTo>
                      <a:pt x="585" y="432"/>
                    </a:lnTo>
                    <a:lnTo>
                      <a:pt x="579" y="432"/>
                    </a:lnTo>
                    <a:lnTo>
                      <a:pt x="579" y="432"/>
                    </a:lnTo>
                    <a:lnTo>
                      <a:pt x="570" y="436"/>
                    </a:lnTo>
                    <a:lnTo>
                      <a:pt x="567" y="438"/>
                    </a:lnTo>
                    <a:lnTo>
                      <a:pt x="563" y="442"/>
                    </a:lnTo>
                    <a:lnTo>
                      <a:pt x="563" y="442"/>
                    </a:lnTo>
                    <a:lnTo>
                      <a:pt x="561" y="445"/>
                    </a:lnTo>
                    <a:lnTo>
                      <a:pt x="561" y="449"/>
                    </a:lnTo>
                    <a:lnTo>
                      <a:pt x="559" y="456"/>
                    </a:lnTo>
                    <a:lnTo>
                      <a:pt x="559" y="456"/>
                    </a:lnTo>
                    <a:lnTo>
                      <a:pt x="556" y="458"/>
                    </a:lnTo>
                    <a:lnTo>
                      <a:pt x="552" y="458"/>
                    </a:lnTo>
                    <a:lnTo>
                      <a:pt x="545" y="460"/>
                    </a:lnTo>
                    <a:lnTo>
                      <a:pt x="545" y="460"/>
                    </a:lnTo>
                    <a:lnTo>
                      <a:pt x="541" y="461"/>
                    </a:lnTo>
                    <a:lnTo>
                      <a:pt x="538" y="461"/>
                    </a:lnTo>
                    <a:lnTo>
                      <a:pt x="534" y="461"/>
                    </a:lnTo>
                    <a:lnTo>
                      <a:pt x="534" y="456"/>
                    </a:lnTo>
                    <a:lnTo>
                      <a:pt x="534" y="456"/>
                    </a:lnTo>
                    <a:lnTo>
                      <a:pt x="534" y="449"/>
                    </a:lnTo>
                    <a:lnTo>
                      <a:pt x="538" y="443"/>
                    </a:lnTo>
                    <a:lnTo>
                      <a:pt x="543" y="438"/>
                    </a:lnTo>
                    <a:lnTo>
                      <a:pt x="548" y="434"/>
                    </a:lnTo>
                    <a:lnTo>
                      <a:pt x="548" y="434"/>
                    </a:lnTo>
                    <a:lnTo>
                      <a:pt x="561" y="431"/>
                    </a:lnTo>
                    <a:lnTo>
                      <a:pt x="567" y="429"/>
                    </a:lnTo>
                    <a:lnTo>
                      <a:pt x="570" y="425"/>
                    </a:lnTo>
                    <a:lnTo>
                      <a:pt x="570" y="425"/>
                    </a:lnTo>
                    <a:lnTo>
                      <a:pt x="570" y="422"/>
                    </a:lnTo>
                    <a:lnTo>
                      <a:pt x="568" y="420"/>
                    </a:lnTo>
                    <a:lnTo>
                      <a:pt x="565" y="418"/>
                    </a:lnTo>
                    <a:lnTo>
                      <a:pt x="559" y="416"/>
                    </a:lnTo>
                    <a:lnTo>
                      <a:pt x="556" y="418"/>
                    </a:lnTo>
                    <a:lnTo>
                      <a:pt x="556" y="418"/>
                    </a:lnTo>
                    <a:lnTo>
                      <a:pt x="548" y="422"/>
                    </a:lnTo>
                    <a:lnTo>
                      <a:pt x="543" y="425"/>
                    </a:lnTo>
                    <a:lnTo>
                      <a:pt x="536" y="431"/>
                    </a:lnTo>
                    <a:lnTo>
                      <a:pt x="529" y="432"/>
                    </a:lnTo>
                    <a:lnTo>
                      <a:pt x="529" y="432"/>
                    </a:lnTo>
                    <a:lnTo>
                      <a:pt x="519" y="432"/>
                    </a:lnTo>
                    <a:lnTo>
                      <a:pt x="512" y="432"/>
                    </a:lnTo>
                    <a:lnTo>
                      <a:pt x="512" y="432"/>
                    </a:lnTo>
                    <a:lnTo>
                      <a:pt x="507" y="434"/>
                    </a:lnTo>
                    <a:lnTo>
                      <a:pt x="503" y="436"/>
                    </a:lnTo>
                    <a:lnTo>
                      <a:pt x="496" y="442"/>
                    </a:lnTo>
                    <a:lnTo>
                      <a:pt x="496" y="442"/>
                    </a:lnTo>
                    <a:lnTo>
                      <a:pt x="487" y="451"/>
                    </a:lnTo>
                    <a:lnTo>
                      <a:pt x="481" y="454"/>
                    </a:lnTo>
                    <a:lnTo>
                      <a:pt x="476" y="454"/>
                    </a:lnTo>
                    <a:lnTo>
                      <a:pt x="476" y="454"/>
                    </a:lnTo>
                    <a:lnTo>
                      <a:pt x="463" y="451"/>
                    </a:lnTo>
                    <a:lnTo>
                      <a:pt x="451" y="445"/>
                    </a:lnTo>
                    <a:lnTo>
                      <a:pt x="451" y="445"/>
                    </a:lnTo>
                    <a:lnTo>
                      <a:pt x="443" y="442"/>
                    </a:lnTo>
                    <a:lnTo>
                      <a:pt x="434" y="438"/>
                    </a:lnTo>
                    <a:lnTo>
                      <a:pt x="434" y="438"/>
                    </a:lnTo>
                    <a:lnTo>
                      <a:pt x="414" y="432"/>
                    </a:lnTo>
                    <a:lnTo>
                      <a:pt x="395" y="431"/>
                    </a:lnTo>
                    <a:lnTo>
                      <a:pt x="375" y="429"/>
                    </a:lnTo>
                    <a:lnTo>
                      <a:pt x="355" y="429"/>
                    </a:lnTo>
                    <a:lnTo>
                      <a:pt x="355" y="429"/>
                    </a:lnTo>
                    <a:lnTo>
                      <a:pt x="338" y="429"/>
                    </a:lnTo>
                    <a:lnTo>
                      <a:pt x="324" y="427"/>
                    </a:lnTo>
                    <a:lnTo>
                      <a:pt x="293" y="422"/>
                    </a:lnTo>
                    <a:lnTo>
                      <a:pt x="293" y="422"/>
                    </a:lnTo>
                    <a:lnTo>
                      <a:pt x="264" y="416"/>
                    </a:lnTo>
                    <a:lnTo>
                      <a:pt x="235" y="409"/>
                    </a:lnTo>
                    <a:lnTo>
                      <a:pt x="235" y="409"/>
                    </a:lnTo>
                    <a:lnTo>
                      <a:pt x="212" y="405"/>
                    </a:lnTo>
                    <a:lnTo>
                      <a:pt x="190" y="402"/>
                    </a:lnTo>
                    <a:lnTo>
                      <a:pt x="190" y="402"/>
                    </a:lnTo>
                    <a:lnTo>
                      <a:pt x="168" y="402"/>
                    </a:lnTo>
                    <a:lnTo>
                      <a:pt x="168" y="402"/>
                    </a:lnTo>
                    <a:lnTo>
                      <a:pt x="148" y="402"/>
                    </a:lnTo>
                    <a:lnTo>
                      <a:pt x="139" y="404"/>
                    </a:lnTo>
                    <a:lnTo>
                      <a:pt x="130" y="405"/>
                    </a:lnTo>
                    <a:lnTo>
                      <a:pt x="130" y="405"/>
                    </a:lnTo>
                    <a:lnTo>
                      <a:pt x="107" y="414"/>
                    </a:lnTo>
                    <a:lnTo>
                      <a:pt x="96" y="420"/>
                    </a:lnTo>
                    <a:lnTo>
                      <a:pt x="83" y="425"/>
                    </a:lnTo>
                    <a:lnTo>
                      <a:pt x="83" y="425"/>
                    </a:lnTo>
                    <a:lnTo>
                      <a:pt x="72" y="434"/>
                    </a:lnTo>
                    <a:lnTo>
                      <a:pt x="69" y="440"/>
                    </a:lnTo>
                    <a:lnTo>
                      <a:pt x="65" y="445"/>
                    </a:lnTo>
                    <a:lnTo>
                      <a:pt x="65" y="445"/>
                    </a:lnTo>
                    <a:lnTo>
                      <a:pt x="63" y="449"/>
                    </a:lnTo>
                    <a:lnTo>
                      <a:pt x="63" y="454"/>
                    </a:lnTo>
                    <a:lnTo>
                      <a:pt x="63" y="454"/>
                    </a:lnTo>
                    <a:lnTo>
                      <a:pt x="62" y="458"/>
                    </a:lnTo>
                    <a:lnTo>
                      <a:pt x="58" y="458"/>
                    </a:lnTo>
                    <a:lnTo>
                      <a:pt x="51" y="458"/>
                    </a:lnTo>
                    <a:lnTo>
                      <a:pt x="34" y="451"/>
                    </a:lnTo>
                    <a:lnTo>
                      <a:pt x="34" y="451"/>
                    </a:lnTo>
                    <a:lnTo>
                      <a:pt x="25" y="449"/>
                    </a:lnTo>
                    <a:lnTo>
                      <a:pt x="20" y="451"/>
                    </a:lnTo>
                    <a:lnTo>
                      <a:pt x="14" y="452"/>
                    </a:lnTo>
                    <a:lnTo>
                      <a:pt x="14" y="452"/>
                    </a:lnTo>
                    <a:lnTo>
                      <a:pt x="11" y="458"/>
                    </a:lnTo>
                    <a:lnTo>
                      <a:pt x="7" y="463"/>
                    </a:lnTo>
                    <a:lnTo>
                      <a:pt x="2" y="476"/>
                    </a:lnTo>
                    <a:lnTo>
                      <a:pt x="2" y="476"/>
                    </a:lnTo>
                    <a:lnTo>
                      <a:pt x="0" y="483"/>
                    </a:lnTo>
                    <a:lnTo>
                      <a:pt x="2" y="490"/>
                    </a:lnTo>
                    <a:lnTo>
                      <a:pt x="4" y="498"/>
                    </a:lnTo>
                    <a:lnTo>
                      <a:pt x="7" y="503"/>
                    </a:lnTo>
                    <a:lnTo>
                      <a:pt x="13" y="508"/>
                    </a:lnTo>
                    <a:lnTo>
                      <a:pt x="20" y="510"/>
                    </a:lnTo>
                    <a:lnTo>
                      <a:pt x="25" y="514"/>
                    </a:lnTo>
                    <a:lnTo>
                      <a:pt x="34" y="514"/>
                    </a:lnTo>
                    <a:lnTo>
                      <a:pt x="34" y="514"/>
                    </a:lnTo>
                    <a:lnTo>
                      <a:pt x="45" y="512"/>
                    </a:lnTo>
                    <a:lnTo>
                      <a:pt x="58" y="510"/>
                    </a:lnTo>
                    <a:lnTo>
                      <a:pt x="71" y="508"/>
                    </a:lnTo>
                    <a:lnTo>
                      <a:pt x="76" y="510"/>
                    </a:lnTo>
                    <a:lnTo>
                      <a:pt x="83" y="512"/>
                    </a:lnTo>
                    <a:lnTo>
                      <a:pt x="83" y="512"/>
                    </a:lnTo>
                    <a:lnTo>
                      <a:pt x="91" y="514"/>
                    </a:lnTo>
                    <a:lnTo>
                      <a:pt x="98" y="517"/>
                    </a:lnTo>
                    <a:lnTo>
                      <a:pt x="101" y="523"/>
                    </a:lnTo>
                    <a:lnTo>
                      <a:pt x="103" y="527"/>
                    </a:lnTo>
                    <a:lnTo>
                      <a:pt x="101" y="530"/>
                    </a:lnTo>
                    <a:lnTo>
                      <a:pt x="101" y="530"/>
                    </a:lnTo>
                    <a:lnTo>
                      <a:pt x="100" y="536"/>
                    </a:lnTo>
                    <a:lnTo>
                      <a:pt x="94" y="539"/>
                    </a:lnTo>
                    <a:lnTo>
                      <a:pt x="89" y="541"/>
                    </a:lnTo>
                    <a:lnTo>
                      <a:pt x="81" y="541"/>
                    </a:lnTo>
                    <a:lnTo>
                      <a:pt x="81" y="541"/>
                    </a:lnTo>
                    <a:lnTo>
                      <a:pt x="76" y="541"/>
                    </a:lnTo>
                    <a:lnTo>
                      <a:pt x="72" y="537"/>
                    </a:lnTo>
                    <a:lnTo>
                      <a:pt x="63" y="532"/>
                    </a:lnTo>
                    <a:lnTo>
                      <a:pt x="63" y="532"/>
                    </a:lnTo>
                    <a:lnTo>
                      <a:pt x="54" y="530"/>
                    </a:lnTo>
                    <a:lnTo>
                      <a:pt x="47" y="530"/>
                    </a:lnTo>
                    <a:lnTo>
                      <a:pt x="47" y="530"/>
                    </a:lnTo>
                    <a:lnTo>
                      <a:pt x="43" y="532"/>
                    </a:lnTo>
                    <a:lnTo>
                      <a:pt x="40" y="534"/>
                    </a:lnTo>
                    <a:lnTo>
                      <a:pt x="33" y="537"/>
                    </a:lnTo>
                    <a:lnTo>
                      <a:pt x="33" y="537"/>
                    </a:lnTo>
                    <a:lnTo>
                      <a:pt x="24" y="537"/>
                    </a:lnTo>
                    <a:lnTo>
                      <a:pt x="14" y="537"/>
                    </a:lnTo>
                    <a:lnTo>
                      <a:pt x="14" y="537"/>
                    </a:lnTo>
                    <a:lnTo>
                      <a:pt x="9" y="541"/>
                    </a:lnTo>
                    <a:lnTo>
                      <a:pt x="5" y="545"/>
                    </a:lnTo>
                    <a:lnTo>
                      <a:pt x="4" y="552"/>
                    </a:lnTo>
                    <a:lnTo>
                      <a:pt x="4" y="557"/>
                    </a:lnTo>
                    <a:lnTo>
                      <a:pt x="4" y="557"/>
                    </a:lnTo>
                    <a:lnTo>
                      <a:pt x="7" y="565"/>
                    </a:lnTo>
                    <a:lnTo>
                      <a:pt x="11" y="570"/>
                    </a:lnTo>
                    <a:lnTo>
                      <a:pt x="18" y="572"/>
                    </a:lnTo>
                    <a:lnTo>
                      <a:pt x="25" y="574"/>
                    </a:lnTo>
                    <a:lnTo>
                      <a:pt x="40" y="574"/>
                    </a:lnTo>
                    <a:lnTo>
                      <a:pt x="52" y="572"/>
                    </a:lnTo>
                    <a:lnTo>
                      <a:pt x="52" y="572"/>
                    </a:lnTo>
                    <a:lnTo>
                      <a:pt x="60" y="572"/>
                    </a:lnTo>
                    <a:lnTo>
                      <a:pt x="67" y="572"/>
                    </a:lnTo>
                    <a:lnTo>
                      <a:pt x="67" y="572"/>
                    </a:lnTo>
                    <a:lnTo>
                      <a:pt x="72" y="577"/>
                    </a:lnTo>
                    <a:lnTo>
                      <a:pt x="72" y="577"/>
                    </a:lnTo>
                    <a:lnTo>
                      <a:pt x="78" y="577"/>
                    </a:lnTo>
                    <a:lnTo>
                      <a:pt x="85" y="577"/>
                    </a:lnTo>
                    <a:lnTo>
                      <a:pt x="85" y="577"/>
                    </a:lnTo>
                    <a:lnTo>
                      <a:pt x="92" y="577"/>
                    </a:lnTo>
                    <a:lnTo>
                      <a:pt x="100" y="577"/>
                    </a:lnTo>
                    <a:lnTo>
                      <a:pt x="107" y="581"/>
                    </a:lnTo>
                    <a:lnTo>
                      <a:pt x="110" y="584"/>
                    </a:lnTo>
                    <a:lnTo>
                      <a:pt x="110" y="584"/>
                    </a:lnTo>
                    <a:lnTo>
                      <a:pt x="114" y="590"/>
                    </a:lnTo>
                    <a:lnTo>
                      <a:pt x="112" y="595"/>
                    </a:lnTo>
                    <a:lnTo>
                      <a:pt x="110" y="601"/>
                    </a:lnTo>
                    <a:lnTo>
                      <a:pt x="107" y="604"/>
                    </a:lnTo>
                    <a:lnTo>
                      <a:pt x="107" y="604"/>
                    </a:lnTo>
                    <a:lnTo>
                      <a:pt x="103" y="608"/>
                    </a:lnTo>
                    <a:lnTo>
                      <a:pt x="100" y="612"/>
                    </a:lnTo>
                    <a:lnTo>
                      <a:pt x="100" y="612"/>
                    </a:lnTo>
                    <a:lnTo>
                      <a:pt x="96" y="612"/>
                    </a:lnTo>
                    <a:lnTo>
                      <a:pt x="92" y="612"/>
                    </a:lnTo>
                    <a:lnTo>
                      <a:pt x="83" y="612"/>
                    </a:lnTo>
                    <a:lnTo>
                      <a:pt x="83" y="612"/>
                    </a:lnTo>
                    <a:lnTo>
                      <a:pt x="78" y="613"/>
                    </a:lnTo>
                    <a:lnTo>
                      <a:pt x="74" y="613"/>
                    </a:lnTo>
                    <a:lnTo>
                      <a:pt x="74" y="613"/>
                    </a:lnTo>
                    <a:lnTo>
                      <a:pt x="63" y="612"/>
                    </a:lnTo>
                    <a:lnTo>
                      <a:pt x="58" y="610"/>
                    </a:lnTo>
                    <a:lnTo>
                      <a:pt x="52" y="613"/>
                    </a:lnTo>
                    <a:lnTo>
                      <a:pt x="52" y="613"/>
                    </a:lnTo>
                    <a:lnTo>
                      <a:pt x="51" y="617"/>
                    </a:lnTo>
                    <a:lnTo>
                      <a:pt x="51" y="621"/>
                    </a:lnTo>
                    <a:lnTo>
                      <a:pt x="52" y="624"/>
                    </a:lnTo>
                    <a:lnTo>
                      <a:pt x="52" y="630"/>
                    </a:lnTo>
                    <a:lnTo>
                      <a:pt x="52" y="630"/>
                    </a:lnTo>
                    <a:lnTo>
                      <a:pt x="51" y="633"/>
                    </a:lnTo>
                    <a:lnTo>
                      <a:pt x="47" y="635"/>
                    </a:lnTo>
                    <a:lnTo>
                      <a:pt x="40" y="637"/>
                    </a:lnTo>
                    <a:lnTo>
                      <a:pt x="40" y="637"/>
                    </a:lnTo>
                    <a:lnTo>
                      <a:pt x="31" y="642"/>
                    </a:lnTo>
                    <a:lnTo>
                      <a:pt x="29" y="646"/>
                    </a:lnTo>
                    <a:lnTo>
                      <a:pt x="27" y="651"/>
                    </a:lnTo>
                    <a:lnTo>
                      <a:pt x="27" y="651"/>
                    </a:lnTo>
                    <a:lnTo>
                      <a:pt x="29" y="655"/>
                    </a:lnTo>
                    <a:lnTo>
                      <a:pt x="33" y="659"/>
                    </a:lnTo>
                    <a:lnTo>
                      <a:pt x="42" y="662"/>
                    </a:lnTo>
                    <a:lnTo>
                      <a:pt x="42" y="662"/>
                    </a:lnTo>
                    <a:lnTo>
                      <a:pt x="49" y="664"/>
                    </a:lnTo>
                    <a:lnTo>
                      <a:pt x="54" y="664"/>
                    </a:lnTo>
                    <a:lnTo>
                      <a:pt x="56" y="666"/>
                    </a:lnTo>
                    <a:lnTo>
                      <a:pt x="56" y="666"/>
                    </a:lnTo>
                    <a:lnTo>
                      <a:pt x="54" y="669"/>
                    </a:lnTo>
                    <a:lnTo>
                      <a:pt x="52" y="673"/>
                    </a:lnTo>
                    <a:lnTo>
                      <a:pt x="47" y="679"/>
                    </a:lnTo>
                    <a:lnTo>
                      <a:pt x="47" y="679"/>
                    </a:lnTo>
                    <a:lnTo>
                      <a:pt x="45" y="688"/>
                    </a:lnTo>
                    <a:lnTo>
                      <a:pt x="47" y="695"/>
                    </a:lnTo>
                    <a:lnTo>
                      <a:pt x="51" y="698"/>
                    </a:lnTo>
                    <a:lnTo>
                      <a:pt x="54" y="700"/>
                    </a:lnTo>
                    <a:lnTo>
                      <a:pt x="58" y="700"/>
                    </a:lnTo>
                    <a:lnTo>
                      <a:pt x="62" y="700"/>
                    </a:lnTo>
                    <a:lnTo>
                      <a:pt x="62" y="700"/>
                    </a:lnTo>
                    <a:lnTo>
                      <a:pt x="67" y="697"/>
                    </a:lnTo>
                    <a:lnTo>
                      <a:pt x="74" y="693"/>
                    </a:lnTo>
                    <a:lnTo>
                      <a:pt x="76" y="693"/>
                    </a:lnTo>
                    <a:lnTo>
                      <a:pt x="78" y="693"/>
                    </a:lnTo>
                    <a:lnTo>
                      <a:pt x="80" y="695"/>
                    </a:lnTo>
                    <a:lnTo>
                      <a:pt x="81" y="698"/>
                    </a:lnTo>
                    <a:lnTo>
                      <a:pt x="81" y="698"/>
                    </a:lnTo>
                    <a:lnTo>
                      <a:pt x="83" y="711"/>
                    </a:lnTo>
                    <a:lnTo>
                      <a:pt x="85" y="717"/>
                    </a:lnTo>
                    <a:lnTo>
                      <a:pt x="87" y="720"/>
                    </a:lnTo>
                    <a:lnTo>
                      <a:pt x="87" y="720"/>
                    </a:lnTo>
                    <a:lnTo>
                      <a:pt x="92" y="724"/>
                    </a:lnTo>
                    <a:lnTo>
                      <a:pt x="98" y="722"/>
                    </a:lnTo>
                    <a:lnTo>
                      <a:pt x="101" y="720"/>
                    </a:lnTo>
                    <a:lnTo>
                      <a:pt x="105" y="718"/>
                    </a:lnTo>
                    <a:lnTo>
                      <a:pt x="105" y="718"/>
                    </a:lnTo>
                    <a:lnTo>
                      <a:pt x="110" y="718"/>
                    </a:lnTo>
                    <a:lnTo>
                      <a:pt x="114" y="720"/>
                    </a:lnTo>
                    <a:lnTo>
                      <a:pt x="121" y="726"/>
                    </a:lnTo>
                    <a:lnTo>
                      <a:pt x="121" y="726"/>
                    </a:lnTo>
                    <a:lnTo>
                      <a:pt x="127" y="727"/>
                    </a:lnTo>
                    <a:lnTo>
                      <a:pt x="132" y="729"/>
                    </a:lnTo>
                    <a:lnTo>
                      <a:pt x="132" y="729"/>
                    </a:lnTo>
                    <a:lnTo>
                      <a:pt x="138" y="726"/>
                    </a:lnTo>
                    <a:lnTo>
                      <a:pt x="145" y="722"/>
                    </a:lnTo>
                    <a:lnTo>
                      <a:pt x="145" y="722"/>
                    </a:lnTo>
                    <a:lnTo>
                      <a:pt x="152" y="720"/>
                    </a:lnTo>
                    <a:lnTo>
                      <a:pt x="152" y="720"/>
                    </a:lnTo>
                    <a:lnTo>
                      <a:pt x="159" y="720"/>
                    </a:lnTo>
                    <a:lnTo>
                      <a:pt x="163" y="720"/>
                    </a:lnTo>
                    <a:lnTo>
                      <a:pt x="165" y="722"/>
                    </a:lnTo>
                    <a:lnTo>
                      <a:pt x="165" y="722"/>
                    </a:lnTo>
                    <a:lnTo>
                      <a:pt x="167" y="726"/>
                    </a:lnTo>
                    <a:lnTo>
                      <a:pt x="167" y="729"/>
                    </a:lnTo>
                    <a:lnTo>
                      <a:pt x="165" y="736"/>
                    </a:lnTo>
                    <a:lnTo>
                      <a:pt x="165" y="736"/>
                    </a:lnTo>
                    <a:lnTo>
                      <a:pt x="161" y="740"/>
                    </a:lnTo>
                    <a:lnTo>
                      <a:pt x="157" y="742"/>
                    </a:lnTo>
                    <a:lnTo>
                      <a:pt x="157" y="742"/>
                    </a:lnTo>
                    <a:lnTo>
                      <a:pt x="150" y="749"/>
                    </a:lnTo>
                    <a:lnTo>
                      <a:pt x="148" y="756"/>
                    </a:lnTo>
                    <a:lnTo>
                      <a:pt x="148" y="756"/>
                    </a:lnTo>
                    <a:lnTo>
                      <a:pt x="145" y="765"/>
                    </a:lnTo>
                    <a:lnTo>
                      <a:pt x="139" y="771"/>
                    </a:lnTo>
                    <a:lnTo>
                      <a:pt x="132" y="776"/>
                    </a:lnTo>
                    <a:lnTo>
                      <a:pt x="123" y="782"/>
                    </a:lnTo>
                    <a:lnTo>
                      <a:pt x="123" y="782"/>
                    </a:lnTo>
                    <a:lnTo>
                      <a:pt x="98" y="794"/>
                    </a:lnTo>
                    <a:lnTo>
                      <a:pt x="87" y="800"/>
                    </a:lnTo>
                    <a:lnTo>
                      <a:pt x="76" y="809"/>
                    </a:lnTo>
                    <a:lnTo>
                      <a:pt x="76" y="809"/>
                    </a:lnTo>
                    <a:lnTo>
                      <a:pt x="72" y="811"/>
                    </a:lnTo>
                    <a:lnTo>
                      <a:pt x="72" y="814"/>
                    </a:lnTo>
                    <a:lnTo>
                      <a:pt x="72" y="821"/>
                    </a:lnTo>
                    <a:lnTo>
                      <a:pt x="74" y="825"/>
                    </a:lnTo>
                    <a:lnTo>
                      <a:pt x="76" y="827"/>
                    </a:lnTo>
                    <a:lnTo>
                      <a:pt x="80" y="829"/>
                    </a:lnTo>
                    <a:lnTo>
                      <a:pt x="83" y="827"/>
                    </a:lnTo>
                    <a:lnTo>
                      <a:pt x="83" y="827"/>
                    </a:lnTo>
                    <a:lnTo>
                      <a:pt x="89" y="825"/>
                    </a:lnTo>
                    <a:lnTo>
                      <a:pt x="91" y="820"/>
                    </a:lnTo>
                    <a:lnTo>
                      <a:pt x="96" y="811"/>
                    </a:lnTo>
                    <a:lnTo>
                      <a:pt x="96" y="811"/>
                    </a:lnTo>
                    <a:lnTo>
                      <a:pt x="101" y="805"/>
                    </a:lnTo>
                    <a:lnTo>
                      <a:pt x="109" y="800"/>
                    </a:lnTo>
                    <a:lnTo>
                      <a:pt x="125" y="793"/>
                    </a:lnTo>
                    <a:lnTo>
                      <a:pt x="141" y="785"/>
                    </a:lnTo>
                    <a:lnTo>
                      <a:pt x="156" y="776"/>
                    </a:lnTo>
                    <a:lnTo>
                      <a:pt x="156" y="776"/>
                    </a:lnTo>
                    <a:lnTo>
                      <a:pt x="161" y="769"/>
                    </a:lnTo>
                    <a:lnTo>
                      <a:pt x="167" y="762"/>
                    </a:lnTo>
                    <a:lnTo>
                      <a:pt x="167" y="762"/>
                    </a:lnTo>
                    <a:lnTo>
                      <a:pt x="172" y="755"/>
                    </a:lnTo>
                    <a:lnTo>
                      <a:pt x="177" y="749"/>
                    </a:lnTo>
                    <a:lnTo>
                      <a:pt x="190" y="740"/>
                    </a:lnTo>
                    <a:lnTo>
                      <a:pt x="190" y="740"/>
                    </a:lnTo>
                    <a:lnTo>
                      <a:pt x="203" y="727"/>
                    </a:lnTo>
                    <a:lnTo>
                      <a:pt x="206" y="720"/>
                    </a:lnTo>
                    <a:lnTo>
                      <a:pt x="210" y="711"/>
                    </a:lnTo>
                    <a:lnTo>
                      <a:pt x="210" y="711"/>
                    </a:lnTo>
                    <a:lnTo>
                      <a:pt x="210" y="706"/>
                    </a:lnTo>
                    <a:lnTo>
                      <a:pt x="214" y="700"/>
                    </a:lnTo>
                    <a:lnTo>
                      <a:pt x="217" y="697"/>
                    </a:lnTo>
                    <a:lnTo>
                      <a:pt x="223" y="693"/>
                    </a:lnTo>
                    <a:lnTo>
                      <a:pt x="223" y="693"/>
                    </a:lnTo>
                    <a:lnTo>
                      <a:pt x="223" y="689"/>
                    </a:lnTo>
                    <a:lnTo>
                      <a:pt x="224" y="688"/>
                    </a:lnTo>
                    <a:lnTo>
                      <a:pt x="232" y="686"/>
                    </a:lnTo>
                    <a:lnTo>
                      <a:pt x="232" y="686"/>
                    </a:lnTo>
                    <a:lnTo>
                      <a:pt x="235" y="684"/>
                    </a:lnTo>
                    <a:lnTo>
                      <a:pt x="237" y="680"/>
                    </a:lnTo>
                    <a:lnTo>
                      <a:pt x="239" y="675"/>
                    </a:lnTo>
                    <a:lnTo>
                      <a:pt x="239" y="675"/>
                    </a:lnTo>
                    <a:lnTo>
                      <a:pt x="241" y="669"/>
                    </a:lnTo>
                    <a:lnTo>
                      <a:pt x="244" y="666"/>
                    </a:lnTo>
                    <a:lnTo>
                      <a:pt x="250" y="662"/>
                    </a:lnTo>
                    <a:lnTo>
                      <a:pt x="252" y="664"/>
                    </a:lnTo>
                    <a:lnTo>
                      <a:pt x="253" y="666"/>
                    </a:lnTo>
                    <a:lnTo>
                      <a:pt x="253" y="666"/>
                    </a:lnTo>
                    <a:lnTo>
                      <a:pt x="255" y="669"/>
                    </a:lnTo>
                    <a:lnTo>
                      <a:pt x="253" y="677"/>
                    </a:lnTo>
                    <a:lnTo>
                      <a:pt x="250" y="686"/>
                    </a:lnTo>
                    <a:lnTo>
                      <a:pt x="250" y="686"/>
                    </a:lnTo>
                    <a:lnTo>
                      <a:pt x="241" y="698"/>
                    </a:lnTo>
                    <a:lnTo>
                      <a:pt x="237" y="707"/>
                    </a:lnTo>
                    <a:lnTo>
                      <a:pt x="235" y="715"/>
                    </a:lnTo>
                    <a:lnTo>
                      <a:pt x="235" y="715"/>
                    </a:lnTo>
                    <a:lnTo>
                      <a:pt x="235" y="718"/>
                    </a:lnTo>
                    <a:lnTo>
                      <a:pt x="237" y="720"/>
                    </a:lnTo>
                    <a:lnTo>
                      <a:pt x="239" y="722"/>
                    </a:lnTo>
                    <a:lnTo>
                      <a:pt x="241" y="724"/>
                    </a:lnTo>
                    <a:lnTo>
                      <a:pt x="248" y="722"/>
                    </a:lnTo>
                    <a:lnTo>
                      <a:pt x="253" y="720"/>
                    </a:lnTo>
                    <a:lnTo>
                      <a:pt x="253" y="720"/>
                    </a:lnTo>
                    <a:lnTo>
                      <a:pt x="262" y="715"/>
                    </a:lnTo>
                    <a:lnTo>
                      <a:pt x="272" y="709"/>
                    </a:lnTo>
                    <a:lnTo>
                      <a:pt x="272" y="709"/>
                    </a:lnTo>
                    <a:lnTo>
                      <a:pt x="286" y="697"/>
                    </a:lnTo>
                    <a:lnTo>
                      <a:pt x="286" y="697"/>
                    </a:lnTo>
                    <a:lnTo>
                      <a:pt x="291" y="693"/>
                    </a:lnTo>
                    <a:lnTo>
                      <a:pt x="293" y="693"/>
                    </a:lnTo>
                    <a:lnTo>
                      <a:pt x="293" y="689"/>
                    </a:lnTo>
                    <a:lnTo>
                      <a:pt x="293" y="689"/>
                    </a:lnTo>
                    <a:lnTo>
                      <a:pt x="293" y="686"/>
                    </a:lnTo>
                    <a:lnTo>
                      <a:pt x="291" y="682"/>
                    </a:lnTo>
                    <a:lnTo>
                      <a:pt x="291" y="679"/>
                    </a:lnTo>
                    <a:lnTo>
                      <a:pt x="290" y="677"/>
                    </a:lnTo>
                    <a:lnTo>
                      <a:pt x="290" y="677"/>
                    </a:lnTo>
                    <a:lnTo>
                      <a:pt x="291" y="673"/>
                    </a:lnTo>
                    <a:lnTo>
                      <a:pt x="295" y="671"/>
                    </a:lnTo>
                    <a:lnTo>
                      <a:pt x="302" y="671"/>
                    </a:lnTo>
                    <a:lnTo>
                      <a:pt x="302" y="671"/>
                    </a:lnTo>
                    <a:lnTo>
                      <a:pt x="313" y="669"/>
                    </a:lnTo>
                    <a:lnTo>
                      <a:pt x="324" y="669"/>
                    </a:lnTo>
                    <a:lnTo>
                      <a:pt x="324" y="669"/>
                    </a:lnTo>
                    <a:lnTo>
                      <a:pt x="335" y="671"/>
                    </a:lnTo>
                    <a:lnTo>
                      <a:pt x="344" y="675"/>
                    </a:lnTo>
                    <a:lnTo>
                      <a:pt x="353" y="682"/>
                    </a:lnTo>
                    <a:lnTo>
                      <a:pt x="358" y="689"/>
                    </a:lnTo>
                    <a:lnTo>
                      <a:pt x="358" y="689"/>
                    </a:lnTo>
                    <a:lnTo>
                      <a:pt x="362" y="693"/>
                    </a:lnTo>
                    <a:lnTo>
                      <a:pt x="366" y="695"/>
                    </a:lnTo>
                    <a:lnTo>
                      <a:pt x="373" y="695"/>
                    </a:lnTo>
                    <a:lnTo>
                      <a:pt x="380" y="693"/>
                    </a:lnTo>
                    <a:lnTo>
                      <a:pt x="387" y="693"/>
                    </a:lnTo>
                    <a:lnTo>
                      <a:pt x="387" y="693"/>
                    </a:lnTo>
                    <a:lnTo>
                      <a:pt x="396" y="695"/>
                    </a:lnTo>
                    <a:lnTo>
                      <a:pt x="404" y="698"/>
                    </a:lnTo>
                    <a:lnTo>
                      <a:pt x="418" y="706"/>
                    </a:lnTo>
                    <a:lnTo>
                      <a:pt x="418" y="706"/>
                    </a:lnTo>
                    <a:lnTo>
                      <a:pt x="434" y="711"/>
                    </a:lnTo>
                    <a:lnTo>
                      <a:pt x="449" y="718"/>
                    </a:lnTo>
                    <a:lnTo>
                      <a:pt x="449" y="718"/>
                    </a:lnTo>
                    <a:lnTo>
                      <a:pt x="458" y="726"/>
                    </a:lnTo>
                    <a:lnTo>
                      <a:pt x="469" y="733"/>
                    </a:lnTo>
                    <a:lnTo>
                      <a:pt x="469" y="733"/>
                    </a:lnTo>
                    <a:lnTo>
                      <a:pt x="474" y="740"/>
                    </a:lnTo>
                    <a:lnTo>
                      <a:pt x="478" y="747"/>
                    </a:lnTo>
                    <a:lnTo>
                      <a:pt x="487" y="762"/>
                    </a:lnTo>
                    <a:lnTo>
                      <a:pt x="487" y="762"/>
                    </a:lnTo>
                    <a:lnTo>
                      <a:pt x="491" y="769"/>
                    </a:lnTo>
                    <a:lnTo>
                      <a:pt x="496" y="776"/>
                    </a:lnTo>
                    <a:lnTo>
                      <a:pt x="496" y="776"/>
                    </a:lnTo>
                    <a:lnTo>
                      <a:pt x="503" y="783"/>
                    </a:lnTo>
                    <a:lnTo>
                      <a:pt x="503" y="783"/>
                    </a:lnTo>
                    <a:lnTo>
                      <a:pt x="507" y="787"/>
                    </a:lnTo>
                    <a:lnTo>
                      <a:pt x="510" y="789"/>
                    </a:lnTo>
                    <a:lnTo>
                      <a:pt x="514" y="789"/>
                    </a:lnTo>
                    <a:lnTo>
                      <a:pt x="514" y="789"/>
                    </a:lnTo>
                    <a:lnTo>
                      <a:pt x="516" y="789"/>
                    </a:lnTo>
                    <a:lnTo>
                      <a:pt x="518" y="785"/>
                    </a:lnTo>
                    <a:lnTo>
                      <a:pt x="519" y="782"/>
                    </a:lnTo>
                    <a:lnTo>
                      <a:pt x="518" y="778"/>
                    </a:lnTo>
                    <a:lnTo>
                      <a:pt x="518" y="778"/>
                    </a:lnTo>
                    <a:lnTo>
                      <a:pt x="512" y="771"/>
                    </a:lnTo>
                    <a:lnTo>
                      <a:pt x="507" y="764"/>
                    </a:lnTo>
                    <a:lnTo>
                      <a:pt x="507" y="764"/>
                    </a:lnTo>
                    <a:lnTo>
                      <a:pt x="503" y="758"/>
                    </a:lnTo>
                    <a:lnTo>
                      <a:pt x="503" y="755"/>
                    </a:lnTo>
                    <a:lnTo>
                      <a:pt x="503" y="751"/>
                    </a:lnTo>
                    <a:lnTo>
                      <a:pt x="503" y="751"/>
                    </a:lnTo>
                    <a:lnTo>
                      <a:pt x="507" y="749"/>
                    </a:lnTo>
                    <a:lnTo>
                      <a:pt x="510" y="749"/>
                    </a:lnTo>
                    <a:lnTo>
                      <a:pt x="514" y="749"/>
                    </a:lnTo>
                    <a:lnTo>
                      <a:pt x="518" y="753"/>
                    </a:lnTo>
                    <a:lnTo>
                      <a:pt x="518" y="753"/>
                    </a:lnTo>
                    <a:lnTo>
                      <a:pt x="529" y="771"/>
                    </a:lnTo>
                    <a:lnTo>
                      <a:pt x="529" y="771"/>
                    </a:lnTo>
                    <a:lnTo>
                      <a:pt x="543" y="798"/>
                    </a:lnTo>
                    <a:lnTo>
                      <a:pt x="543" y="798"/>
                    </a:lnTo>
                    <a:lnTo>
                      <a:pt x="554" y="821"/>
                    </a:lnTo>
                    <a:lnTo>
                      <a:pt x="565" y="843"/>
                    </a:lnTo>
                    <a:lnTo>
                      <a:pt x="565" y="843"/>
                    </a:lnTo>
                    <a:lnTo>
                      <a:pt x="574" y="854"/>
                    </a:lnTo>
                    <a:lnTo>
                      <a:pt x="581" y="865"/>
                    </a:lnTo>
                    <a:lnTo>
                      <a:pt x="590" y="876"/>
                    </a:lnTo>
                    <a:lnTo>
                      <a:pt x="595" y="888"/>
                    </a:lnTo>
                    <a:lnTo>
                      <a:pt x="595" y="888"/>
                    </a:lnTo>
                    <a:lnTo>
                      <a:pt x="608" y="917"/>
                    </a:lnTo>
                    <a:lnTo>
                      <a:pt x="608" y="917"/>
                    </a:lnTo>
                    <a:lnTo>
                      <a:pt x="612" y="928"/>
                    </a:lnTo>
                    <a:lnTo>
                      <a:pt x="614" y="934"/>
                    </a:lnTo>
                    <a:lnTo>
                      <a:pt x="617" y="939"/>
                    </a:lnTo>
                    <a:lnTo>
                      <a:pt x="617" y="939"/>
                    </a:lnTo>
                    <a:lnTo>
                      <a:pt x="623" y="943"/>
                    </a:lnTo>
                    <a:lnTo>
                      <a:pt x="628" y="943"/>
                    </a:lnTo>
                    <a:lnTo>
                      <a:pt x="634" y="941"/>
                    </a:lnTo>
                    <a:lnTo>
                      <a:pt x="641" y="937"/>
                    </a:lnTo>
                    <a:lnTo>
                      <a:pt x="641" y="937"/>
                    </a:lnTo>
                    <a:lnTo>
                      <a:pt x="644" y="935"/>
                    </a:lnTo>
                    <a:lnTo>
                      <a:pt x="652" y="934"/>
                    </a:lnTo>
                    <a:lnTo>
                      <a:pt x="657" y="934"/>
                    </a:lnTo>
                    <a:lnTo>
                      <a:pt x="664" y="935"/>
                    </a:lnTo>
                    <a:lnTo>
                      <a:pt x="670" y="937"/>
                    </a:lnTo>
                    <a:lnTo>
                      <a:pt x="675" y="941"/>
                    </a:lnTo>
                    <a:lnTo>
                      <a:pt x="681" y="945"/>
                    </a:lnTo>
                    <a:lnTo>
                      <a:pt x="684" y="950"/>
                    </a:lnTo>
                    <a:lnTo>
                      <a:pt x="684" y="950"/>
                    </a:lnTo>
                    <a:lnTo>
                      <a:pt x="686" y="957"/>
                    </a:lnTo>
                    <a:lnTo>
                      <a:pt x="684" y="964"/>
                    </a:lnTo>
                    <a:lnTo>
                      <a:pt x="682" y="972"/>
                    </a:lnTo>
                    <a:lnTo>
                      <a:pt x="677" y="975"/>
                    </a:lnTo>
                    <a:lnTo>
                      <a:pt x="677" y="975"/>
                    </a:lnTo>
                    <a:lnTo>
                      <a:pt x="672" y="979"/>
                    </a:lnTo>
                    <a:lnTo>
                      <a:pt x="664" y="979"/>
                    </a:lnTo>
                    <a:lnTo>
                      <a:pt x="657" y="977"/>
                    </a:lnTo>
                    <a:lnTo>
                      <a:pt x="650" y="977"/>
                    </a:lnTo>
                    <a:lnTo>
                      <a:pt x="650" y="977"/>
                    </a:lnTo>
                    <a:lnTo>
                      <a:pt x="646" y="979"/>
                    </a:lnTo>
                    <a:lnTo>
                      <a:pt x="644" y="981"/>
                    </a:lnTo>
                    <a:lnTo>
                      <a:pt x="641" y="986"/>
                    </a:lnTo>
                    <a:lnTo>
                      <a:pt x="639" y="995"/>
                    </a:lnTo>
                    <a:lnTo>
                      <a:pt x="639" y="1002"/>
                    </a:lnTo>
                    <a:lnTo>
                      <a:pt x="639" y="1002"/>
                    </a:lnTo>
                    <a:lnTo>
                      <a:pt x="643" y="1013"/>
                    </a:lnTo>
                    <a:lnTo>
                      <a:pt x="648" y="1022"/>
                    </a:lnTo>
                    <a:lnTo>
                      <a:pt x="662" y="1039"/>
                    </a:lnTo>
                    <a:lnTo>
                      <a:pt x="662" y="1039"/>
                    </a:lnTo>
                    <a:lnTo>
                      <a:pt x="672" y="1049"/>
                    </a:lnTo>
                    <a:lnTo>
                      <a:pt x="673" y="1057"/>
                    </a:lnTo>
                    <a:lnTo>
                      <a:pt x="675" y="1064"/>
                    </a:lnTo>
                    <a:lnTo>
                      <a:pt x="675" y="1064"/>
                    </a:lnTo>
                    <a:lnTo>
                      <a:pt x="677" y="1082"/>
                    </a:lnTo>
                    <a:lnTo>
                      <a:pt x="675" y="1098"/>
                    </a:lnTo>
                    <a:lnTo>
                      <a:pt x="672" y="1133"/>
                    </a:lnTo>
                    <a:lnTo>
                      <a:pt x="672" y="1133"/>
                    </a:lnTo>
                    <a:lnTo>
                      <a:pt x="670" y="1149"/>
                    </a:lnTo>
                    <a:lnTo>
                      <a:pt x="670" y="1156"/>
                    </a:lnTo>
                    <a:lnTo>
                      <a:pt x="672" y="1165"/>
                    </a:lnTo>
                    <a:lnTo>
                      <a:pt x="672" y="1165"/>
                    </a:lnTo>
                    <a:lnTo>
                      <a:pt x="682" y="1191"/>
                    </a:lnTo>
                    <a:lnTo>
                      <a:pt x="686" y="1201"/>
                    </a:lnTo>
                    <a:lnTo>
                      <a:pt x="690" y="1216"/>
                    </a:lnTo>
                    <a:lnTo>
                      <a:pt x="690" y="1216"/>
                    </a:lnTo>
                    <a:lnTo>
                      <a:pt x="695" y="1229"/>
                    </a:lnTo>
                    <a:lnTo>
                      <a:pt x="700" y="1239"/>
                    </a:lnTo>
                    <a:lnTo>
                      <a:pt x="700" y="1239"/>
                    </a:lnTo>
                    <a:lnTo>
                      <a:pt x="713" y="1268"/>
                    </a:lnTo>
                    <a:lnTo>
                      <a:pt x="713" y="1268"/>
                    </a:lnTo>
                    <a:lnTo>
                      <a:pt x="726" y="1287"/>
                    </a:lnTo>
                    <a:lnTo>
                      <a:pt x="740" y="1303"/>
                    </a:lnTo>
                    <a:lnTo>
                      <a:pt x="740" y="1303"/>
                    </a:lnTo>
                    <a:lnTo>
                      <a:pt x="751" y="1310"/>
                    </a:lnTo>
                    <a:lnTo>
                      <a:pt x="760" y="1317"/>
                    </a:lnTo>
                    <a:lnTo>
                      <a:pt x="771" y="1323"/>
                    </a:lnTo>
                    <a:lnTo>
                      <a:pt x="778" y="1332"/>
                    </a:lnTo>
                    <a:lnTo>
                      <a:pt x="778" y="1332"/>
                    </a:lnTo>
                    <a:lnTo>
                      <a:pt x="784" y="1339"/>
                    </a:lnTo>
                    <a:lnTo>
                      <a:pt x="786" y="1346"/>
                    </a:lnTo>
                    <a:lnTo>
                      <a:pt x="793" y="1361"/>
                    </a:lnTo>
                    <a:lnTo>
                      <a:pt x="793" y="1361"/>
                    </a:lnTo>
                    <a:lnTo>
                      <a:pt x="804" y="1375"/>
                    </a:lnTo>
                    <a:lnTo>
                      <a:pt x="813" y="1390"/>
                    </a:lnTo>
                    <a:lnTo>
                      <a:pt x="813" y="1390"/>
                    </a:lnTo>
                    <a:lnTo>
                      <a:pt x="815" y="1395"/>
                    </a:lnTo>
                    <a:lnTo>
                      <a:pt x="815" y="1402"/>
                    </a:lnTo>
                    <a:lnTo>
                      <a:pt x="809" y="1413"/>
                    </a:lnTo>
                    <a:lnTo>
                      <a:pt x="809" y="1413"/>
                    </a:lnTo>
                    <a:lnTo>
                      <a:pt x="809" y="1417"/>
                    </a:lnTo>
                    <a:lnTo>
                      <a:pt x="811" y="1420"/>
                    </a:lnTo>
                    <a:lnTo>
                      <a:pt x="815" y="1428"/>
                    </a:lnTo>
                    <a:lnTo>
                      <a:pt x="827" y="1437"/>
                    </a:lnTo>
                    <a:lnTo>
                      <a:pt x="827" y="1437"/>
                    </a:lnTo>
                    <a:lnTo>
                      <a:pt x="836" y="1448"/>
                    </a:lnTo>
                    <a:lnTo>
                      <a:pt x="845" y="1458"/>
                    </a:lnTo>
                    <a:lnTo>
                      <a:pt x="845" y="1458"/>
                    </a:lnTo>
                    <a:lnTo>
                      <a:pt x="853" y="1473"/>
                    </a:lnTo>
                    <a:lnTo>
                      <a:pt x="858" y="1487"/>
                    </a:lnTo>
                    <a:lnTo>
                      <a:pt x="858" y="1487"/>
                    </a:lnTo>
                    <a:lnTo>
                      <a:pt x="862" y="1493"/>
                    </a:lnTo>
                    <a:lnTo>
                      <a:pt x="863" y="1496"/>
                    </a:lnTo>
                    <a:lnTo>
                      <a:pt x="867" y="1500"/>
                    </a:lnTo>
                    <a:lnTo>
                      <a:pt x="872" y="1500"/>
                    </a:lnTo>
                    <a:lnTo>
                      <a:pt x="872" y="1500"/>
                    </a:lnTo>
                    <a:lnTo>
                      <a:pt x="876" y="1500"/>
                    </a:lnTo>
                    <a:lnTo>
                      <a:pt x="880" y="1496"/>
                    </a:lnTo>
                    <a:lnTo>
                      <a:pt x="880" y="1493"/>
                    </a:lnTo>
                    <a:lnTo>
                      <a:pt x="880" y="1489"/>
                    </a:lnTo>
                    <a:lnTo>
                      <a:pt x="880" y="1489"/>
                    </a:lnTo>
                    <a:lnTo>
                      <a:pt x="876" y="1482"/>
                    </a:lnTo>
                    <a:lnTo>
                      <a:pt x="872" y="1475"/>
                    </a:lnTo>
                    <a:lnTo>
                      <a:pt x="872" y="1475"/>
                    </a:lnTo>
                    <a:lnTo>
                      <a:pt x="860" y="1457"/>
                    </a:lnTo>
                    <a:lnTo>
                      <a:pt x="860" y="1457"/>
                    </a:lnTo>
                    <a:lnTo>
                      <a:pt x="854" y="1449"/>
                    </a:lnTo>
                    <a:lnTo>
                      <a:pt x="847" y="1440"/>
                    </a:lnTo>
                    <a:lnTo>
                      <a:pt x="847" y="1440"/>
                    </a:lnTo>
                    <a:lnTo>
                      <a:pt x="840" y="1428"/>
                    </a:lnTo>
                    <a:lnTo>
                      <a:pt x="833" y="1413"/>
                    </a:lnTo>
                    <a:lnTo>
                      <a:pt x="833" y="1413"/>
                    </a:lnTo>
                    <a:lnTo>
                      <a:pt x="827" y="1399"/>
                    </a:lnTo>
                    <a:lnTo>
                      <a:pt x="822" y="1382"/>
                    </a:lnTo>
                    <a:lnTo>
                      <a:pt x="822" y="1382"/>
                    </a:lnTo>
                    <a:lnTo>
                      <a:pt x="818" y="1370"/>
                    </a:lnTo>
                    <a:lnTo>
                      <a:pt x="818" y="1357"/>
                    </a:lnTo>
                    <a:lnTo>
                      <a:pt x="818" y="1357"/>
                    </a:lnTo>
                    <a:lnTo>
                      <a:pt x="820" y="1353"/>
                    </a:lnTo>
                    <a:lnTo>
                      <a:pt x="820" y="1350"/>
                    </a:lnTo>
                    <a:lnTo>
                      <a:pt x="824" y="1346"/>
                    </a:lnTo>
                    <a:lnTo>
                      <a:pt x="825" y="1344"/>
                    </a:lnTo>
                    <a:lnTo>
                      <a:pt x="833" y="1344"/>
                    </a:lnTo>
                    <a:lnTo>
                      <a:pt x="840" y="1348"/>
                    </a:lnTo>
                    <a:lnTo>
                      <a:pt x="840" y="1348"/>
                    </a:lnTo>
                    <a:lnTo>
                      <a:pt x="845" y="1353"/>
                    </a:lnTo>
                    <a:lnTo>
                      <a:pt x="851" y="1361"/>
                    </a:lnTo>
                    <a:lnTo>
                      <a:pt x="858" y="1375"/>
                    </a:lnTo>
                    <a:lnTo>
                      <a:pt x="858" y="1375"/>
                    </a:lnTo>
                    <a:lnTo>
                      <a:pt x="878" y="1406"/>
                    </a:lnTo>
                    <a:lnTo>
                      <a:pt x="878" y="1406"/>
                    </a:lnTo>
                    <a:lnTo>
                      <a:pt x="923" y="1484"/>
                    </a:lnTo>
                    <a:lnTo>
                      <a:pt x="923" y="1484"/>
                    </a:lnTo>
                    <a:lnTo>
                      <a:pt x="936" y="1502"/>
                    </a:lnTo>
                    <a:lnTo>
                      <a:pt x="936" y="1502"/>
                    </a:lnTo>
                    <a:lnTo>
                      <a:pt x="943" y="1515"/>
                    </a:lnTo>
                    <a:lnTo>
                      <a:pt x="943" y="1515"/>
                    </a:lnTo>
                    <a:lnTo>
                      <a:pt x="950" y="1525"/>
                    </a:lnTo>
                    <a:lnTo>
                      <a:pt x="952" y="1531"/>
                    </a:lnTo>
                    <a:lnTo>
                      <a:pt x="954" y="1536"/>
                    </a:lnTo>
                    <a:lnTo>
                      <a:pt x="954" y="1536"/>
                    </a:lnTo>
                    <a:lnTo>
                      <a:pt x="954" y="1552"/>
                    </a:lnTo>
                    <a:lnTo>
                      <a:pt x="954" y="1567"/>
                    </a:lnTo>
                    <a:lnTo>
                      <a:pt x="954" y="1567"/>
                    </a:lnTo>
                    <a:lnTo>
                      <a:pt x="957" y="1585"/>
                    </a:lnTo>
                    <a:lnTo>
                      <a:pt x="961" y="1592"/>
                    </a:lnTo>
                    <a:lnTo>
                      <a:pt x="965" y="1600"/>
                    </a:lnTo>
                    <a:lnTo>
                      <a:pt x="965" y="1600"/>
                    </a:lnTo>
                    <a:lnTo>
                      <a:pt x="972" y="1603"/>
                    </a:lnTo>
                    <a:lnTo>
                      <a:pt x="979" y="1605"/>
                    </a:lnTo>
                    <a:lnTo>
                      <a:pt x="985" y="1609"/>
                    </a:lnTo>
                    <a:lnTo>
                      <a:pt x="992" y="1610"/>
                    </a:lnTo>
                    <a:lnTo>
                      <a:pt x="992" y="1610"/>
                    </a:lnTo>
                    <a:lnTo>
                      <a:pt x="999" y="1618"/>
                    </a:lnTo>
                    <a:lnTo>
                      <a:pt x="1003" y="1621"/>
                    </a:lnTo>
                    <a:lnTo>
                      <a:pt x="1008" y="1623"/>
                    </a:lnTo>
                    <a:lnTo>
                      <a:pt x="1008" y="1623"/>
                    </a:lnTo>
                    <a:lnTo>
                      <a:pt x="1017" y="1625"/>
                    </a:lnTo>
                    <a:lnTo>
                      <a:pt x="1021" y="1625"/>
                    </a:lnTo>
                    <a:lnTo>
                      <a:pt x="1024" y="1627"/>
                    </a:lnTo>
                    <a:lnTo>
                      <a:pt x="1024" y="1627"/>
                    </a:lnTo>
                    <a:lnTo>
                      <a:pt x="1032" y="1634"/>
                    </a:lnTo>
                    <a:lnTo>
                      <a:pt x="1032" y="1634"/>
                    </a:lnTo>
                    <a:lnTo>
                      <a:pt x="1043" y="1643"/>
                    </a:lnTo>
                    <a:lnTo>
                      <a:pt x="1053" y="1650"/>
                    </a:lnTo>
                    <a:lnTo>
                      <a:pt x="1053" y="1650"/>
                    </a:lnTo>
                    <a:lnTo>
                      <a:pt x="1064" y="1654"/>
                    </a:lnTo>
                    <a:lnTo>
                      <a:pt x="1075" y="1656"/>
                    </a:lnTo>
                    <a:lnTo>
                      <a:pt x="1088" y="1654"/>
                    </a:lnTo>
                    <a:lnTo>
                      <a:pt x="1099" y="1652"/>
                    </a:lnTo>
                    <a:lnTo>
                      <a:pt x="1099" y="1652"/>
                    </a:lnTo>
                    <a:lnTo>
                      <a:pt x="1113" y="1647"/>
                    </a:lnTo>
                    <a:lnTo>
                      <a:pt x="1122" y="1647"/>
                    </a:lnTo>
                    <a:lnTo>
                      <a:pt x="1129" y="1648"/>
                    </a:lnTo>
                    <a:lnTo>
                      <a:pt x="1129" y="1648"/>
                    </a:lnTo>
                    <a:lnTo>
                      <a:pt x="1140" y="1657"/>
                    </a:lnTo>
                    <a:lnTo>
                      <a:pt x="1151" y="1666"/>
                    </a:lnTo>
                    <a:lnTo>
                      <a:pt x="1151" y="1666"/>
                    </a:lnTo>
                    <a:lnTo>
                      <a:pt x="1157" y="1672"/>
                    </a:lnTo>
                    <a:lnTo>
                      <a:pt x="1164" y="1679"/>
                    </a:lnTo>
                    <a:lnTo>
                      <a:pt x="1169" y="1686"/>
                    </a:lnTo>
                    <a:lnTo>
                      <a:pt x="1177" y="1692"/>
                    </a:lnTo>
                    <a:lnTo>
                      <a:pt x="1177" y="1692"/>
                    </a:lnTo>
                    <a:lnTo>
                      <a:pt x="1182" y="1694"/>
                    </a:lnTo>
                    <a:lnTo>
                      <a:pt x="1189" y="1695"/>
                    </a:lnTo>
                    <a:lnTo>
                      <a:pt x="1189" y="1695"/>
                    </a:lnTo>
                    <a:lnTo>
                      <a:pt x="1198" y="1697"/>
                    </a:lnTo>
                    <a:lnTo>
                      <a:pt x="1205" y="1701"/>
                    </a:lnTo>
                    <a:lnTo>
                      <a:pt x="1213" y="1704"/>
                    </a:lnTo>
                    <a:lnTo>
                      <a:pt x="1220" y="1712"/>
                    </a:lnTo>
                    <a:lnTo>
                      <a:pt x="1220" y="1712"/>
                    </a:lnTo>
                    <a:lnTo>
                      <a:pt x="1224" y="1715"/>
                    </a:lnTo>
                    <a:lnTo>
                      <a:pt x="1225" y="1721"/>
                    </a:lnTo>
                    <a:lnTo>
                      <a:pt x="1229" y="1733"/>
                    </a:lnTo>
                    <a:lnTo>
                      <a:pt x="1233" y="1744"/>
                    </a:lnTo>
                    <a:lnTo>
                      <a:pt x="1234" y="1750"/>
                    </a:lnTo>
                    <a:lnTo>
                      <a:pt x="1238" y="1755"/>
                    </a:lnTo>
                    <a:lnTo>
                      <a:pt x="1238" y="1755"/>
                    </a:lnTo>
                    <a:lnTo>
                      <a:pt x="1243" y="1759"/>
                    </a:lnTo>
                    <a:lnTo>
                      <a:pt x="1249" y="1762"/>
                    </a:lnTo>
                    <a:lnTo>
                      <a:pt x="1258" y="1766"/>
                    </a:lnTo>
                    <a:lnTo>
                      <a:pt x="1258" y="1766"/>
                    </a:lnTo>
                    <a:lnTo>
                      <a:pt x="1263" y="1771"/>
                    </a:lnTo>
                    <a:lnTo>
                      <a:pt x="1269" y="1777"/>
                    </a:lnTo>
                    <a:lnTo>
                      <a:pt x="1272" y="1782"/>
                    </a:lnTo>
                    <a:lnTo>
                      <a:pt x="1278" y="1788"/>
                    </a:lnTo>
                    <a:lnTo>
                      <a:pt x="1278" y="1788"/>
                    </a:lnTo>
                    <a:lnTo>
                      <a:pt x="1287" y="1790"/>
                    </a:lnTo>
                    <a:lnTo>
                      <a:pt x="1296" y="1791"/>
                    </a:lnTo>
                    <a:lnTo>
                      <a:pt x="1316" y="1788"/>
                    </a:lnTo>
                    <a:lnTo>
                      <a:pt x="1316" y="1788"/>
                    </a:lnTo>
                    <a:lnTo>
                      <a:pt x="1330" y="1784"/>
                    </a:lnTo>
                    <a:lnTo>
                      <a:pt x="1338" y="1784"/>
                    </a:lnTo>
                    <a:lnTo>
                      <a:pt x="1345" y="1784"/>
                    </a:lnTo>
                    <a:lnTo>
                      <a:pt x="1345" y="1784"/>
                    </a:lnTo>
                    <a:lnTo>
                      <a:pt x="1348" y="1770"/>
                    </a:lnTo>
                    <a:lnTo>
                      <a:pt x="1348" y="1770"/>
                    </a:lnTo>
                    <a:lnTo>
                      <a:pt x="1341" y="1770"/>
                    </a:lnTo>
                    <a:lnTo>
                      <a:pt x="1334" y="1771"/>
                    </a:lnTo>
                    <a:lnTo>
                      <a:pt x="1325" y="1773"/>
                    </a:lnTo>
                    <a:lnTo>
                      <a:pt x="1318" y="1775"/>
                    </a:lnTo>
                    <a:lnTo>
                      <a:pt x="1318" y="1775"/>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solidFill>
                    <a:prstClr val="black"/>
                  </a:solidFill>
                  <a:latin typeface="Calibri"/>
                </a:endParaRPr>
              </a:p>
            </p:txBody>
          </p:sp>
          <p:sp>
            <p:nvSpPr>
              <p:cNvPr id="15" name="Freeform 10"/>
              <p:cNvSpPr>
                <a:spLocks/>
              </p:cNvSpPr>
              <p:nvPr/>
            </p:nvSpPr>
            <p:spPr bwMode="auto">
              <a:xfrm>
                <a:off x="2343150" y="4178300"/>
                <a:ext cx="1117600" cy="2103438"/>
              </a:xfrm>
              <a:custGeom>
                <a:avLst/>
                <a:gdLst>
                  <a:gd name="T0" fmla="*/ 644 w 704"/>
                  <a:gd name="T1" fmla="*/ 283 h 1325"/>
                  <a:gd name="T2" fmla="*/ 561 w 704"/>
                  <a:gd name="T3" fmla="*/ 256 h 1325"/>
                  <a:gd name="T4" fmla="*/ 512 w 704"/>
                  <a:gd name="T5" fmla="*/ 227 h 1325"/>
                  <a:gd name="T6" fmla="*/ 449 w 704"/>
                  <a:gd name="T7" fmla="*/ 152 h 1325"/>
                  <a:gd name="T8" fmla="*/ 394 w 704"/>
                  <a:gd name="T9" fmla="*/ 95 h 1325"/>
                  <a:gd name="T10" fmla="*/ 291 w 704"/>
                  <a:gd name="T11" fmla="*/ 24 h 1325"/>
                  <a:gd name="T12" fmla="*/ 211 w 704"/>
                  <a:gd name="T13" fmla="*/ 4 h 1325"/>
                  <a:gd name="T14" fmla="*/ 143 w 704"/>
                  <a:gd name="T15" fmla="*/ 11 h 1325"/>
                  <a:gd name="T16" fmla="*/ 146 w 704"/>
                  <a:gd name="T17" fmla="*/ 42 h 1325"/>
                  <a:gd name="T18" fmla="*/ 119 w 704"/>
                  <a:gd name="T19" fmla="*/ 4 h 1325"/>
                  <a:gd name="T20" fmla="*/ 79 w 704"/>
                  <a:gd name="T21" fmla="*/ 38 h 1325"/>
                  <a:gd name="T22" fmla="*/ 32 w 704"/>
                  <a:gd name="T23" fmla="*/ 28 h 1325"/>
                  <a:gd name="T24" fmla="*/ 40 w 704"/>
                  <a:gd name="T25" fmla="*/ 51 h 1325"/>
                  <a:gd name="T26" fmla="*/ 56 w 704"/>
                  <a:gd name="T27" fmla="*/ 96 h 1325"/>
                  <a:gd name="T28" fmla="*/ 50 w 704"/>
                  <a:gd name="T29" fmla="*/ 178 h 1325"/>
                  <a:gd name="T30" fmla="*/ 0 w 704"/>
                  <a:gd name="T31" fmla="*/ 299 h 1325"/>
                  <a:gd name="T32" fmla="*/ 49 w 704"/>
                  <a:gd name="T33" fmla="*/ 382 h 1325"/>
                  <a:gd name="T34" fmla="*/ 74 w 704"/>
                  <a:gd name="T35" fmla="*/ 473 h 1325"/>
                  <a:gd name="T36" fmla="*/ 119 w 704"/>
                  <a:gd name="T37" fmla="*/ 518 h 1325"/>
                  <a:gd name="T38" fmla="*/ 164 w 704"/>
                  <a:gd name="T39" fmla="*/ 580 h 1325"/>
                  <a:gd name="T40" fmla="*/ 159 w 704"/>
                  <a:gd name="T41" fmla="*/ 652 h 1325"/>
                  <a:gd name="T42" fmla="*/ 154 w 704"/>
                  <a:gd name="T43" fmla="*/ 715 h 1325"/>
                  <a:gd name="T44" fmla="*/ 144 w 704"/>
                  <a:gd name="T45" fmla="*/ 779 h 1325"/>
                  <a:gd name="T46" fmla="*/ 146 w 704"/>
                  <a:gd name="T47" fmla="*/ 817 h 1325"/>
                  <a:gd name="T48" fmla="*/ 130 w 704"/>
                  <a:gd name="T49" fmla="*/ 885 h 1325"/>
                  <a:gd name="T50" fmla="*/ 123 w 704"/>
                  <a:gd name="T51" fmla="*/ 954 h 1325"/>
                  <a:gd name="T52" fmla="*/ 121 w 704"/>
                  <a:gd name="T53" fmla="*/ 1025 h 1325"/>
                  <a:gd name="T54" fmla="*/ 126 w 704"/>
                  <a:gd name="T55" fmla="*/ 1073 h 1325"/>
                  <a:gd name="T56" fmla="*/ 117 w 704"/>
                  <a:gd name="T57" fmla="*/ 1124 h 1325"/>
                  <a:gd name="T58" fmla="*/ 110 w 704"/>
                  <a:gd name="T59" fmla="*/ 1238 h 1325"/>
                  <a:gd name="T60" fmla="*/ 186 w 704"/>
                  <a:gd name="T61" fmla="*/ 1325 h 1325"/>
                  <a:gd name="T62" fmla="*/ 179 w 704"/>
                  <a:gd name="T63" fmla="*/ 1282 h 1325"/>
                  <a:gd name="T64" fmla="*/ 188 w 704"/>
                  <a:gd name="T65" fmla="*/ 1225 h 1325"/>
                  <a:gd name="T66" fmla="*/ 202 w 704"/>
                  <a:gd name="T67" fmla="*/ 1211 h 1325"/>
                  <a:gd name="T68" fmla="*/ 221 w 704"/>
                  <a:gd name="T69" fmla="*/ 1173 h 1325"/>
                  <a:gd name="T70" fmla="*/ 211 w 704"/>
                  <a:gd name="T71" fmla="*/ 1128 h 1325"/>
                  <a:gd name="T72" fmla="*/ 239 w 704"/>
                  <a:gd name="T73" fmla="*/ 1090 h 1325"/>
                  <a:gd name="T74" fmla="*/ 244 w 704"/>
                  <a:gd name="T75" fmla="*/ 1054 h 1325"/>
                  <a:gd name="T76" fmla="*/ 255 w 704"/>
                  <a:gd name="T77" fmla="*/ 1043 h 1325"/>
                  <a:gd name="T78" fmla="*/ 257 w 704"/>
                  <a:gd name="T79" fmla="*/ 1016 h 1325"/>
                  <a:gd name="T80" fmla="*/ 284 w 704"/>
                  <a:gd name="T81" fmla="*/ 981 h 1325"/>
                  <a:gd name="T82" fmla="*/ 313 w 704"/>
                  <a:gd name="T83" fmla="*/ 963 h 1325"/>
                  <a:gd name="T84" fmla="*/ 360 w 704"/>
                  <a:gd name="T85" fmla="*/ 940 h 1325"/>
                  <a:gd name="T86" fmla="*/ 353 w 704"/>
                  <a:gd name="T87" fmla="*/ 907 h 1325"/>
                  <a:gd name="T88" fmla="*/ 338 w 704"/>
                  <a:gd name="T89" fmla="*/ 880 h 1325"/>
                  <a:gd name="T90" fmla="*/ 347 w 704"/>
                  <a:gd name="T91" fmla="*/ 860 h 1325"/>
                  <a:gd name="T92" fmla="*/ 382 w 704"/>
                  <a:gd name="T93" fmla="*/ 883 h 1325"/>
                  <a:gd name="T94" fmla="*/ 429 w 704"/>
                  <a:gd name="T95" fmla="*/ 842 h 1325"/>
                  <a:gd name="T96" fmla="*/ 438 w 704"/>
                  <a:gd name="T97" fmla="*/ 818 h 1325"/>
                  <a:gd name="T98" fmla="*/ 468 w 704"/>
                  <a:gd name="T99" fmla="*/ 786 h 1325"/>
                  <a:gd name="T100" fmla="*/ 485 w 704"/>
                  <a:gd name="T101" fmla="*/ 706 h 1325"/>
                  <a:gd name="T102" fmla="*/ 559 w 704"/>
                  <a:gd name="T103" fmla="*/ 648 h 1325"/>
                  <a:gd name="T104" fmla="*/ 604 w 704"/>
                  <a:gd name="T105" fmla="*/ 603 h 1325"/>
                  <a:gd name="T106" fmla="*/ 626 w 704"/>
                  <a:gd name="T107" fmla="*/ 551 h 1325"/>
                  <a:gd name="T108" fmla="*/ 628 w 704"/>
                  <a:gd name="T109" fmla="*/ 480 h 1325"/>
                  <a:gd name="T110" fmla="*/ 653 w 704"/>
                  <a:gd name="T111" fmla="*/ 446 h 1325"/>
                  <a:gd name="T112" fmla="*/ 680 w 704"/>
                  <a:gd name="T113" fmla="*/ 400 h 1325"/>
                  <a:gd name="T114" fmla="*/ 702 w 704"/>
                  <a:gd name="T115" fmla="*/ 342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04" h="1325">
                    <a:moveTo>
                      <a:pt x="702" y="342"/>
                    </a:moveTo>
                    <a:lnTo>
                      <a:pt x="702" y="342"/>
                    </a:lnTo>
                    <a:lnTo>
                      <a:pt x="695" y="324"/>
                    </a:lnTo>
                    <a:lnTo>
                      <a:pt x="695" y="324"/>
                    </a:lnTo>
                    <a:lnTo>
                      <a:pt x="687" y="317"/>
                    </a:lnTo>
                    <a:lnTo>
                      <a:pt x="680" y="310"/>
                    </a:lnTo>
                    <a:lnTo>
                      <a:pt x="680" y="310"/>
                    </a:lnTo>
                    <a:lnTo>
                      <a:pt x="662" y="295"/>
                    </a:lnTo>
                    <a:lnTo>
                      <a:pt x="655" y="290"/>
                    </a:lnTo>
                    <a:lnTo>
                      <a:pt x="644" y="283"/>
                    </a:lnTo>
                    <a:lnTo>
                      <a:pt x="644" y="283"/>
                    </a:lnTo>
                    <a:lnTo>
                      <a:pt x="628" y="276"/>
                    </a:lnTo>
                    <a:lnTo>
                      <a:pt x="610" y="270"/>
                    </a:lnTo>
                    <a:lnTo>
                      <a:pt x="610" y="270"/>
                    </a:lnTo>
                    <a:lnTo>
                      <a:pt x="599" y="268"/>
                    </a:lnTo>
                    <a:lnTo>
                      <a:pt x="586" y="266"/>
                    </a:lnTo>
                    <a:lnTo>
                      <a:pt x="586" y="266"/>
                    </a:lnTo>
                    <a:lnTo>
                      <a:pt x="577" y="265"/>
                    </a:lnTo>
                    <a:lnTo>
                      <a:pt x="568" y="261"/>
                    </a:lnTo>
                    <a:lnTo>
                      <a:pt x="561" y="256"/>
                    </a:lnTo>
                    <a:lnTo>
                      <a:pt x="554" y="248"/>
                    </a:lnTo>
                    <a:lnTo>
                      <a:pt x="554" y="248"/>
                    </a:lnTo>
                    <a:lnTo>
                      <a:pt x="548" y="241"/>
                    </a:lnTo>
                    <a:lnTo>
                      <a:pt x="539" y="236"/>
                    </a:lnTo>
                    <a:lnTo>
                      <a:pt x="539" y="236"/>
                    </a:lnTo>
                    <a:lnTo>
                      <a:pt x="530" y="230"/>
                    </a:lnTo>
                    <a:lnTo>
                      <a:pt x="525" y="227"/>
                    </a:lnTo>
                    <a:lnTo>
                      <a:pt x="519" y="227"/>
                    </a:lnTo>
                    <a:lnTo>
                      <a:pt x="519" y="227"/>
                    </a:lnTo>
                    <a:lnTo>
                      <a:pt x="512" y="227"/>
                    </a:lnTo>
                    <a:lnTo>
                      <a:pt x="503" y="225"/>
                    </a:lnTo>
                    <a:lnTo>
                      <a:pt x="503" y="225"/>
                    </a:lnTo>
                    <a:lnTo>
                      <a:pt x="492" y="219"/>
                    </a:lnTo>
                    <a:lnTo>
                      <a:pt x="481" y="210"/>
                    </a:lnTo>
                    <a:lnTo>
                      <a:pt x="481" y="210"/>
                    </a:lnTo>
                    <a:lnTo>
                      <a:pt x="468" y="198"/>
                    </a:lnTo>
                    <a:lnTo>
                      <a:pt x="463" y="190"/>
                    </a:lnTo>
                    <a:lnTo>
                      <a:pt x="458" y="181"/>
                    </a:lnTo>
                    <a:lnTo>
                      <a:pt x="458" y="181"/>
                    </a:lnTo>
                    <a:lnTo>
                      <a:pt x="449" y="152"/>
                    </a:lnTo>
                    <a:lnTo>
                      <a:pt x="449" y="152"/>
                    </a:lnTo>
                    <a:lnTo>
                      <a:pt x="443" y="140"/>
                    </a:lnTo>
                    <a:lnTo>
                      <a:pt x="438" y="127"/>
                    </a:lnTo>
                    <a:lnTo>
                      <a:pt x="434" y="120"/>
                    </a:lnTo>
                    <a:lnTo>
                      <a:pt x="430" y="114"/>
                    </a:lnTo>
                    <a:lnTo>
                      <a:pt x="425" y="111"/>
                    </a:lnTo>
                    <a:lnTo>
                      <a:pt x="420" y="107"/>
                    </a:lnTo>
                    <a:lnTo>
                      <a:pt x="420" y="107"/>
                    </a:lnTo>
                    <a:lnTo>
                      <a:pt x="407" y="102"/>
                    </a:lnTo>
                    <a:lnTo>
                      <a:pt x="394" y="95"/>
                    </a:lnTo>
                    <a:lnTo>
                      <a:pt x="394" y="95"/>
                    </a:lnTo>
                    <a:lnTo>
                      <a:pt x="378" y="89"/>
                    </a:lnTo>
                    <a:lnTo>
                      <a:pt x="362" y="84"/>
                    </a:lnTo>
                    <a:lnTo>
                      <a:pt x="362" y="84"/>
                    </a:lnTo>
                    <a:lnTo>
                      <a:pt x="345" y="75"/>
                    </a:lnTo>
                    <a:lnTo>
                      <a:pt x="327" y="64"/>
                    </a:lnTo>
                    <a:lnTo>
                      <a:pt x="313" y="49"/>
                    </a:lnTo>
                    <a:lnTo>
                      <a:pt x="300" y="35"/>
                    </a:lnTo>
                    <a:lnTo>
                      <a:pt x="300" y="35"/>
                    </a:lnTo>
                    <a:lnTo>
                      <a:pt x="291" y="24"/>
                    </a:lnTo>
                    <a:lnTo>
                      <a:pt x="286" y="19"/>
                    </a:lnTo>
                    <a:lnTo>
                      <a:pt x="280" y="15"/>
                    </a:lnTo>
                    <a:lnTo>
                      <a:pt x="280" y="15"/>
                    </a:lnTo>
                    <a:lnTo>
                      <a:pt x="266" y="10"/>
                    </a:lnTo>
                    <a:lnTo>
                      <a:pt x="251" y="6"/>
                    </a:lnTo>
                    <a:lnTo>
                      <a:pt x="251" y="6"/>
                    </a:lnTo>
                    <a:lnTo>
                      <a:pt x="240" y="4"/>
                    </a:lnTo>
                    <a:lnTo>
                      <a:pt x="231" y="4"/>
                    </a:lnTo>
                    <a:lnTo>
                      <a:pt x="211" y="4"/>
                    </a:lnTo>
                    <a:lnTo>
                      <a:pt x="211" y="4"/>
                    </a:lnTo>
                    <a:lnTo>
                      <a:pt x="193" y="4"/>
                    </a:lnTo>
                    <a:lnTo>
                      <a:pt x="173" y="2"/>
                    </a:lnTo>
                    <a:lnTo>
                      <a:pt x="173" y="2"/>
                    </a:lnTo>
                    <a:lnTo>
                      <a:pt x="163" y="0"/>
                    </a:lnTo>
                    <a:lnTo>
                      <a:pt x="152" y="2"/>
                    </a:lnTo>
                    <a:lnTo>
                      <a:pt x="152" y="2"/>
                    </a:lnTo>
                    <a:lnTo>
                      <a:pt x="146" y="4"/>
                    </a:lnTo>
                    <a:lnTo>
                      <a:pt x="143" y="8"/>
                    </a:lnTo>
                    <a:lnTo>
                      <a:pt x="143" y="8"/>
                    </a:lnTo>
                    <a:lnTo>
                      <a:pt x="143" y="11"/>
                    </a:lnTo>
                    <a:lnTo>
                      <a:pt x="144" y="15"/>
                    </a:lnTo>
                    <a:lnTo>
                      <a:pt x="144" y="15"/>
                    </a:lnTo>
                    <a:lnTo>
                      <a:pt x="144" y="22"/>
                    </a:lnTo>
                    <a:lnTo>
                      <a:pt x="144" y="22"/>
                    </a:lnTo>
                    <a:lnTo>
                      <a:pt x="150" y="33"/>
                    </a:lnTo>
                    <a:lnTo>
                      <a:pt x="150" y="33"/>
                    </a:lnTo>
                    <a:lnTo>
                      <a:pt x="150" y="38"/>
                    </a:lnTo>
                    <a:lnTo>
                      <a:pt x="148" y="40"/>
                    </a:lnTo>
                    <a:lnTo>
                      <a:pt x="146" y="42"/>
                    </a:lnTo>
                    <a:lnTo>
                      <a:pt x="146" y="42"/>
                    </a:lnTo>
                    <a:lnTo>
                      <a:pt x="139" y="42"/>
                    </a:lnTo>
                    <a:lnTo>
                      <a:pt x="135" y="38"/>
                    </a:lnTo>
                    <a:lnTo>
                      <a:pt x="132" y="35"/>
                    </a:lnTo>
                    <a:lnTo>
                      <a:pt x="128" y="29"/>
                    </a:lnTo>
                    <a:lnTo>
                      <a:pt x="128" y="29"/>
                    </a:lnTo>
                    <a:lnTo>
                      <a:pt x="126" y="19"/>
                    </a:lnTo>
                    <a:lnTo>
                      <a:pt x="125" y="13"/>
                    </a:lnTo>
                    <a:lnTo>
                      <a:pt x="123" y="8"/>
                    </a:lnTo>
                    <a:lnTo>
                      <a:pt x="123" y="8"/>
                    </a:lnTo>
                    <a:lnTo>
                      <a:pt x="119" y="4"/>
                    </a:lnTo>
                    <a:lnTo>
                      <a:pt x="116" y="2"/>
                    </a:lnTo>
                    <a:lnTo>
                      <a:pt x="110" y="2"/>
                    </a:lnTo>
                    <a:lnTo>
                      <a:pt x="105" y="6"/>
                    </a:lnTo>
                    <a:lnTo>
                      <a:pt x="105" y="6"/>
                    </a:lnTo>
                    <a:lnTo>
                      <a:pt x="94" y="13"/>
                    </a:lnTo>
                    <a:lnTo>
                      <a:pt x="90" y="17"/>
                    </a:lnTo>
                    <a:lnTo>
                      <a:pt x="87" y="22"/>
                    </a:lnTo>
                    <a:lnTo>
                      <a:pt x="87" y="22"/>
                    </a:lnTo>
                    <a:lnTo>
                      <a:pt x="83" y="33"/>
                    </a:lnTo>
                    <a:lnTo>
                      <a:pt x="79" y="38"/>
                    </a:lnTo>
                    <a:lnTo>
                      <a:pt x="78" y="44"/>
                    </a:lnTo>
                    <a:lnTo>
                      <a:pt x="78" y="44"/>
                    </a:lnTo>
                    <a:lnTo>
                      <a:pt x="72" y="46"/>
                    </a:lnTo>
                    <a:lnTo>
                      <a:pt x="65" y="48"/>
                    </a:lnTo>
                    <a:lnTo>
                      <a:pt x="59" y="46"/>
                    </a:lnTo>
                    <a:lnTo>
                      <a:pt x="54" y="44"/>
                    </a:lnTo>
                    <a:lnTo>
                      <a:pt x="54" y="44"/>
                    </a:lnTo>
                    <a:lnTo>
                      <a:pt x="43" y="35"/>
                    </a:lnTo>
                    <a:lnTo>
                      <a:pt x="40" y="31"/>
                    </a:lnTo>
                    <a:lnTo>
                      <a:pt x="32" y="28"/>
                    </a:lnTo>
                    <a:lnTo>
                      <a:pt x="32" y="28"/>
                    </a:lnTo>
                    <a:lnTo>
                      <a:pt x="30" y="28"/>
                    </a:lnTo>
                    <a:lnTo>
                      <a:pt x="30" y="28"/>
                    </a:lnTo>
                    <a:lnTo>
                      <a:pt x="27" y="42"/>
                    </a:lnTo>
                    <a:lnTo>
                      <a:pt x="27" y="42"/>
                    </a:lnTo>
                    <a:lnTo>
                      <a:pt x="29" y="44"/>
                    </a:lnTo>
                    <a:lnTo>
                      <a:pt x="29" y="44"/>
                    </a:lnTo>
                    <a:lnTo>
                      <a:pt x="32" y="44"/>
                    </a:lnTo>
                    <a:lnTo>
                      <a:pt x="38" y="48"/>
                    </a:lnTo>
                    <a:lnTo>
                      <a:pt x="40" y="51"/>
                    </a:lnTo>
                    <a:lnTo>
                      <a:pt x="41" y="55"/>
                    </a:lnTo>
                    <a:lnTo>
                      <a:pt x="41" y="55"/>
                    </a:lnTo>
                    <a:lnTo>
                      <a:pt x="43" y="66"/>
                    </a:lnTo>
                    <a:lnTo>
                      <a:pt x="43" y="69"/>
                    </a:lnTo>
                    <a:lnTo>
                      <a:pt x="47" y="73"/>
                    </a:lnTo>
                    <a:lnTo>
                      <a:pt x="47" y="73"/>
                    </a:lnTo>
                    <a:lnTo>
                      <a:pt x="52" y="78"/>
                    </a:lnTo>
                    <a:lnTo>
                      <a:pt x="56" y="84"/>
                    </a:lnTo>
                    <a:lnTo>
                      <a:pt x="56" y="91"/>
                    </a:lnTo>
                    <a:lnTo>
                      <a:pt x="56" y="96"/>
                    </a:lnTo>
                    <a:lnTo>
                      <a:pt x="54" y="111"/>
                    </a:lnTo>
                    <a:lnTo>
                      <a:pt x="50" y="124"/>
                    </a:lnTo>
                    <a:lnTo>
                      <a:pt x="50" y="124"/>
                    </a:lnTo>
                    <a:lnTo>
                      <a:pt x="49" y="134"/>
                    </a:lnTo>
                    <a:lnTo>
                      <a:pt x="47" y="145"/>
                    </a:lnTo>
                    <a:lnTo>
                      <a:pt x="47" y="145"/>
                    </a:lnTo>
                    <a:lnTo>
                      <a:pt x="50" y="167"/>
                    </a:lnTo>
                    <a:lnTo>
                      <a:pt x="50" y="167"/>
                    </a:lnTo>
                    <a:lnTo>
                      <a:pt x="50" y="172"/>
                    </a:lnTo>
                    <a:lnTo>
                      <a:pt x="50" y="178"/>
                    </a:lnTo>
                    <a:lnTo>
                      <a:pt x="45" y="190"/>
                    </a:lnTo>
                    <a:lnTo>
                      <a:pt x="45" y="190"/>
                    </a:lnTo>
                    <a:lnTo>
                      <a:pt x="36" y="205"/>
                    </a:lnTo>
                    <a:lnTo>
                      <a:pt x="27" y="218"/>
                    </a:lnTo>
                    <a:lnTo>
                      <a:pt x="9" y="245"/>
                    </a:lnTo>
                    <a:lnTo>
                      <a:pt x="9" y="245"/>
                    </a:lnTo>
                    <a:lnTo>
                      <a:pt x="3" y="257"/>
                    </a:lnTo>
                    <a:lnTo>
                      <a:pt x="0" y="272"/>
                    </a:lnTo>
                    <a:lnTo>
                      <a:pt x="0" y="286"/>
                    </a:lnTo>
                    <a:lnTo>
                      <a:pt x="0" y="299"/>
                    </a:lnTo>
                    <a:lnTo>
                      <a:pt x="0" y="299"/>
                    </a:lnTo>
                    <a:lnTo>
                      <a:pt x="2" y="308"/>
                    </a:lnTo>
                    <a:lnTo>
                      <a:pt x="3" y="317"/>
                    </a:lnTo>
                    <a:lnTo>
                      <a:pt x="11" y="332"/>
                    </a:lnTo>
                    <a:lnTo>
                      <a:pt x="21" y="346"/>
                    </a:lnTo>
                    <a:lnTo>
                      <a:pt x="32" y="359"/>
                    </a:lnTo>
                    <a:lnTo>
                      <a:pt x="32" y="359"/>
                    </a:lnTo>
                    <a:lnTo>
                      <a:pt x="38" y="364"/>
                    </a:lnTo>
                    <a:lnTo>
                      <a:pt x="43" y="370"/>
                    </a:lnTo>
                    <a:lnTo>
                      <a:pt x="49" y="382"/>
                    </a:lnTo>
                    <a:lnTo>
                      <a:pt x="54" y="411"/>
                    </a:lnTo>
                    <a:lnTo>
                      <a:pt x="54" y="411"/>
                    </a:lnTo>
                    <a:lnTo>
                      <a:pt x="59" y="424"/>
                    </a:lnTo>
                    <a:lnTo>
                      <a:pt x="65" y="437"/>
                    </a:lnTo>
                    <a:lnTo>
                      <a:pt x="65" y="437"/>
                    </a:lnTo>
                    <a:lnTo>
                      <a:pt x="72" y="446"/>
                    </a:lnTo>
                    <a:lnTo>
                      <a:pt x="74" y="451"/>
                    </a:lnTo>
                    <a:lnTo>
                      <a:pt x="74" y="458"/>
                    </a:lnTo>
                    <a:lnTo>
                      <a:pt x="74" y="458"/>
                    </a:lnTo>
                    <a:lnTo>
                      <a:pt x="74" y="473"/>
                    </a:lnTo>
                    <a:lnTo>
                      <a:pt x="74" y="473"/>
                    </a:lnTo>
                    <a:lnTo>
                      <a:pt x="76" y="480"/>
                    </a:lnTo>
                    <a:lnTo>
                      <a:pt x="78" y="489"/>
                    </a:lnTo>
                    <a:lnTo>
                      <a:pt x="81" y="498"/>
                    </a:lnTo>
                    <a:lnTo>
                      <a:pt x="87" y="505"/>
                    </a:lnTo>
                    <a:lnTo>
                      <a:pt x="87" y="505"/>
                    </a:lnTo>
                    <a:lnTo>
                      <a:pt x="96" y="509"/>
                    </a:lnTo>
                    <a:lnTo>
                      <a:pt x="105" y="513"/>
                    </a:lnTo>
                    <a:lnTo>
                      <a:pt x="105" y="513"/>
                    </a:lnTo>
                    <a:lnTo>
                      <a:pt x="119" y="518"/>
                    </a:lnTo>
                    <a:lnTo>
                      <a:pt x="126" y="522"/>
                    </a:lnTo>
                    <a:lnTo>
                      <a:pt x="132" y="527"/>
                    </a:lnTo>
                    <a:lnTo>
                      <a:pt x="132" y="527"/>
                    </a:lnTo>
                    <a:lnTo>
                      <a:pt x="144" y="536"/>
                    </a:lnTo>
                    <a:lnTo>
                      <a:pt x="154" y="547"/>
                    </a:lnTo>
                    <a:lnTo>
                      <a:pt x="154" y="547"/>
                    </a:lnTo>
                    <a:lnTo>
                      <a:pt x="159" y="554"/>
                    </a:lnTo>
                    <a:lnTo>
                      <a:pt x="163" y="563"/>
                    </a:lnTo>
                    <a:lnTo>
                      <a:pt x="163" y="563"/>
                    </a:lnTo>
                    <a:lnTo>
                      <a:pt x="164" y="580"/>
                    </a:lnTo>
                    <a:lnTo>
                      <a:pt x="164" y="594"/>
                    </a:lnTo>
                    <a:lnTo>
                      <a:pt x="164" y="594"/>
                    </a:lnTo>
                    <a:lnTo>
                      <a:pt x="164" y="610"/>
                    </a:lnTo>
                    <a:lnTo>
                      <a:pt x="164" y="610"/>
                    </a:lnTo>
                    <a:lnTo>
                      <a:pt x="164" y="616"/>
                    </a:lnTo>
                    <a:lnTo>
                      <a:pt x="164" y="623"/>
                    </a:lnTo>
                    <a:lnTo>
                      <a:pt x="164" y="623"/>
                    </a:lnTo>
                    <a:lnTo>
                      <a:pt x="163" y="637"/>
                    </a:lnTo>
                    <a:lnTo>
                      <a:pt x="163" y="637"/>
                    </a:lnTo>
                    <a:lnTo>
                      <a:pt x="159" y="652"/>
                    </a:lnTo>
                    <a:lnTo>
                      <a:pt x="157" y="661"/>
                    </a:lnTo>
                    <a:lnTo>
                      <a:pt x="157" y="668"/>
                    </a:lnTo>
                    <a:lnTo>
                      <a:pt x="157" y="668"/>
                    </a:lnTo>
                    <a:lnTo>
                      <a:pt x="157" y="681"/>
                    </a:lnTo>
                    <a:lnTo>
                      <a:pt x="159" y="688"/>
                    </a:lnTo>
                    <a:lnTo>
                      <a:pt x="157" y="694"/>
                    </a:lnTo>
                    <a:lnTo>
                      <a:pt x="157" y="694"/>
                    </a:lnTo>
                    <a:lnTo>
                      <a:pt x="154" y="704"/>
                    </a:lnTo>
                    <a:lnTo>
                      <a:pt x="154" y="715"/>
                    </a:lnTo>
                    <a:lnTo>
                      <a:pt x="154" y="715"/>
                    </a:lnTo>
                    <a:lnTo>
                      <a:pt x="155" y="722"/>
                    </a:lnTo>
                    <a:lnTo>
                      <a:pt x="155" y="732"/>
                    </a:lnTo>
                    <a:lnTo>
                      <a:pt x="155" y="732"/>
                    </a:lnTo>
                    <a:lnTo>
                      <a:pt x="154" y="739"/>
                    </a:lnTo>
                    <a:lnTo>
                      <a:pt x="152" y="748"/>
                    </a:lnTo>
                    <a:lnTo>
                      <a:pt x="152" y="748"/>
                    </a:lnTo>
                    <a:lnTo>
                      <a:pt x="148" y="762"/>
                    </a:lnTo>
                    <a:lnTo>
                      <a:pt x="148" y="762"/>
                    </a:lnTo>
                    <a:lnTo>
                      <a:pt x="146" y="770"/>
                    </a:lnTo>
                    <a:lnTo>
                      <a:pt x="144" y="779"/>
                    </a:lnTo>
                    <a:lnTo>
                      <a:pt x="144" y="779"/>
                    </a:lnTo>
                    <a:lnTo>
                      <a:pt x="146" y="786"/>
                    </a:lnTo>
                    <a:lnTo>
                      <a:pt x="148" y="791"/>
                    </a:lnTo>
                    <a:lnTo>
                      <a:pt x="148" y="791"/>
                    </a:lnTo>
                    <a:lnTo>
                      <a:pt x="144" y="800"/>
                    </a:lnTo>
                    <a:lnTo>
                      <a:pt x="144" y="804"/>
                    </a:lnTo>
                    <a:lnTo>
                      <a:pt x="144" y="809"/>
                    </a:lnTo>
                    <a:lnTo>
                      <a:pt x="144" y="809"/>
                    </a:lnTo>
                    <a:lnTo>
                      <a:pt x="144" y="813"/>
                    </a:lnTo>
                    <a:lnTo>
                      <a:pt x="146" y="817"/>
                    </a:lnTo>
                    <a:lnTo>
                      <a:pt x="150" y="824"/>
                    </a:lnTo>
                    <a:lnTo>
                      <a:pt x="150" y="824"/>
                    </a:lnTo>
                    <a:lnTo>
                      <a:pt x="152" y="831"/>
                    </a:lnTo>
                    <a:lnTo>
                      <a:pt x="152" y="836"/>
                    </a:lnTo>
                    <a:lnTo>
                      <a:pt x="150" y="842"/>
                    </a:lnTo>
                    <a:lnTo>
                      <a:pt x="148" y="847"/>
                    </a:lnTo>
                    <a:lnTo>
                      <a:pt x="141" y="858"/>
                    </a:lnTo>
                    <a:lnTo>
                      <a:pt x="137" y="869"/>
                    </a:lnTo>
                    <a:lnTo>
                      <a:pt x="137" y="869"/>
                    </a:lnTo>
                    <a:lnTo>
                      <a:pt x="130" y="885"/>
                    </a:lnTo>
                    <a:lnTo>
                      <a:pt x="128" y="894"/>
                    </a:lnTo>
                    <a:lnTo>
                      <a:pt x="126" y="903"/>
                    </a:lnTo>
                    <a:lnTo>
                      <a:pt x="126" y="903"/>
                    </a:lnTo>
                    <a:lnTo>
                      <a:pt x="125" y="920"/>
                    </a:lnTo>
                    <a:lnTo>
                      <a:pt x="119" y="934"/>
                    </a:lnTo>
                    <a:lnTo>
                      <a:pt x="119" y="934"/>
                    </a:lnTo>
                    <a:lnTo>
                      <a:pt x="119" y="940"/>
                    </a:lnTo>
                    <a:lnTo>
                      <a:pt x="119" y="945"/>
                    </a:lnTo>
                    <a:lnTo>
                      <a:pt x="123" y="954"/>
                    </a:lnTo>
                    <a:lnTo>
                      <a:pt x="123" y="954"/>
                    </a:lnTo>
                    <a:lnTo>
                      <a:pt x="126" y="965"/>
                    </a:lnTo>
                    <a:lnTo>
                      <a:pt x="128" y="978"/>
                    </a:lnTo>
                    <a:lnTo>
                      <a:pt x="128" y="978"/>
                    </a:lnTo>
                    <a:lnTo>
                      <a:pt x="126" y="987"/>
                    </a:lnTo>
                    <a:lnTo>
                      <a:pt x="125" y="994"/>
                    </a:lnTo>
                    <a:lnTo>
                      <a:pt x="121" y="1003"/>
                    </a:lnTo>
                    <a:lnTo>
                      <a:pt x="121" y="1012"/>
                    </a:lnTo>
                    <a:lnTo>
                      <a:pt x="121" y="1012"/>
                    </a:lnTo>
                    <a:lnTo>
                      <a:pt x="121" y="1019"/>
                    </a:lnTo>
                    <a:lnTo>
                      <a:pt x="121" y="1025"/>
                    </a:lnTo>
                    <a:lnTo>
                      <a:pt x="121" y="1025"/>
                    </a:lnTo>
                    <a:lnTo>
                      <a:pt x="125" y="1030"/>
                    </a:lnTo>
                    <a:lnTo>
                      <a:pt x="128" y="1034"/>
                    </a:lnTo>
                    <a:lnTo>
                      <a:pt x="128" y="1034"/>
                    </a:lnTo>
                    <a:lnTo>
                      <a:pt x="130" y="1037"/>
                    </a:lnTo>
                    <a:lnTo>
                      <a:pt x="128" y="1045"/>
                    </a:lnTo>
                    <a:lnTo>
                      <a:pt x="128" y="1045"/>
                    </a:lnTo>
                    <a:lnTo>
                      <a:pt x="126" y="1064"/>
                    </a:lnTo>
                    <a:lnTo>
                      <a:pt x="126" y="1064"/>
                    </a:lnTo>
                    <a:lnTo>
                      <a:pt x="126" y="1073"/>
                    </a:lnTo>
                    <a:lnTo>
                      <a:pt x="126" y="1077"/>
                    </a:lnTo>
                    <a:lnTo>
                      <a:pt x="125" y="1081"/>
                    </a:lnTo>
                    <a:lnTo>
                      <a:pt x="125" y="1081"/>
                    </a:lnTo>
                    <a:lnTo>
                      <a:pt x="117" y="1088"/>
                    </a:lnTo>
                    <a:lnTo>
                      <a:pt x="116" y="1092"/>
                    </a:lnTo>
                    <a:lnTo>
                      <a:pt x="112" y="1097"/>
                    </a:lnTo>
                    <a:lnTo>
                      <a:pt x="112" y="1097"/>
                    </a:lnTo>
                    <a:lnTo>
                      <a:pt x="112" y="1106"/>
                    </a:lnTo>
                    <a:lnTo>
                      <a:pt x="116" y="1115"/>
                    </a:lnTo>
                    <a:lnTo>
                      <a:pt x="117" y="1124"/>
                    </a:lnTo>
                    <a:lnTo>
                      <a:pt x="117" y="1135"/>
                    </a:lnTo>
                    <a:lnTo>
                      <a:pt x="117" y="1135"/>
                    </a:lnTo>
                    <a:lnTo>
                      <a:pt x="116" y="1144"/>
                    </a:lnTo>
                    <a:lnTo>
                      <a:pt x="112" y="1153"/>
                    </a:lnTo>
                    <a:lnTo>
                      <a:pt x="108" y="1162"/>
                    </a:lnTo>
                    <a:lnTo>
                      <a:pt x="106" y="1173"/>
                    </a:lnTo>
                    <a:lnTo>
                      <a:pt x="106" y="1173"/>
                    </a:lnTo>
                    <a:lnTo>
                      <a:pt x="105" y="1195"/>
                    </a:lnTo>
                    <a:lnTo>
                      <a:pt x="106" y="1216"/>
                    </a:lnTo>
                    <a:lnTo>
                      <a:pt x="110" y="1238"/>
                    </a:lnTo>
                    <a:lnTo>
                      <a:pt x="116" y="1258"/>
                    </a:lnTo>
                    <a:lnTo>
                      <a:pt x="116" y="1258"/>
                    </a:lnTo>
                    <a:lnTo>
                      <a:pt x="123" y="1273"/>
                    </a:lnTo>
                    <a:lnTo>
                      <a:pt x="130" y="1287"/>
                    </a:lnTo>
                    <a:lnTo>
                      <a:pt x="141" y="1298"/>
                    </a:lnTo>
                    <a:lnTo>
                      <a:pt x="154" y="1309"/>
                    </a:lnTo>
                    <a:lnTo>
                      <a:pt x="154" y="1309"/>
                    </a:lnTo>
                    <a:lnTo>
                      <a:pt x="164" y="1316"/>
                    </a:lnTo>
                    <a:lnTo>
                      <a:pt x="179" y="1323"/>
                    </a:lnTo>
                    <a:lnTo>
                      <a:pt x="186" y="1325"/>
                    </a:lnTo>
                    <a:lnTo>
                      <a:pt x="192" y="1325"/>
                    </a:lnTo>
                    <a:lnTo>
                      <a:pt x="197" y="1321"/>
                    </a:lnTo>
                    <a:lnTo>
                      <a:pt x="199" y="1314"/>
                    </a:lnTo>
                    <a:lnTo>
                      <a:pt x="199" y="1314"/>
                    </a:lnTo>
                    <a:lnTo>
                      <a:pt x="199" y="1311"/>
                    </a:lnTo>
                    <a:lnTo>
                      <a:pt x="197" y="1305"/>
                    </a:lnTo>
                    <a:lnTo>
                      <a:pt x="192" y="1298"/>
                    </a:lnTo>
                    <a:lnTo>
                      <a:pt x="184" y="1289"/>
                    </a:lnTo>
                    <a:lnTo>
                      <a:pt x="179" y="1282"/>
                    </a:lnTo>
                    <a:lnTo>
                      <a:pt x="179" y="1282"/>
                    </a:lnTo>
                    <a:lnTo>
                      <a:pt x="177" y="1274"/>
                    </a:lnTo>
                    <a:lnTo>
                      <a:pt x="177" y="1265"/>
                    </a:lnTo>
                    <a:lnTo>
                      <a:pt x="177" y="1251"/>
                    </a:lnTo>
                    <a:lnTo>
                      <a:pt x="177" y="1251"/>
                    </a:lnTo>
                    <a:lnTo>
                      <a:pt x="177" y="1244"/>
                    </a:lnTo>
                    <a:lnTo>
                      <a:pt x="177" y="1236"/>
                    </a:lnTo>
                    <a:lnTo>
                      <a:pt x="177" y="1236"/>
                    </a:lnTo>
                    <a:lnTo>
                      <a:pt x="183" y="1231"/>
                    </a:lnTo>
                    <a:lnTo>
                      <a:pt x="188" y="1225"/>
                    </a:lnTo>
                    <a:lnTo>
                      <a:pt x="188" y="1225"/>
                    </a:lnTo>
                    <a:lnTo>
                      <a:pt x="186" y="1216"/>
                    </a:lnTo>
                    <a:lnTo>
                      <a:pt x="186" y="1215"/>
                    </a:lnTo>
                    <a:lnTo>
                      <a:pt x="188" y="1215"/>
                    </a:lnTo>
                    <a:lnTo>
                      <a:pt x="190" y="1215"/>
                    </a:lnTo>
                    <a:lnTo>
                      <a:pt x="190" y="1215"/>
                    </a:lnTo>
                    <a:lnTo>
                      <a:pt x="195" y="1220"/>
                    </a:lnTo>
                    <a:lnTo>
                      <a:pt x="197" y="1220"/>
                    </a:lnTo>
                    <a:lnTo>
                      <a:pt x="201" y="1216"/>
                    </a:lnTo>
                    <a:lnTo>
                      <a:pt x="201" y="1216"/>
                    </a:lnTo>
                    <a:lnTo>
                      <a:pt x="202" y="1211"/>
                    </a:lnTo>
                    <a:lnTo>
                      <a:pt x="202" y="1207"/>
                    </a:lnTo>
                    <a:lnTo>
                      <a:pt x="204" y="1197"/>
                    </a:lnTo>
                    <a:lnTo>
                      <a:pt x="204" y="1197"/>
                    </a:lnTo>
                    <a:lnTo>
                      <a:pt x="208" y="1191"/>
                    </a:lnTo>
                    <a:lnTo>
                      <a:pt x="213" y="1184"/>
                    </a:lnTo>
                    <a:lnTo>
                      <a:pt x="213" y="1184"/>
                    </a:lnTo>
                    <a:lnTo>
                      <a:pt x="215" y="1178"/>
                    </a:lnTo>
                    <a:lnTo>
                      <a:pt x="217" y="1175"/>
                    </a:lnTo>
                    <a:lnTo>
                      <a:pt x="221" y="1173"/>
                    </a:lnTo>
                    <a:lnTo>
                      <a:pt x="221" y="1173"/>
                    </a:lnTo>
                    <a:lnTo>
                      <a:pt x="226" y="1169"/>
                    </a:lnTo>
                    <a:lnTo>
                      <a:pt x="231" y="1164"/>
                    </a:lnTo>
                    <a:lnTo>
                      <a:pt x="231" y="1164"/>
                    </a:lnTo>
                    <a:lnTo>
                      <a:pt x="231" y="1160"/>
                    </a:lnTo>
                    <a:lnTo>
                      <a:pt x="231" y="1157"/>
                    </a:lnTo>
                    <a:lnTo>
                      <a:pt x="228" y="1148"/>
                    </a:lnTo>
                    <a:lnTo>
                      <a:pt x="222" y="1140"/>
                    </a:lnTo>
                    <a:lnTo>
                      <a:pt x="217" y="1135"/>
                    </a:lnTo>
                    <a:lnTo>
                      <a:pt x="217" y="1135"/>
                    </a:lnTo>
                    <a:lnTo>
                      <a:pt x="211" y="1128"/>
                    </a:lnTo>
                    <a:lnTo>
                      <a:pt x="211" y="1121"/>
                    </a:lnTo>
                    <a:lnTo>
                      <a:pt x="213" y="1113"/>
                    </a:lnTo>
                    <a:lnTo>
                      <a:pt x="217" y="1106"/>
                    </a:lnTo>
                    <a:lnTo>
                      <a:pt x="217" y="1106"/>
                    </a:lnTo>
                    <a:lnTo>
                      <a:pt x="222" y="1102"/>
                    </a:lnTo>
                    <a:lnTo>
                      <a:pt x="230" y="1099"/>
                    </a:lnTo>
                    <a:lnTo>
                      <a:pt x="235" y="1095"/>
                    </a:lnTo>
                    <a:lnTo>
                      <a:pt x="239" y="1093"/>
                    </a:lnTo>
                    <a:lnTo>
                      <a:pt x="239" y="1090"/>
                    </a:lnTo>
                    <a:lnTo>
                      <a:pt x="239" y="1090"/>
                    </a:lnTo>
                    <a:lnTo>
                      <a:pt x="240" y="1081"/>
                    </a:lnTo>
                    <a:lnTo>
                      <a:pt x="239" y="1072"/>
                    </a:lnTo>
                    <a:lnTo>
                      <a:pt x="239" y="1072"/>
                    </a:lnTo>
                    <a:lnTo>
                      <a:pt x="239" y="1068"/>
                    </a:lnTo>
                    <a:lnTo>
                      <a:pt x="240" y="1066"/>
                    </a:lnTo>
                    <a:lnTo>
                      <a:pt x="244" y="1061"/>
                    </a:lnTo>
                    <a:lnTo>
                      <a:pt x="244" y="1061"/>
                    </a:lnTo>
                    <a:lnTo>
                      <a:pt x="246" y="1057"/>
                    </a:lnTo>
                    <a:lnTo>
                      <a:pt x="246" y="1055"/>
                    </a:lnTo>
                    <a:lnTo>
                      <a:pt x="244" y="1054"/>
                    </a:lnTo>
                    <a:lnTo>
                      <a:pt x="246" y="1050"/>
                    </a:lnTo>
                    <a:lnTo>
                      <a:pt x="246" y="1050"/>
                    </a:lnTo>
                    <a:lnTo>
                      <a:pt x="248" y="1050"/>
                    </a:lnTo>
                    <a:lnTo>
                      <a:pt x="253" y="1050"/>
                    </a:lnTo>
                    <a:lnTo>
                      <a:pt x="257" y="1050"/>
                    </a:lnTo>
                    <a:lnTo>
                      <a:pt x="259" y="1048"/>
                    </a:lnTo>
                    <a:lnTo>
                      <a:pt x="259" y="1048"/>
                    </a:lnTo>
                    <a:lnTo>
                      <a:pt x="260" y="1046"/>
                    </a:lnTo>
                    <a:lnTo>
                      <a:pt x="259" y="1046"/>
                    </a:lnTo>
                    <a:lnTo>
                      <a:pt x="255" y="1043"/>
                    </a:lnTo>
                    <a:lnTo>
                      <a:pt x="249" y="1041"/>
                    </a:lnTo>
                    <a:lnTo>
                      <a:pt x="246" y="1037"/>
                    </a:lnTo>
                    <a:lnTo>
                      <a:pt x="246" y="1037"/>
                    </a:lnTo>
                    <a:lnTo>
                      <a:pt x="244" y="1032"/>
                    </a:lnTo>
                    <a:lnTo>
                      <a:pt x="244" y="1026"/>
                    </a:lnTo>
                    <a:lnTo>
                      <a:pt x="246" y="1023"/>
                    </a:lnTo>
                    <a:lnTo>
                      <a:pt x="249" y="1017"/>
                    </a:lnTo>
                    <a:lnTo>
                      <a:pt x="249" y="1017"/>
                    </a:lnTo>
                    <a:lnTo>
                      <a:pt x="253" y="1016"/>
                    </a:lnTo>
                    <a:lnTo>
                      <a:pt x="257" y="1016"/>
                    </a:lnTo>
                    <a:lnTo>
                      <a:pt x="266" y="1016"/>
                    </a:lnTo>
                    <a:lnTo>
                      <a:pt x="266" y="1016"/>
                    </a:lnTo>
                    <a:lnTo>
                      <a:pt x="271" y="1014"/>
                    </a:lnTo>
                    <a:lnTo>
                      <a:pt x="275" y="1012"/>
                    </a:lnTo>
                    <a:lnTo>
                      <a:pt x="282" y="1005"/>
                    </a:lnTo>
                    <a:lnTo>
                      <a:pt x="287" y="994"/>
                    </a:lnTo>
                    <a:lnTo>
                      <a:pt x="287" y="990"/>
                    </a:lnTo>
                    <a:lnTo>
                      <a:pt x="286" y="985"/>
                    </a:lnTo>
                    <a:lnTo>
                      <a:pt x="286" y="985"/>
                    </a:lnTo>
                    <a:lnTo>
                      <a:pt x="284" y="981"/>
                    </a:lnTo>
                    <a:lnTo>
                      <a:pt x="280" y="978"/>
                    </a:lnTo>
                    <a:lnTo>
                      <a:pt x="280" y="978"/>
                    </a:lnTo>
                    <a:lnTo>
                      <a:pt x="278" y="972"/>
                    </a:lnTo>
                    <a:lnTo>
                      <a:pt x="278" y="970"/>
                    </a:lnTo>
                    <a:lnTo>
                      <a:pt x="280" y="970"/>
                    </a:lnTo>
                    <a:lnTo>
                      <a:pt x="291" y="970"/>
                    </a:lnTo>
                    <a:lnTo>
                      <a:pt x="291" y="970"/>
                    </a:lnTo>
                    <a:lnTo>
                      <a:pt x="298" y="969"/>
                    </a:lnTo>
                    <a:lnTo>
                      <a:pt x="306" y="965"/>
                    </a:lnTo>
                    <a:lnTo>
                      <a:pt x="313" y="963"/>
                    </a:lnTo>
                    <a:lnTo>
                      <a:pt x="320" y="959"/>
                    </a:lnTo>
                    <a:lnTo>
                      <a:pt x="320" y="959"/>
                    </a:lnTo>
                    <a:lnTo>
                      <a:pt x="333" y="959"/>
                    </a:lnTo>
                    <a:lnTo>
                      <a:pt x="338" y="959"/>
                    </a:lnTo>
                    <a:lnTo>
                      <a:pt x="345" y="958"/>
                    </a:lnTo>
                    <a:lnTo>
                      <a:pt x="345" y="958"/>
                    </a:lnTo>
                    <a:lnTo>
                      <a:pt x="349" y="954"/>
                    </a:lnTo>
                    <a:lnTo>
                      <a:pt x="353" y="949"/>
                    </a:lnTo>
                    <a:lnTo>
                      <a:pt x="360" y="940"/>
                    </a:lnTo>
                    <a:lnTo>
                      <a:pt x="360" y="940"/>
                    </a:lnTo>
                    <a:lnTo>
                      <a:pt x="365" y="932"/>
                    </a:lnTo>
                    <a:lnTo>
                      <a:pt x="365" y="927"/>
                    </a:lnTo>
                    <a:lnTo>
                      <a:pt x="365" y="923"/>
                    </a:lnTo>
                    <a:lnTo>
                      <a:pt x="365" y="923"/>
                    </a:lnTo>
                    <a:lnTo>
                      <a:pt x="364" y="920"/>
                    </a:lnTo>
                    <a:lnTo>
                      <a:pt x="360" y="916"/>
                    </a:lnTo>
                    <a:lnTo>
                      <a:pt x="356" y="914"/>
                    </a:lnTo>
                    <a:lnTo>
                      <a:pt x="354" y="911"/>
                    </a:lnTo>
                    <a:lnTo>
                      <a:pt x="354" y="911"/>
                    </a:lnTo>
                    <a:lnTo>
                      <a:pt x="353" y="907"/>
                    </a:lnTo>
                    <a:lnTo>
                      <a:pt x="354" y="903"/>
                    </a:lnTo>
                    <a:lnTo>
                      <a:pt x="356" y="900"/>
                    </a:lnTo>
                    <a:lnTo>
                      <a:pt x="356" y="896"/>
                    </a:lnTo>
                    <a:lnTo>
                      <a:pt x="356" y="896"/>
                    </a:lnTo>
                    <a:lnTo>
                      <a:pt x="356" y="893"/>
                    </a:lnTo>
                    <a:lnTo>
                      <a:pt x="353" y="891"/>
                    </a:lnTo>
                    <a:lnTo>
                      <a:pt x="349" y="887"/>
                    </a:lnTo>
                    <a:lnTo>
                      <a:pt x="342" y="885"/>
                    </a:lnTo>
                    <a:lnTo>
                      <a:pt x="338" y="880"/>
                    </a:lnTo>
                    <a:lnTo>
                      <a:pt x="338" y="880"/>
                    </a:lnTo>
                    <a:lnTo>
                      <a:pt x="335" y="874"/>
                    </a:lnTo>
                    <a:lnTo>
                      <a:pt x="333" y="869"/>
                    </a:lnTo>
                    <a:lnTo>
                      <a:pt x="331" y="856"/>
                    </a:lnTo>
                    <a:lnTo>
                      <a:pt x="331" y="856"/>
                    </a:lnTo>
                    <a:lnTo>
                      <a:pt x="333" y="851"/>
                    </a:lnTo>
                    <a:lnTo>
                      <a:pt x="336" y="847"/>
                    </a:lnTo>
                    <a:lnTo>
                      <a:pt x="340" y="849"/>
                    </a:lnTo>
                    <a:lnTo>
                      <a:pt x="345" y="855"/>
                    </a:lnTo>
                    <a:lnTo>
                      <a:pt x="345" y="855"/>
                    </a:lnTo>
                    <a:lnTo>
                      <a:pt x="347" y="860"/>
                    </a:lnTo>
                    <a:lnTo>
                      <a:pt x="349" y="867"/>
                    </a:lnTo>
                    <a:lnTo>
                      <a:pt x="353" y="873"/>
                    </a:lnTo>
                    <a:lnTo>
                      <a:pt x="354" y="878"/>
                    </a:lnTo>
                    <a:lnTo>
                      <a:pt x="354" y="878"/>
                    </a:lnTo>
                    <a:lnTo>
                      <a:pt x="360" y="883"/>
                    </a:lnTo>
                    <a:lnTo>
                      <a:pt x="364" y="885"/>
                    </a:lnTo>
                    <a:lnTo>
                      <a:pt x="369" y="885"/>
                    </a:lnTo>
                    <a:lnTo>
                      <a:pt x="374" y="885"/>
                    </a:lnTo>
                    <a:lnTo>
                      <a:pt x="374" y="885"/>
                    </a:lnTo>
                    <a:lnTo>
                      <a:pt x="382" y="883"/>
                    </a:lnTo>
                    <a:lnTo>
                      <a:pt x="387" y="883"/>
                    </a:lnTo>
                    <a:lnTo>
                      <a:pt x="387" y="883"/>
                    </a:lnTo>
                    <a:lnTo>
                      <a:pt x="392" y="883"/>
                    </a:lnTo>
                    <a:lnTo>
                      <a:pt x="400" y="883"/>
                    </a:lnTo>
                    <a:lnTo>
                      <a:pt x="400" y="883"/>
                    </a:lnTo>
                    <a:lnTo>
                      <a:pt x="403" y="882"/>
                    </a:lnTo>
                    <a:lnTo>
                      <a:pt x="409" y="874"/>
                    </a:lnTo>
                    <a:lnTo>
                      <a:pt x="421" y="856"/>
                    </a:lnTo>
                    <a:lnTo>
                      <a:pt x="421" y="856"/>
                    </a:lnTo>
                    <a:lnTo>
                      <a:pt x="429" y="842"/>
                    </a:lnTo>
                    <a:lnTo>
                      <a:pt x="429" y="842"/>
                    </a:lnTo>
                    <a:lnTo>
                      <a:pt x="429" y="838"/>
                    </a:lnTo>
                    <a:lnTo>
                      <a:pt x="429" y="836"/>
                    </a:lnTo>
                    <a:lnTo>
                      <a:pt x="427" y="835"/>
                    </a:lnTo>
                    <a:lnTo>
                      <a:pt x="427" y="831"/>
                    </a:lnTo>
                    <a:lnTo>
                      <a:pt x="427" y="831"/>
                    </a:lnTo>
                    <a:lnTo>
                      <a:pt x="429" y="827"/>
                    </a:lnTo>
                    <a:lnTo>
                      <a:pt x="432" y="824"/>
                    </a:lnTo>
                    <a:lnTo>
                      <a:pt x="438" y="818"/>
                    </a:lnTo>
                    <a:lnTo>
                      <a:pt x="438" y="818"/>
                    </a:lnTo>
                    <a:lnTo>
                      <a:pt x="443" y="809"/>
                    </a:lnTo>
                    <a:lnTo>
                      <a:pt x="450" y="802"/>
                    </a:lnTo>
                    <a:lnTo>
                      <a:pt x="450" y="802"/>
                    </a:lnTo>
                    <a:lnTo>
                      <a:pt x="456" y="800"/>
                    </a:lnTo>
                    <a:lnTo>
                      <a:pt x="461" y="800"/>
                    </a:lnTo>
                    <a:lnTo>
                      <a:pt x="461" y="800"/>
                    </a:lnTo>
                    <a:lnTo>
                      <a:pt x="463" y="797"/>
                    </a:lnTo>
                    <a:lnTo>
                      <a:pt x="465" y="793"/>
                    </a:lnTo>
                    <a:lnTo>
                      <a:pt x="468" y="786"/>
                    </a:lnTo>
                    <a:lnTo>
                      <a:pt x="468" y="786"/>
                    </a:lnTo>
                    <a:lnTo>
                      <a:pt x="474" y="775"/>
                    </a:lnTo>
                    <a:lnTo>
                      <a:pt x="481" y="768"/>
                    </a:lnTo>
                    <a:lnTo>
                      <a:pt x="481" y="768"/>
                    </a:lnTo>
                    <a:lnTo>
                      <a:pt x="487" y="760"/>
                    </a:lnTo>
                    <a:lnTo>
                      <a:pt x="488" y="753"/>
                    </a:lnTo>
                    <a:lnTo>
                      <a:pt x="490" y="746"/>
                    </a:lnTo>
                    <a:lnTo>
                      <a:pt x="488" y="739"/>
                    </a:lnTo>
                    <a:lnTo>
                      <a:pt x="485" y="722"/>
                    </a:lnTo>
                    <a:lnTo>
                      <a:pt x="485" y="715"/>
                    </a:lnTo>
                    <a:lnTo>
                      <a:pt x="485" y="706"/>
                    </a:lnTo>
                    <a:lnTo>
                      <a:pt x="485" y="706"/>
                    </a:lnTo>
                    <a:lnTo>
                      <a:pt x="488" y="697"/>
                    </a:lnTo>
                    <a:lnTo>
                      <a:pt x="496" y="690"/>
                    </a:lnTo>
                    <a:lnTo>
                      <a:pt x="510" y="679"/>
                    </a:lnTo>
                    <a:lnTo>
                      <a:pt x="510" y="679"/>
                    </a:lnTo>
                    <a:lnTo>
                      <a:pt x="530" y="666"/>
                    </a:lnTo>
                    <a:lnTo>
                      <a:pt x="530" y="666"/>
                    </a:lnTo>
                    <a:lnTo>
                      <a:pt x="541" y="657"/>
                    </a:lnTo>
                    <a:lnTo>
                      <a:pt x="541" y="657"/>
                    </a:lnTo>
                    <a:lnTo>
                      <a:pt x="559" y="648"/>
                    </a:lnTo>
                    <a:lnTo>
                      <a:pt x="579" y="641"/>
                    </a:lnTo>
                    <a:lnTo>
                      <a:pt x="579" y="641"/>
                    </a:lnTo>
                    <a:lnTo>
                      <a:pt x="592" y="636"/>
                    </a:lnTo>
                    <a:lnTo>
                      <a:pt x="597" y="632"/>
                    </a:lnTo>
                    <a:lnTo>
                      <a:pt x="599" y="625"/>
                    </a:lnTo>
                    <a:lnTo>
                      <a:pt x="599" y="625"/>
                    </a:lnTo>
                    <a:lnTo>
                      <a:pt x="601" y="618"/>
                    </a:lnTo>
                    <a:lnTo>
                      <a:pt x="601" y="608"/>
                    </a:lnTo>
                    <a:lnTo>
                      <a:pt x="601" y="608"/>
                    </a:lnTo>
                    <a:lnTo>
                      <a:pt x="604" y="603"/>
                    </a:lnTo>
                    <a:lnTo>
                      <a:pt x="608" y="596"/>
                    </a:lnTo>
                    <a:lnTo>
                      <a:pt x="608" y="596"/>
                    </a:lnTo>
                    <a:lnTo>
                      <a:pt x="617" y="587"/>
                    </a:lnTo>
                    <a:lnTo>
                      <a:pt x="624" y="578"/>
                    </a:lnTo>
                    <a:lnTo>
                      <a:pt x="624" y="578"/>
                    </a:lnTo>
                    <a:lnTo>
                      <a:pt x="626" y="572"/>
                    </a:lnTo>
                    <a:lnTo>
                      <a:pt x="626" y="567"/>
                    </a:lnTo>
                    <a:lnTo>
                      <a:pt x="624" y="556"/>
                    </a:lnTo>
                    <a:lnTo>
                      <a:pt x="624" y="556"/>
                    </a:lnTo>
                    <a:lnTo>
                      <a:pt x="626" y="551"/>
                    </a:lnTo>
                    <a:lnTo>
                      <a:pt x="628" y="547"/>
                    </a:lnTo>
                    <a:lnTo>
                      <a:pt x="631" y="538"/>
                    </a:lnTo>
                    <a:lnTo>
                      <a:pt x="631" y="538"/>
                    </a:lnTo>
                    <a:lnTo>
                      <a:pt x="633" y="532"/>
                    </a:lnTo>
                    <a:lnTo>
                      <a:pt x="635" y="525"/>
                    </a:lnTo>
                    <a:lnTo>
                      <a:pt x="635" y="513"/>
                    </a:lnTo>
                    <a:lnTo>
                      <a:pt x="635" y="513"/>
                    </a:lnTo>
                    <a:lnTo>
                      <a:pt x="631" y="496"/>
                    </a:lnTo>
                    <a:lnTo>
                      <a:pt x="630" y="489"/>
                    </a:lnTo>
                    <a:lnTo>
                      <a:pt x="628" y="480"/>
                    </a:lnTo>
                    <a:lnTo>
                      <a:pt x="628" y="480"/>
                    </a:lnTo>
                    <a:lnTo>
                      <a:pt x="628" y="473"/>
                    </a:lnTo>
                    <a:lnTo>
                      <a:pt x="630" y="464"/>
                    </a:lnTo>
                    <a:lnTo>
                      <a:pt x="630" y="464"/>
                    </a:lnTo>
                    <a:lnTo>
                      <a:pt x="635" y="455"/>
                    </a:lnTo>
                    <a:lnTo>
                      <a:pt x="639" y="449"/>
                    </a:lnTo>
                    <a:lnTo>
                      <a:pt x="642" y="447"/>
                    </a:lnTo>
                    <a:lnTo>
                      <a:pt x="642" y="447"/>
                    </a:lnTo>
                    <a:lnTo>
                      <a:pt x="649" y="446"/>
                    </a:lnTo>
                    <a:lnTo>
                      <a:pt x="653" y="446"/>
                    </a:lnTo>
                    <a:lnTo>
                      <a:pt x="655" y="444"/>
                    </a:lnTo>
                    <a:lnTo>
                      <a:pt x="655" y="444"/>
                    </a:lnTo>
                    <a:lnTo>
                      <a:pt x="660" y="438"/>
                    </a:lnTo>
                    <a:lnTo>
                      <a:pt x="664" y="431"/>
                    </a:lnTo>
                    <a:lnTo>
                      <a:pt x="669" y="418"/>
                    </a:lnTo>
                    <a:lnTo>
                      <a:pt x="669" y="418"/>
                    </a:lnTo>
                    <a:lnTo>
                      <a:pt x="671" y="411"/>
                    </a:lnTo>
                    <a:lnTo>
                      <a:pt x="675" y="406"/>
                    </a:lnTo>
                    <a:lnTo>
                      <a:pt x="675" y="406"/>
                    </a:lnTo>
                    <a:lnTo>
                      <a:pt x="680" y="400"/>
                    </a:lnTo>
                    <a:lnTo>
                      <a:pt x="686" y="397"/>
                    </a:lnTo>
                    <a:lnTo>
                      <a:pt x="686" y="397"/>
                    </a:lnTo>
                    <a:lnTo>
                      <a:pt x="693" y="390"/>
                    </a:lnTo>
                    <a:lnTo>
                      <a:pt x="697" y="380"/>
                    </a:lnTo>
                    <a:lnTo>
                      <a:pt x="697" y="380"/>
                    </a:lnTo>
                    <a:lnTo>
                      <a:pt x="700" y="371"/>
                    </a:lnTo>
                    <a:lnTo>
                      <a:pt x="704" y="362"/>
                    </a:lnTo>
                    <a:lnTo>
                      <a:pt x="704" y="352"/>
                    </a:lnTo>
                    <a:lnTo>
                      <a:pt x="702" y="342"/>
                    </a:lnTo>
                    <a:lnTo>
                      <a:pt x="702" y="342"/>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solidFill>
                    <a:prstClr val="black"/>
                  </a:solidFill>
                  <a:latin typeface="Calibri"/>
                </a:endParaRPr>
              </a:p>
            </p:txBody>
          </p:sp>
          <p:sp>
            <p:nvSpPr>
              <p:cNvPr id="16" name="Freeform 11"/>
              <p:cNvSpPr>
                <a:spLocks noEditPoints="1"/>
              </p:cNvSpPr>
              <p:nvPr/>
            </p:nvSpPr>
            <p:spPr bwMode="auto">
              <a:xfrm>
                <a:off x="5060950" y="1565275"/>
                <a:ext cx="3795713" cy="3197225"/>
              </a:xfrm>
              <a:custGeom>
                <a:avLst/>
                <a:gdLst>
                  <a:gd name="T0" fmla="*/ 1671 w 2391"/>
                  <a:gd name="T1" fmla="*/ 222 h 2014"/>
                  <a:gd name="T2" fmla="*/ 990 w 2391"/>
                  <a:gd name="T3" fmla="*/ 72 h 2014"/>
                  <a:gd name="T4" fmla="*/ 1090 w 2391"/>
                  <a:gd name="T5" fmla="*/ 89 h 2014"/>
                  <a:gd name="T6" fmla="*/ 2255 w 2391"/>
                  <a:gd name="T7" fmla="*/ 311 h 2014"/>
                  <a:gd name="T8" fmla="*/ 1558 w 2391"/>
                  <a:gd name="T9" fmla="*/ 1198 h 2014"/>
                  <a:gd name="T10" fmla="*/ 1705 w 2391"/>
                  <a:gd name="T11" fmla="*/ 1013 h 2014"/>
                  <a:gd name="T12" fmla="*/ 1687 w 2391"/>
                  <a:gd name="T13" fmla="*/ 925 h 2014"/>
                  <a:gd name="T14" fmla="*/ 1681 w 2391"/>
                  <a:gd name="T15" fmla="*/ 762 h 2014"/>
                  <a:gd name="T16" fmla="*/ 1504 w 2391"/>
                  <a:gd name="T17" fmla="*/ 1230 h 2014"/>
                  <a:gd name="T18" fmla="*/ 1560 w 2391"/>
                  <a:gd name="T19" fmla="*/ 1172 h 2014"/>
                  <a:gd name="T20" fmla="*/ 1631 w 2391"/>
                  <a:gd name="T21" fmla="*/ 1181 h 2014"/>
                  <a:gd name="T22" fmla="*/ 1640 w 2391"/>
                  <a:gd name="T23" fmla="*/ 1095 h 2014"/>
                  <a:gd name="T24" fmla="*/ 1117 w 2391"/>
                  <a:gd name="T25" fmla="*/ 1900 h 2014"/>
                  <a:gd name="T26" fmla="*/ 1057 w 2391"/>
                  <a:gd name="T27" fmla="*/ 1894 h 2014"/>
                  <a:gd name="T28" fmla="*/ 758 w 2391"/>
                  <a:gd name="T29" fmla="*/ 1732 h 2014"/>
                  <a:gd name="T30" fmla="*/ 1423 w 2391"/>
                  <a:gd name="T31" fmla="*/ 1690 h 2014"/>
                  <a:gd name="T32" fmla="*/ 1432 w 2391"/>
                  <a:gd name="T33" fmla="*/ 1692 h 2014"/>
                  <a:gd name="T34" fmla="*/ 1196 w 2391"/>
                  <a:gd name="T35" fmla="*/ 1902 h 2014"/>
                  <a:gd name="T36" fmla="*/ 1303 w 2391"/>
                  <a:gd name="T37" fmla="*/ 1813 h 2014"/>
                  <a:gd name="T38" fmla="*/ 1236 w 2391"/>
                  <a:gd name="T39" fmla="*/ 1802 h 2014"/>
                  <a:gd name="T40" fmla="*/ 1202 w 2391"/>
                  <a:gd name="T41" fmla="*/ 1970 h 2014"/>
                  <a:gd name="T42" fmla="*/ 1236 w 2391"/>
                  <a:gd name="T43" fmla="*/ 2005 h 2014"/>
                  <a:gd name="T44" fmla="*/ 2342 w 2391"/>
                  <a:gd name="T45" fmla="*/ 431 h 2014"/>
                  <a:gd name="T46" fmla="*/ 1929 w 2391"/>
                  <a:gd name="T47" fmla="*/ 324 h 2014"/>
                  <a:gd name="T48" fmla="*/ 1685 w 2391"/>
                  <a:gd name="T49" fmla="*/ 268 h 2014"/>
                  <a:gd name="T50" fmla="*/ 1564 w 2391"/>
                  <a:gd name="T51" fmla="*/ 298 h 2014"/>
                  <a:gd name="T52" fmla="*/ 1453 w 2391"/>
                  <a:gd name="T53" fmla="*/ 277 h 2014"/>
                  <a:gd name="T54" fmla="*/ 1356 w 2391"/>
                  <a:gd name="T55" fmla="*/ 253 h 2014"/>
                  <a:gd name="T56" fmla="*/ 1186 w 2391"/>
                  <a:gd name="T57" fmla="*/ 237 h 2014"/>
                  <a:gd name="T58" fmla="*/ 1243 w 2391"/>
                  <a:gd name="T59" fmla="*/ 161 h 2014"/>
                  <a:gd name="T60" fmla="*/ 1061 w 2391"/>
                  <a:gd name="T61" fmla="*/ 148 h 2014"/>
                  <a:gd name="T62" fmla="*/ 842 w 2391"/>
                  <a:gd name="T63" fmla="*/ 184 h 2014"/>
                  <a:gd name="T64" fmla="*/ 791 w 2391"/>
                  <a:gd name="T65" fmla="*/ 289 h 2014"/>
                  <a:gd name="T66" fmla="*/ 751 w 2391"/>
                  <a:gd name="T67" fmla="*/ 279 h 2014"/>
                  <a:gd name="T68" fmla="*/ 664 w 2391"/>
                  <a:gd name="T69" fmla="*/ 311 h 2014"/>
                  <a:gd name="T70" fmla="*/ 713 w 2391"/>
                  <a:gd name="T71" fmla="*/ 418 h 2014"/>
                  <a:gd name="T72" fmla="*/ 628 w 2391"/>
                  <a:gd name="T73" fmla="*/ 409 h 2014"/>
                  <a:gd name="T74" fmla="*/ 541 w 2391"/>
                  <a:gd name="T75" fmla="*/ 304 h 2014"/>
                  <a:gd name="T76" fmla="*/ 451 w 2391"/>
                  <a:gd name="T77" fmla="*/ 633 h 2014"/>
                  <a:gd name="T78" fmla="*/ 490 w 2391"/>
                  <a:gd name="T79" fmla="*/ 738 h 2014"/>
                  <a:gd name="T80" fmla="*/ 309 w 2391"/>
                  <a:gd name="T81" fmla="*/ 801 h 2014"/>
                  <a:gd name="T82" fmla="*/ 293 w 2391"/>
                  <a:gd name="T83" fmla="*/ 1044 h 2014"/>
                  <a:gd name="T84" fmla="*/ 396 w 2391"/>
                  <a:gd name="T85" fmla="*/ 1214 h 2014"/>
                  <a:gd name="T86" fmla="*/ 23 w 2391"/>
                  <a:gd name="T87" fmla="*/ 1239 h 2014"/>
                  <a:gd name="T88" fmla="*/ 143 w 2391"/>
                  <a:gd name="T89" fmla="*/ 1496 h 2014"/>
                  <a:gd name="T90" fmla="*/ 313 w 2391"/>
                  <a:gd name="T91" fmla="*/ 1542 h 2014"/>
                  <a:gd name="T92" fmla="*/ 304 w 2391"/>
                  <a:gd name="T93" fmla="*/ 1388 h 2014"/>
                  <a:gd name="T94" fmla="*/ 384 w 2391"/>
                  <a:gd name="T95" fmla="*/ 1343 h 2014"/>
                  <a:gd name="T96" fmla="*/ 590 w 2391"/>
                  <a:gd name="T97" fmla="*/ 1460 h 2014"/>
                  <a:gd name="T98" fmla="*/ 728 w 2391"/>
                  <a:gd name="T99" fmla="*/ 1637 h 2014"/>
                  <a:gd name="T100" fmla="*/ 894 w 2391"/>
                  <a:gd name="T101" fmla="*/ 1429 h 2014"/>
                  <a:gd name="T102" fmla="*/ 1010 w 2391"/>
                  <a:gd name="T103" fmla="*/ 1589 h 2014"/>
                  <a:gd name="T104" fmla="*/ 1064 w 2391"/>
                  <a:gd name="T105" fmla="*/ 1722 h 2014"/>
                  <a:gd name="T106" fmla="*/ 1171 w 2391"/>
                  <a:gd name="T107" fmla="*/ 1552 h 2014"/>
                  <a:gd name="T108" fmla="*/ 1352 w 2391"/>
                  <a:gd name="T109" fmla="*/ 1315 h 2014"/>
                  <a:gd name="T110" fmla="*/ 1325 w 2391"/>
                  <a:gd name="T111" fmla="*/ 1116 h 2014"/>
                  <a:gd name="T112" fmla="*/ 1446 w 2391"/>
                  <a:gd name="T113" fmla="*/ 1156 h 2014"/>
                  <a:gd name="T114" fmla="*/ 1593 w 2391"/>
                  <a:gd name="T115" fmla="*/ 963 h 2014"/>
                  <a:gd name="T116" fmla="*/ 1643 w 2391"/>
                  <a:gd name="T117" fmla="*/ 668 h 2014"/>
                  <a:gd name="T118" fmla="*/ 1937 w 2391"/>
                  <a:gd name="T119" fmla="*/ 570 h 2014"/>
                  <a:gd name="T120" fmla="*/ 1888 w 2391"/>
                  <a:gd name="T121" fmla="*/ 796 h 2014"/>
                  <a:gd name="T122" fmla="*/ 2033 w 2391"/>
                  <a:gd name="T123" fmla="*/ 606 h 2014"/>
                  <a:gd name="T124" fmla="*/ 2244 w 2391"/>
                  <a:gd name="T125" fmla="*/ 481 h 20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91" h="2014">
                    <a:moveTo>
                      <a:pt x="1605" y="168"/>
                    </a:moveTo>
                    <a:lnTo>
                      <a:pt x="1605" y="168"/>
                    </a:lnTo>
                    <a:lnTo>
                      <a:pt x="1615" y="163"/>
                    </a:lnTo>
                    <a:lnTo>
                      <a:pt x="1620" y="161"/>
                    </a:lnTo>
                    <a:lnTo>
                      <a:pt x="1627" y="161"/>
                    </a:lnTo>
                    <a:lnTo>
                      <a:pt x="1627" y="161"/>
                    </a:lnTo>
                    <a:lnTo>
                      <a:pt x="1634" y="163"/>
                    </a:lnTo>
                    <a:lnTo>
                      <a:pt x="1636" y="165"/>
                    </a:lnTo>
                    <a:lnTo>
                      <a:pt x="1640" y="168"/>
                    </a:lnTo>
                    <a:lnTo>
                      <a:pt x="1640" y="168"/>
                    </a:lnTo>
                    <a:lnTo>
                      <a:pt x="1642" y="175"/>
                    </a:lnTo>
                    <a:lnTo>
                      <a:pt x="1643" y="183"/>
                    </a:lnTo>
                    <a:lnTo>
                      <a:pt x="1643" y="183"/>
                    </a:lnTo>
                    <a:lnTo>
                      <a:pt x="1647" y="192"/>
                    </a:lnTo>
                    <a:lnTo>
                      <a:pt x="1647" y="197"/>
                    </a:lnTo>
                    <a:lnTo>
                      <a:pt x="1647" y="201"/>
                    </a:lnTo>
                    <a:lnTo>
                      <a:pt x="1647" y="201"/>
                    </a:lnTo>
                    <a:lnTo>
                      <a:pt x="1643" y="208"/>
                    </a:lnTo>
                    <a:lnTo>
                      <a:pt x="1640" y="212"/>
                    </a:lnTo>
                    <a:lnTo>
                      <a:pt x="1634" y="213"/>
                    </a:lnTo>
                    <a:lnTo>
                      <a:pt x="1629" y="213"/>
                    </a:lnTo>
                    <a:lnTo>
                      <a:pt x="1624" y="213"/>
                    </a:lnTo>
                    <a:lnTo>
                      <a:pt x="1618" y="210"/>
                    </a:lnTo>
                    <a:lnTo>
                      <a:pt x="1607" y="204"/>
                    </a:lnTo>
                    <a:lnTo>
                      <a:pt x="1607" y="204"/>
                    </a:lnTo>
                    <a:lnTo>
                      <a:pt x="1600" y="195"/>
                    </a:lnTo>
                    <a:lnTo>
                      <a:pt x="1598" y="192"/>
                    </a:lnTo>
                    <a:lnTo>
                      <a:pt x="1596" y="188"/>
                    </a:lnTo>
                    <a:lnTo>
                      <a:pt x="1596" y="183"/>
                    </a:lnTo>
                    <a:lnTo>
                      <a:pt x="1598" y="179"/>
                    </a:lnTo>
                    <a:lnTo>
                      <a:pt x="1602" y="174"/>
                    </a:lnTo>
                    <a:lnTo>
                      <a:pt x="1605" y="168"/>
                    </a:lnTo>
                    <a:lnTo>
                      <a:pt x="1605" y="168"/>
                    </a:lnTo>
                    <a:close/>
                    <a:moveTo>
                      <a:pt x="1687" y="251"/>
                    </a:moveTo>
                    <a:lnTo>
                      <a:pt x="1687" y="251"/>
                    </a:lnTo>
                    <a:lnTo>
                      <a:pt x="1692" y="250"/>
                    </a:lnTo>
                    <a:lnTo>
                      <a:pt x="1696" y="244"/>
                    </a:lnTo>
                    <a:lnTo>
                      <a:pt x="1698" y="237"/>
                    </a:lnTo>
                    <a:lnTo>
                      <a:pt x="1696" y="232"/>
                    </a:lnTo>
                    <a:lnTo>
                      <a:pt x="1696" y="232"/>
                    </a:lnTo>
                    <a:lnTo>
                      <a:pt x="1692" y="228"/>
                    </a:lnTo>
                    <a:lnTo>
                      <a:pt x="1685" y="224"/>
                    </a:lnTo>
                    <a:lnTo>
                      <a:pt x="1678" y="222"/>
                    </a:lnTo>
                    <a:lnTo>
                      <a:pt x="1671" y="222"/>
                    </a:lnTo>
                    <a:lnTo>
                      <a:pt x="1671" y="222"/>
                    </a:lnTo>
                    <a:lnTo>
                      <a:pt x="1663" y="222"/>
                    </a:lnTo>
                    <a:lnTo>
                      <a:pt x="1663" y="222"/>
                    </a:lnTo>
                    <a:lnTo>
                      <a:pt x="1658" y="224"/>
                    </a:lnTo>
                    <a:lnTo>
                      <a:pt x="1653" y="228"/>
                    </a:lnTo>
                    <a:lnTo>
                      <a:pt x="1651" y="232"/>
                    </a:lnTo>
                    <a:lnTo>
                      <a:pt x="1651" y="233"/>
                    </a:lnTo>
                    <a:lnTo>
                      <a:pt x="1651" y="237"/>
                    </a:lnTo>
                    <a:lnTo>
                      <a:pt x="1653" y="241"/>
                    </a:lnTo>
                    <a:lnTo>
                      <a:pt x="1653" y="241"/>
                    </a:lnTo>
                    <a:lnTo>
                      <a:pt x="1660" y="246"/>
                    </a:lnTo>
                    <a:lnTo>
                      <a:pt x="1669" y="250"/>
                    </a:lnTo>
                    <a:lnTo>
                      <a:pt x="1680" y="251"/>
                    </a:lnTo>
                    <a:lnTo>
                      <a:pt x="1687" y="251"/>
                    </a:lnTo>
                    <a:lnTo>
                      <a:pt x="1687" y="251"/>
                    </a:lnTo>
                    <a:close/>
                    <a:moveTo>
                      <a:pt x="1812" y="308"/>
                    </a:moveTo>
                    <a:lnTo>
                      <a:pt x="1812" y="308"/>
                    </a:lnTo>
                    <a:lnTo>
                      <a:pt x="1810" y="306"/>
                    </a:lnTo>
                    <a:lnTo>
                      <a:pt x="1810" y="306"/>
                    </a:lnTo>
                    <a:lnTo>
                      <a:pt x="1806" y="306"/>
                    </a:lnTo>
                    <a:lnTo>
                      <a:pt x="1803" y="309"/>
                    </a:lnTo>
                    <a:lnTo>
                      <a:pt x="1803" y="311"/>
                    </a:lnTo>
                    <a:lnTo>
                      <a:pt x="1805" y="315"/>
                    </a:lnTo>
                    <a:lnTo>
                      <a:pt x="1805" y="315"/>
                    </a:lnTo>
                    <a:lnTo>
                      <a:pt x="1808" y="317"/>
                    </a:lnTo>
                    <a:lnTo>
                      <a:pt x="1812" y="315"/>
                    </a:lnTo>
                    <a:lnTo>
                      <a:pt x="1814" y="311"/>
                    </a:lnTo>
                    <a:lnTo>
                      <a:pt x="1812" y="308"/>
                    </a:lnTo>
                    <a:lnTo>
                      <a:pt x="1812" y="308"/>
                    </a:lnTo>
                    <a:close/>
                    <a:moveTo>
                      <a:pt x="985" y="40"/>
                    </a:moveTo>
                    <a:lnTo>
                      <a:pt x="985" y="40"/>
                    </a:lnTo>
                    <a:lnTo>
                      <a:pt x="985" y="43"/>
                    </a:lnTo>
                    <a:lnTo>
                      <a:pt x="985" y="45"/>
                    </a:lnTo>
                    <a:lnTo>
                      <a:pt x="979" y="47"/>
                    </a:lnTo>
                    <a:lnTo>
                      <a:pt x="972" y="49"/>
                    </a:lnTo>
                    <a:lnTo>
                      <a:pt x="967" y="52"/>
                    </a:lnTo>
                    <a:lnTo>
                      <a:pt x="967" y="52"/>
                    </a:lnTo>
                    <a:lnTo>
                      <a:pt x="965" y="56"/>
                    </a:lnTo>
                    <a:lnTo>
                      <a:pt x="965" y="60"/>
                    </a:lnTo>
                    <a:lnTo>
                      <a:pt x="967" y="63"/>
                    </a:lnTo>
                    <a:lnTo>
                      <a:pt x="970" y="65"/>
                    </a:lnTo>
                    <a:lnTo>
                      <a:pt x="970" y="65"/>
                    </a:lnTo>
                    <a:lnTo>
                      <a:pt x="977" y="70"/>
                    </a:lnTo>
                    <a:lnTo>
                      <a:pt x="990" y="72"/>
                    </a:lnTo>
                    <a:lnTo>
                      <a:pt x="1003" y="72"/>
                    </a:lnTo>
                    <a:lnTo>
                      <a:pt x="1014" y="70"/>
                    </a:lnTo>
                    <a:lnTo>
                      <a:pt x="1024" y="67"/>
                    </a:lnTo>
                    <a:lnTo>
                      <a:pt x="1028" y="63"/>
                    </a:lnTo>
                    <a:lnTo>
                      <a:pt x="1032" y="60"/>
                    </a:lnTo>
                    <a:lnTo>
                      <a:pt x="1032" y="56"/>
                    </a:lnTo>
                    <a:lnTo>
                      <a:pt x="1032" y="52"/>
                    </a:lnTo>
                    <a:lnTo>
                      <a:pt x="1030" y="47"/>
                    </a:lnTo>
                    <a:lnTo>
                      <a:pt x="1024" y="42"/>
                    </a:lnTo>
                    <a:lnTo>
                      <a:pt x="1024" y="42"/>
                    </a:lnTo>
                    <a:lnTo>
                      <a:pt x="1019" y="38"/>
                    </a:lnTo>
                    <a:lnTo>
                      <a:pt x="1014" y="32"/>
                    </a:lnTo>
                    <a:lnTo>
                      <a:pt x="1014" y="32"/>
                    </a:lnTo>
                    <a:lnTo>
                      <a:pt x="1010" y="25"/>
                    </a:lnTo>
                    <a:lnTo>
                      <a:pt x="1006" y="18"/>
                    </a:lnTo>
                    <a:lnTo>
                      <a:pt x="1006" y="18"/>
                    </a:lnTo>
                    <a:lnTo>
                      <a:pt x="1003" y="11"/>
                    </a:lnTo>
                    <a:lnTo>
                      <a:pt x="997" y="5"/>
                    </a:lnTo>
                    <a:lnTo>
                      <a:pt x="990" y="2"/>
                    </a:lnTo>
                    <a:lnTo>
                      <a:pt x="983" y="0"/>
                    </a:lnTo>
                    <a:lnTo>
                      <a:pt x="983" y="0"/>
                    </a:lnTo>
                    <a:lnTo>
                      <a:pt x="976" y="2"/>
                    </a:lnTo>
                    <a:lnTo>
                      <a:pt x="968" y="5"/>
                    </a:lnTo>
                    <a:lnTo>
                      <a:pt x="968" y="5"/>
                    </a:lnTo>
                    <a:lnTo>
                      <a:pt x="963" y="11"/>
                    </a:lnTo>
                    <a:lnTo>
                      <a:pt x="959" y="18"/>
                    </a:lnTo>
                    <a:lnTo>
                      <a:pt x="959" y="18"/>
                    </a:lnTo>
                    <a:lnTo>
                      <a:pt x="959" y="23"/>
                    </a:lnTo>
                    <a:lnTo>
                      <a:pt x="961" y="27"/>
                    </a:lnTo>
                    <a:lnTo>
                      <a:pt x="965" y="29"/>
                    </a:lnTo>
                    <a:lnTo>
                      <a:pt x="970" y="31"/>
                    </a:lnTo>
                    <a:lnTo>
                      <a:pt x="979" y="34"/>
                    </a:lnTo>
                    <a:lnTo>
                      <a:pt x="983" y="38"/>
                    </a:lnTo>
                    <a:lnTo>
                      <a:pt x="985" y="40"/>
                    </a:lnTo>
                    <a:lnTo>
                      <a:pt x="985" y="40"/>
                    </a:lnTo>
                    <a:close/>
                    <a:moveTo>
                      <a:pt x="1043" y="99"/>
                    </a:moveTo>
                    <a:lnTo>
                      <a:pt x="1043" y="99"/>
                    </a:lnTo>
                    <a:lnTo>
                      <a:pt x="1050" y="99"/>
                    </a:lnTo>
                    <a:lnTo>
                      <a:pt x="1055" y="98"/>
                    </a:lnTo>
                    <a:lnTo>
                      <a:pt x="1068" y="92"/>
                    </a:lnTo>
                    <a:lnTo>
                      <a:pt x="1068" y="92"/>
                    </a:lnTo>
                    <a:lnTo>
                      <a:pt x="1073" y="89"/>
                    </a:lnTo>
                    <a:lnTo>
                      <a:pt x="1079" y="89"/>
                    </a:lnTo>
                    <a:lnTo>
                      <a:pt x="1090" y="89"/>
                    </a:lnTo>
                    <a:lnTo>
                      <a:pt x="1090" y="89"/>
                    </a:lnTo>
                    <a:lnTo>
                      <a:pt x="1095" y="87"/>
                    </a:lnTo>
                    <a:lnTo>
                      <a:pt x="1100" y="83"/>
                    </a:lnTo>
                    <a:lnTo>
                      <a:pt x="1102" y="78"/>
                    </a:lnTo>
                    <a:lnTo>
                      <a:pt x="1102" y="74"/>
                    </a:lnTo>
                    <a:lnTo>
                      <a:pt x="1100" y="69"/>
                    </a:lnTo>
                    <a:lnTo>
                      <a:pt x="1097" y="63"/>
                    </a:lnTo>
                    <a:lnTo>
                      <a:pt x="1093" y="60"/>
                    </a:lnTo>
                    <a:lnTo>
                      <a:pt x="1088" y="58"/>
                    </a:lnTo>
                    <a:lnTo>
                      <a:pt x="1088" y="58"/>
                    </a:lnTo>
                    <a:lnTo>
                      <a:pt x="1079" y="54"/>
                    </a:lnTo>
                    <a:lnTo>
                      <a:pt x="1068" y="54"/>
                    </a:lnTo>
                    <a:lnTo>
                      <a:pt x="1068" y="54"/>
                    </a:lnTo>
                    <a:lnTo>
                      <a:pt x="1061" y="56"/>
                    </a:lnTo>
                    <a:lnTo>
                      <a:pt x="1057" y="58"/>
                    </a:lnTo>
                    <a:lnTo>
                      <a:pt x="1057" y="58"/>
                    </a:lnTo>
                    <a:lnTo>
                      <a:pt x="1053" y="61"/>
                    </a:lnTo>
                    <a:lnTo>
                      <a:pt x="1053" y="65"/>
                    </a:lnTo>
                    <a:lnTo>
                      <a:pt x="1052" y="70"/>
                    </a:lnTo>
                    <a:lnTo>
                      <a:pt x="1052" y="70"/>
                    </a:lnTo>
                    <a:lnTo>
                      <a:pt x="1046" y="78"/>
                    </a:lnTo>
                    <a:lnTo>
                      <a:pt x="1039" y="87"/>
                    </a:lnTo>
                    <a:lnTo>
                      <a:pt x="1037" y="90"/>
                    </a:lnTo>
                    <a:lnTo>
                      <a:pt x="1037" y="94"/>
                    </a:lnTo>
                    <a:lnTo>
                      <a:pt x="1037" y="98"/>
                    </a:lnTo>
                    <a:lnTo>
                      <a:pt x="1043" y="99"/>
                    </a:lnTo>
                    <a:lnTo>
                      <a:pt x="1043" y="99"/>
                    </a:lnTo>
                    <a:close/>
                    <a:moveTo>
                      <a:pt x="2275" y="322"/>
                    </a:moveTo>
                    <a:lnTo>
                      <a:pt x="2275" y="322"/>
                    </a:lnTo>
                    <a:lnTo>
                      <a:pt x="2282" y="320"/>
                    </a:lnTo>
                    <a:lnTo>
                      <a:pt x="2286" y="317"/>
                    </a:lnTo>
                    <a:lnTo>
                      <a:pt x="2288" y="313"/>
                    </a:lnTo>
                    <a:lnTo>
                      <a:pt x="2288" y="313"/>
                    </a:lnTo>
                    <a:lnTo>
                      <a:pt x="2286" y="309"/>
                    </a:lnTo>
                    <a:lnTo>
                      <a:pt x="2284" y="306"/>
                    </a:lnTo>
                    <a:lnTo>
                      <a:pt x="2275" y="304"/>
                    </a:lnTo>
                    <a:lnTo>
                      <a:pt x="2275" y="304"/>
                    </a:lnTo>
                    <a:lnTo>
                      <a:pt x="2266" y="302"/>
                    </a:lnTo>
                    <a:lnTo>
                      <a:pt x="2262" y="302"/>
                    </a:lnTo>
                    <a:lnTo>
                      <a:pt x="2257" y="302"/>
                    </a:lnTo>
                    <a:lnTo>
                      <a:pt x="2257" y="302"/>
                    </a:lnTo>
                    <a:lnTo>
                      <a:pt x="2255" y="306"/>
                    </a:lnTo>
                    <a:lnTo>
                      <a:pt x="2255" y="311"/>
                    </a:lnTo>
                    <a:lnTo>
                      <a:pt x="2255" y="311"/>
                    </a:lnTo>
                    <a:lnTo>
                      <a:pt x="2259" y="315"/>
                    </a:lnTo>
                    <a:lnTo>
                      <a:pt x="2264" y="318"/>
                    </a:lnTo>
                    <a:lnTo>
                      <a:pt x="2275" y="322"/>
                    </a:lnTo>
                    <a:lnTo>
                      <a:pt x="2275" y="322"/>
                    </a:lnTo>
                    <a:close/>
                    <a:moveTo>
                      <a:pt x="2091" y="340"/>
                    </a:moveTo>
                    <a:lnTo>
                      <a:pt x="2091" y="340"/>
                    </a:lnTo>
                    <a:lnTo>
                      <a:pt x="2091" y="336"/>
                    </a:lnTo>
                    <a:lnTo>
                      <a:pt x="2089" y="335"/>
                    </a:lnTo>
                    <a:lnTo>
                      <a:pt x="2087" y="333"/>
                    </a:lnTo>
                    <a:lnTo>
                      <a:pt x="2083" y="333"/>
                    </a:lnTo>
                    <a:lnTo>
                      <a:pt x="2083" y="333"/>
                    </a:lnTo>
                    <a:lnTo>
                      <a:pt x="2078" y="333"/>
                    </a:lnTo>
                    <a:lnTo>
                      <a:pt x="2078" y="336"/>
                    </a:lnTo>
                    <a:lnTo>
                      <a:pt x="2078" y="338"/>
                    </a:lnTo>
                    <a:lnTo>
                      <a:pt x="2078" y="338"/>
                    </a:lnTo>
                    <a:lnTo>
                      <a:pt x="2080" y="344"/>
                    </a:lnTo>
                    <a:lnTo>
                      <a:pt x="2083" y="346"/>
                    </a:lnTo>
                    <a:lnTo>
                      <a:pt x="2089" y="346"/>
                    </a:lnTo>
                    <a:lnTo>
                      <a:pt x="2091" y="340"/>
                    </a:lnTo>
                    <a:lnTo>
                      <a:pt x="2091" y="340"/>
                    </a:lnTo>
                    <a:close/>
                    <a:moveTo>
                      <a:pt x="1823" y="318"/>
                    </a:moveTo>
                    <a:lnTo>
                      <a:pt x="1823" y="318"/>
                    </a:lnTo>
                    <a:lnTo>
                      <a:pt x="1826" y="320"/>
                    </a:lnTo>
                    <a:lnTo>
                      <a:pt x="1830" y="318"/>
                    </a:lnTo>
                    <a:lnTo>
                      <a:pt x="1832" y="317"/>
                    </a:lnTo>
                    <a:lnTo>
                      <a:pt x="1834" y="313"/>
                    </a:lnTo>
                    <a:lnTo>
                      <a:pt x="1834" y="309"/>
                    </a:lnTo>
                    <a:lnTo>
                      <a:pt x="1832" y="308"/>
                    </a:lnTo>
                    <a:lnTo>
                      <a:pt x="1830" y="304"/>
                    </a:lnTo>
                    <a:lnTo>
                      <a:pt x="1826" y="302"/>
                    </a:lnTo>
                    <a:lnTo>
                      <a:pt x="1826" y="302"/>
                    </a:lnTo>
                    <a:lnTo>
                      <a:pt x="1823" y="302"/>
                    </a:lnTo>
                    <a:lnTo>
                      <a:pt x="1821" y="304"/>
                    </a:lnTo>
                    <a:lnTo>
                      <a:pt x="1821" y="304"/>
                    </a:lnTo>
                    <a:lnTo>
                      <a:pt x="1819" y="308"/>
                    </a:lnTo>
                    <a:lnTo>
                      <a:pt x="1817" y="313"/>
                    </a:lnTo>
                    <a:lnTo>
                      <a:pt x="1819" y="317"/>
                    </a:lnTo>
                    <a:lnTo>
                      <a:pt x="1823" y="318"/>
                    </a:lnTo>
                    <a:lnTo>
                      <a:pt x="1823" y="318"/>
                    </a:lnTo>
                    <a:close/>
                    <a:moveTo>
                      <a:pt x="1557" y="1207"/>
                    </a:moveTo>
                    <a:lnTo>
                      <a:pt x="1557" y="1207"/>
                    </a:lnTo>
                    <a:lnTo>
                      <a:pt x="1558" y="1203"/>
                    </a:lnTo>
                    <a:lnTo>
                      <a:pt x="1558" y="1198"/>
                    </a:lnTo>
                    <a:lnTo>
                      <a:pt x="1558" y="1198"/>
                    </a:lnTo>
                    <a:lnTo>
                      <a:pt x="1557" y="1194"/>
                    </a:lnTo>
                    <a:lnTo>
                      <a:pt x="1551" y="1192"/>
                    </a:lnTo>
                    <a:lnTo>
                      <a:pt x="1551" y="1192"/>
                    </a:lnTo>
                    <a:lnTo>
                      <a:pt x="1548" y="1192"/>
                    </a:lnTo>
                    <a:lnTo>
                      <a:pt x="1542" y="1194"/>
                    </a:lnTo>
                    <a:lnTo>
                      <a:pt x="1533" y="1201"/>
                    </a:lnTo>
                    <a:lnTo>
                      <a:pt x="1529" y="1205"/>
                    </a:lnTo>
                    <a:lnTo>
                      <a:pt x="1529" y="1209"/>
                    </a:lnTo>
                    <a:lnTo>
                      <a:pt x="1529" y="1212"/>
                    </a:lnTo>
                    <a:lnTo>
                      <a:pt x="1533" y="1216"/>
                    </a:lnTo>
                    <a:lnTo>
                      <a:pt x="1533" y="1216"/>
                    </a:lnTo>
                    <a:lnTo>
                      <a:pt x="1540" y="1218"/>
                    </a:lnTo>
                    <a:lnTo>
                      <a:pt x="1546" y="1216"/>
                    </a:lnTo>
                    <a:lnTo>
                      <a:pt x="1553" y="1212"/>
                    </a:lnTo>
                    <a:lnTo>
                      <a:pt x="1557" y="1207"/>
                    </a:lnTo>
                    <a:lnTo>
                      <a:pt x="1557" y="1207"/>
                    </a:lnTo>
                    <a:close/>
                    <a:moveTo>
                      <a:pt x="1647" y="1004"/>
                    </a:moveTo>
                    <a:lnTo>
                      <a:pt x="1647" y="1004"/>
                    </a:lnTo>
                    <a:lnTo>
                      <a:pt x="1643" y="1006"/>
                    </a:lnTo>
                    <a:lnTo>
                      <a:pt x="1642" y="1008"/>
                    </a:lnTo>
                    <a:lnTo>
                      <a:pt x="1638" y="1017"/>
                    </a:lnTo>
                    <a:lnTo>
                      <a:pt x="1640" y="1024"/>
                    </a:lnTo>
                    <a:lnTo>
                      <a:pt x="1640" y="1028"/>
                    </a:lnTo>
                    <a:lnTo>
                      <a:pt x="1643" y="1031"/>
                    </a:lnTo>
                    <a:lnTo>
                      <a:pt x="1643" y="1031"/>
                    </a:lnTo>
                    <a:lnTo>
                      <a:pt x="1649" y="1033"/>
                    </a:lnTo>
                    <a:lnTo>
                      <a:pt x="1653" y="1033"/>
                    </a:lnTo>
                    <a:lnTo>
                      <a:pt x="1654" y="1031"/>
                    </a:lnTo>
                    <a:lnTo>
                      <a:pt x="1654" y="1031"/>
                    </a:lnTo>
                    <a:lnTo>
                      <a:pt x="1656" y="1029"/>
                    </a:lnTo>
                    <a:lnTo>
                      <a:pt x="1656" y="1026"/>
                    </a:lnTo>
                    <a:lnTo>
                      <a:pt x="1656" y="1022"/>
                    </a:lnTo>
                    <a:lnTo>
                      <a:pt x="1656" y="1020"/>
                    </a:lnTo>
                    <a:lnTo>
                      <a:pt x="1656" y="1020"/>
                    </a:lnTo>
                    <a:lnTo>
                      <a:pt x="1660" y="1015"/>
                    </a:lnTo>
                    <a:lnTo>
                      <a:pt x="1662" y="1013"/>
                    </a:lnTo>
                    <a:lnTo>
                      <a:pt x="1665" y="1013"/>
                    </a:lnTo>
                    <a:lnTo>
                      <a:pt x="1669" y="1013"/>
                    </a:lnTo>
                    <a:lnTo>
                      <a:pt x="1676" y="1017"/>
                    </a:lnTo>
                    <a:lnTo>
                      <a:pt x="1683" y="1019"/>
                    </a:lnTo>
                    <a:lnTo>
                      <a:pt x="1683" y="1019"/>
                    </a:lnTo>
                    <a:lnTo>
                      <a:pt x="1691" y="1019"/>
                    </a:lnTo>
                    <a:lnTo>
                      <a:pt x="1698" y="1017"/>
                    </a:lnTo>
                    <a:lnTo>
                      <a:pt x="1705" y="1013"/>
                    </a:lnTo>
                    <a:lnTo>
                      <a:pt x="1710" y="1008"/>
                    </a:lnTo>
                    <a:lnTo>
                      <a:pt x="1710" y="1008"/>
                    </a:lnTo>
                    <a:lnTo>
                      <a:pt x="1714" y="1002"/>
                    </a:lnTo>
                    <a:lnTo>
                      <a:pt x="1716" y="995"/>
                    </a:lnTo>
                    <a:lnTo>
                      <a:pt x="1716" y="990"/>
                    </a:lnTo>
                    <a:lnTo>
                      <a:pt x="1716" y="986"/>
                    </a:lnTo>
                    <a:lnTo>
                      <a:pt x="1712" y="984"/>
                    </a:lnTo>
                    <a:lnTo>
                      <a:pt x="1712" y="984"/>
                    </a:lnTo>
                    <a:lnTo>
                      <a:pt x="1707" y="982"/>
                    </a:lnTo>
                    <a:lnTo>
                      <a:pt x="1701" y="982"/>
                    </a:lnTo>
                    <a:lnTo>
                      <a:pt x="1694" y="981"/>
                    </a:lnTo>
                    <a:lnTo>
                      <a:pt x="1689" y="979"/>
                    </a:lnTo>
                    <a:lnTo>
                      <a:pt x="1689" y="979"/>
                    </a:lnTo>
                    <a:lnTo>
                      <a:pt x="1687" y="975"/>
                    </a:lnTo>
                    <a:lnTo>
                      <a:pt x="1685" y="972"/>
                    </a:lnTo>
                    <a:lnTo>
                      <a:pt x="1683" y="963"/>
                    </a:lnTo>
                    <a:lnTo>
                      <a:pt x="1683" y="963"/>
                    </a:lnTo>
                    <a:lnTo>
                      <a:pt x="1676" y="955"/>
                    </a:lnTo>
                    <a:lnTo>
                      <a:pt x="1669" y="948"/>
                    </a:lnTo>
                    <a:lnTo>
                      <a:pt x="1669" y="948"/>
                    </a:lnTo>
                    <a:lnTo>
                      <a:pt x="1665" y="950"/>
                    </a:lnTo>
                    <a:lnTo>
                      <a:pt x="1663" y="952"/>
                    </a:lnTo>
                    <a:lnTo>
                      <a:pt x="1665" y="959"/>
                    </a:lnTo>
                    <a:lnTo>
                      <a:pt x="1671" y="970"/>
                    </a:lnTo>
                    <a:lnTo>
                      <a:pt x="1671" y="970"/>
                    </a:lnTo>
                    <a:lnTo>
                      <a:pt x="1671" y="977"/>
                    </a:lnTo>
                    <a:lnTo>
                      <a:pt x="1671" y="986"/>
                    </a:lnTo>
                    <a:lnTo>
                      <a:pt x="1667" y="993"/>
                    </a:lnTo>
                    <a:lnTo>
                      <a:pt x="1663" y="999"/>
                    </a:lnTo>
                    <a:lnTo>
                      <a:pt x="1663" y="999"/>
                    </a:lnTo>
                    <a:lnTo>
                      <a:pt x="1658" y="1002"/>
                    </a:lnTo>
                    <a:lnTo>
                      <a:pt x="1656" y="1002"/>
                    </a:lnTo>
                    <a:lnTo>
                      <a:pt x="1647" y="1004"/>
                    </a:lnTo>
                    <a:lnTo>
                      <a:pt x="1647" y="1004"/>
                    </a:lnTo>
                    <a:close/>
                    <a:moveTo>
                      <a:pt x="1669" y="925"/>
                    </a:moveTo>
                    <a:lnTo>
                      <a:pt x="1669" y="925"/>
                    </a:lnTo>
                    <a:lnTo>
                      <a:pt x="1669" y="926"/>
                    </a:lnTo>
                    <a:lnTo>
                      <a:pt x="1672" y="930"/>
                    </a:lnTo>
                    <a:lnTo>
                      <a:pt x="1674" y="932"/>
                    </a:lnTo>
                    <a:lnTo>
                      <a:pt x="1678" y="934"/>
                    </a:lnTo>
                    <a:lnTo>
                      <a:pt x="1678" y="934"/>
                    </a:lnTo>
                    <a:lnTo>
                      <a:pt x="1683" y="934"/>
                    </a:lnTo>
                    <a:lnTo>
                      <a:pt x="1685" y="932"/>
                    </a:lnTo>
                    <a:lnTo>
                      <a:pt x="1687" y="925"/>
                    </a:lnTo>
                    <a:lnTo>
                      <a:pt x="1687" y="925"/>
                    </a:lnTo>
                    <a:lnTo>
                      <a:pt x="1687" y="917"/>
                    </a:lnTo>
                    <a:lnTo>
                      <a:pt x="1685" y="912"/>
                    </a:lnTo>
                    <a:lnTo>
                      <a:pt x="1683" y="905"/>
                    </a:lnTo>
                    <a:lnTo>
                      <a:pt x="1681" y="897"/>
                    </a:lnTo>
                    <a:lnTo>
                      <a:pt x="1681" y="897"/>
                    </a:lnTo>
                    <a:lnTo>
                      <a:pt x="1683" y="890"/>
                    </a:lnTo>
                    <a:lnTo>
                      <a:pt x="1687" y="881"/>
                    </a:lnTo>
                    <a:lnTo>
                      <a:pt x="1687" y="881"/>
                    </a:lnTo>
                    <a:lnTo>
                      <a:pt x="1687" y="872"/>
                    </a:lnTo>
                    <a:lnTo>
                      <a:pt x="1687" y="872"/>
                    </a:lnTo>
                    <a:lnTo>
                      <a:pt x="1689" y="870"/>
                    </a:lnTo>
                    <a:lnTo>
                      <a:pt x="1691" y="870"/>
                    </a:lnTo>
                    <a:lnTo>
                      <a:pt x="1696" y="870"/>
                    </a:lnTo>
                    <a:lnTo>
                      <a:pt x="1696" y="870"/>
                    </a:lnTo>
                    <a:lnTo>
                      <a:pt x="1709" y="874"/>
                    </a:lnTo>
                    <a:lnTo>
                      <a:pt x="1710" y="872"/>
                    </a:lnTo>
                    <a:lnTo>
                      <a:pt x="1712" y="872"/>
                    </a:lnTo>
                    <a:lnTo>
                      <a:pt x="1714" y="868"/>
                    </a:lnTo>
                    <a:lnTo>
                      <a:pt x="1714" y="865"/>
                    </a:lnTo>
                    <a:lnTo>
                      <a:pt x="1714" y="865"/>
                    </a:lnTo>
                    <a:lnTo>
                      <a:pt x="1712" y="861"/>
                    </a:lnTo>
                    <a:lnTo>
                      <a:pt x="1709" y="858"/>
                    </a:lnTo>
                    <a:lnTo>
                      <a:pt x="1701" y="852"/>
                    </a:lnTo>
                    <a:lnTo>
                      <a:pt x="1701" y="852"/>
                    </a:lnTo>
                    <a:lnTo>
                      <a:pt x="1698" y="847"/>
                    </a:lnTo>
                    <a:lnTo>
                      <a:pt x="1694" y="841"/>
                    </a:lnTo>
                    <a:lnTo>
                      <a:pt x="1694" y="834"/>
                    </a:lnTo>
                    <a:lnTo>
                      <a:pt x="1694" y="827"/>
                    </a:lnTo>
                    <a:lnTo>
                      <a:pt x="1698" y="800"/>
                    </a:lnTo>
                    <a:lnTo>
                      <a:pt x="1698" y="800"/>
                    </a:lnTo>
                    <a:lnTo>
                      <a:pt x="1698" y="796"/>
                    </a:lnTo>
                    <a:lnTo>
                      <a:pt x="1696" y="791"/>
                    </a:lnTo>
                    <a:lnTo>
                      <a:pt x="1692" y="783"/>
                    </a:lnTo>
                    <a:lnTo>
                      <a:pt x="1692" y="783"/>
                    </a:lnTo>
                    <a:lnTo>
                      <a:pt x="1691" y="778"/>
                    </a:lnTo>
                    <a:lnTo>
                      <a:pt x="1691" y="771"/>
                    </a:lnTo>
                    <a:lnTo>
                      <a:pt x="1692" y="765"/>
                    </a:lnTo>
                    <a:lnTo>
                      <a:pt x="1691" y="758"/>
                    </a:lnTo>
                    <a:lnTo>
                      <a:pt x="1691" y="758"/>
                    </a:lnTo>
                    <a:lnTo>
                      <a:pt x="1687" y="758"/>
                    </a:lnTo>
                    <a:lnTo>
                      <a:pt x="1687" y="758"/>
                    </a:lnTo>
                    <a:lnTo>
                      <a:pt x="1683" y="758"/>
                    </a:lnTo>
                    <a:lnTo>
                      <a:pt x="1681" y="762"/>
                    </a:lnTo>
                    <a:lnTo>
                      <a:pt x="1681" y="769"/>
                    </a:lnTo>
                    <a:lnTo>
                      <a:pt x="1681" y="769"/>
                    </a:lnTo>
                    <a:lnTo>
                      <a:pt x="1680" y="776"/>
                    </a:lnTo>
                    <a:lnTo>
                      <a:pt x="1678" y="783"/>
                    </a:lnTo>
                    <a:lnTo>
                      <a:pt x="1674" y="789"/>
                    </a:lnTo>
                    <a:lnTo>
                      <a:pt x="1672" y="796"/>
                    </a:lnTo>
                    <a:lnTo>
                      <a:pt x="1672" y="796"/>
                    </a:lnTo>
                    <a:lnTo>
                      <a:pt x="1672" y="811"/>
                    </a:lnTo>
                    <a:lnTo>
                      <a:pt x="1674" y="825"/>
                    </a:lnTo>
                    <a:lnTo>
                      <a:pt x="1674" y="825"/>
                    </a:lnTo>
                    <a:lnTo>
                      <a:pt x="1676" y="843"/>
                    </a:lnTo>
                    <a:lnTo>
                      <a:pt x="1676" y="863"/>
                    </a:lnTo>
                    <a:lnTo>
                      <a:pt x="1676" y="863"/>
                    </a:lnTo>
                    <a:lnTo>
                      <a:pt x="1674" y="876"/>
                    </a:lnTo>
                    <a:lnTo>
                      <a:pt x="1672" y="881"/>
                    </a:lnTo>
                    <a:lnTo>
                      <a:pt x="1672" y="888"/>
                    </a:lnTo>
                    <a:lnTo>
                      <a:pt x="1672" y="888"/>
                    </a:lnTo>
                    <a:lnTo>
                      <a:pt x="1676" y="901"/>
                    </a:lnTo>
                    <a:lnTo>
                      <a:pt x="1676" y="908"/>
                    </a:lnTo>
                    <a:lnTo>
                      <a:pt x="1674" y="914"/>
                    </a:lnTo>
                    <a:lnTo>
                      <a:pt x="1674" y="914"/>
                    </a:lnTo>
                    <a:lnTo>
                      <a:pt x="1672" y="917"/>
                    </a:lnTo>
                    <a:lnTo>
                      <a:pt x="1671" y="917"/>
                    </a:lnTo>
                    <a:lnTo>
                      <a:pt x="1669" y="921"/>
                    </a:lnTo>
                    <a:lnTo>
                      <a:pt x="1669" y="925"/>
                    </a:lnTo>
                    <a:lnTo>
                      <a:pt x="1669" y="925"/>
                    </a:lnTo>
                    <a:close/>
                    <a:moveTo>
                      <a:pt x="1508" y="1203"/>
                    </a:moveTo>
                    <a:lnTo>
                      <a:pt x="1508" y="1203"/>
                    </a:lnTo>
                    <a:lnTo>
                      <a:pt x="1500" y="1201"/>
                    </a:lnTo>
                    <a:lnTo>
                      <a:pt x="1500" y="1201"/>
                    </a:lnTo>
                    <a:lnTo>
                      <a:pt x="1491" y="1201"/>
                    </a:lnTo>
                    <a:lnTo>
                      <a:pt x="1491" y="1201"/>
                    </a:lnTo>
                    <a:lnTo>
                      <a:pt x="1488" y="1203"/>
                    </a:lnTo>
                    <a:lnTo>
                      <a:pt x="1486" y="1207"/>
                    </a:lnTo>
                    <a:lnTo>
                      <a:pt x="1484" y="1214"/>
                    </a:lnTo>
                    <a:lnTo>
                      <a:pt x="1484" y="1214"/>
                    </a:lnTo>
                    <a:lnTo>
                      <a:pt x="1484" y="1221"/>
                    </a:lnTo>
                    <a:lnTo>
                      <a:pt x="1486" y="1225"/>
                    </a:lnTo>
                    <a:lnTo>
                      <a:pt x="1490" y="1227"/>
                    </a:lnTo>
                    <a:lnTo>
                      <a:pt x="1493" y="1227"/>
                    </a:lnTo>
                    <a:lnTo>
                      <a:pt x="1500" y="1225"/>
                    </a:lnTo>
                    <a:lnTo>
                      <a:pt x="1502" y="1227"/>
                    </a:lnTo>
                    <a:lnTo>
                      <a:pt x="1504" y="1230"/>
                    </a:lnTo>
                    <a:lnTo>
                      <a:pt x="1504" y="1230"/>
                    </a:lnTo>
                    <a:lnTo>
                      <a:pt x="1502" y="1234"/>
                    </a:lnTo>
                    <a:lnTo>
                      <a:pt x="1500" y="1238"/>
                    </a:lnTo>
                    <a:lnTo>
                      <a:pt x="1499" y="1241"/>
                    </a:lnTo>
                    <a:lnTo>
                      <a:pt x="1497" y="1247"/>
                    </a:lnTo>
                    <a:lnTo>
                      <a:pt x="1497" y="1247"/>
                    </a:lnTo>
                    <a:lnTo>
                      <a:pt x="1499" y="1250"/>
                    </a:lnTo>
                    <a:lnTo>
                      <a:pt x="1502" y="1252"/>
                    </a:lnTo>
                    <a:lnTo>
                      <a:pt x="1506" y="1254"/>
                    </a:lnTo>
                    <a:lnTo>
                      <a:pt x="1511" y="1252"/>
                    </a:lnTo>
                    <a:lnTo>
                      <a:pt x="1511" y="1252"/>
                    </a:lnTo>
                    <a:lnTo>
                      <a:pt x="1515" y="1248"/>
                    </a:lnTo>
                    <a:lnTo>
                      <a:pt x="1517" y="1245"/>
                    </a:lnTo>
                    <a:lnTo>
                      <a:pt x="1519" y="1234"/>
                    </a:lnTo>
                    <a:lnTo>
                      <a:pt x="1517" y="1223"/>
                    </a:lnTo>
                    <a:lnTo>
                      <a:pt x="1517" y="1214"/>
                    </a:lnTo>
                    <a:lnTo>
                      <a:pt x="1517" y="1214"/>
                    </a:lnTo>
                    <a:lnTo>
                      <a:pt x="1515" y="1207"/>
                    </a:lnTo>
                    <a:lnTo>
                      <a:pt x="1511" y="1205"/>
                    </a:lnTo>
                    <a:lnTo>
                      <a:pt x="1508" y="1203"/>
                    </a:lnTo>
                    <a:lnTo>
                      <a:pt x="1508" y="1203"/>
                    </a:lnTo>
                    <a:close/>
                    <a:moveTo>
                      <a:pt x="1620" y="1122"/>
                    </a:moveTo>
                    <a:lnTo>
                      <a:pt x="1620" y="1122"/>
                    </a:lnTo>
                    <a:lnTo>
                      <a:pt x="1618" y="1125"/>
                    </a:lnTo>
                    <a:lnTo>
                      <a:pt x="1615" y="1131"/>
                    </a:lnTo>
                    <a:lnTo>
                      <a:pt x="1611" y="1138"/>
                    </a:lnTo>
                    <a:lnTo>
                      <a:pt x="1607" y="1140"/>
                    </a:lnTo>
                    <a:lnTo>
                      <a:pt x="1605" y="1142"/>
                    </a:lnTo>
                    <a:lnTo>
                      <a:pt x="1605" y="1142"/>
                    </a:lnTo>
                    <a:lnTo>
                      <a:pt x="1600" y="1140"/>
                    </a:lnTo>
                    <a:lnTo>
                      <a:pt x="1598" y="1138"/>
                    </a:lnTo>
                    <a:lnTo>
                      <a:pt x="1598" y="1134"/>
                    </a:lnTo>
                    <a:lnTo>
                      <a:pt x="1596" y="1131"/>
                    </a:lnTo>
                    <a:lnTo>
                      <a:pt x="1596" y="1131"/>
                    </a:lnTo>
                    <a:lnTo>
                      <a:pt x="1593" y="1131"/>
                    </a:lnTo>
                    <a:lnTo>
                      <a:pt x="1591" y="1131"/>
                    </a:lnTo>
                    <a:lnTo>
                      <a:pt x="1589" y="1134"/>
                    </a:lnTo>
                    <a:lnTo>
                      <a:pt x="1587" y="1143"/>
                    </a:lnTo>
                    <a:lnTo>
                      <a:pt x="1587" y="1143"/>
                    </a:lnTo>
                    <a:lnTo>
                      <a:pt x="1582" y="1154"/>
                    </a:lnTo>
                    <a:lnTo>
                      <a:pt x="1576" y="1165"/>
                    </a:lnTo>
                    <a:lnTo>
                      <a:pt x="1576" y="1165"/>
                    </a:lnTo>
                    <a:lnTo>
                      <a:pt x="1573" y="1169"/>
                    </a:lnTo>
                    <a:lnTo>
                      <a:pt x="1569" y="1171"/>
                    </a:lnTo>
                    <a:lnTo>
                      <a:pt x="1560" y="1172"/>
                    </a:lnTo>
                    <a:lnTo>
                      <a:pt x="1560" y="1172"/>
                    </a:lnTo>
                    <a:lnTo>
                      <a:pt x="1546" y="1172"/>
                    </a:lnTo>
                    <a:lnTo>
                      <a:pt x="1538" y="1174"/>
                    </a:lnTo>
                    <a:lnTo>
                      <a:pt x="1537" y="1178"/>
                    </a:lnTo>
                    <a:lnTo>
                      <a:pt x="1535" y="1180"/>
                    </a:lnTo>
                    <a:lnTo>
                      <a:pt x="1535" y="1180"/>
                    </a:lnTo>
                    <a:lnTo>
                      <a:pt x="1526" y="1185"/>
                    </a:lnTo>
                    <a:lnTo>
                      <a:pt x="1519" y="1191"/>
                    </a:lnTo>
                    <a:lnTo>
                      <a:pt x="1517" y="1192"/>
                    </a:lnTo>
                    <a:lnTo>
                      <a:pt x="1517" y="1196"/>
                    </a:lnTo>
                    <a:lnTo>
                      <a:pt x="1520" y="1196"/>
                    </a:lnTo>
                    <a:lnTo>
                      <a:pt x="1526" y="1198"/>
                    </a:lnTo>
                    <a:lnTo>
                      <a:pt x="1526" y="1198"/>
                    </a:lnTo>
                    <a:lnTo>
                      <a:pt x="1531" y="1196"/>
                    </a:lnTo>
                    <a:lnTo>
                      <a:pt x="1537" y="1194"/>
                    </a:lnTo>
                    <a:lnTo>
                      <a:pt x="1546" y="1189"/>
                    </a:lnTo>
                    <a:lnTo>
                      <a:pt x="1551" y="1185"/>
                    </a:lnTo>
                    <a:lnTo>
                      <a:pt x="1555" y="1185"/>
                    </a:lnTo>
                    <a:lnTo>
                      <a:pt x="1560" y="1187"/>
                    </a:lnTo>
                    <a:lnTo>
                      <a:pt x="1566" y="1191"/>
                    </a:lnTo>
                    <a:lnTo>
                      <a:pt x="1566" y="1191"/>
                    </a:lnTo>
                    <a:lnTo>
                      <a:pt x="1571" y="1201"/>
                    </a:lnTo>
                    <a:lnTo>
                      <a:pt x="1575" y="1207"/>
                    </a:lnTo>
                    <a:lnTo>
                      <a:pt x="1576" y="1207"/>
                    </a:lnTo>
                    <a:lnTo>
                      <a:pt x="1580" y="1209"/>
                    </a:lnTo>
                    <a:lnTo>
                      <a:pt x="1580" y="1209"/>
                    </a:lnTo>
                    <a:lnTo>
                      <a:pt x="1584" y="1207"/>
                    </a:lnTo>
                    <a:lnTo>
                      <a:pt x="1586" y="1203"/>
                    </a:lnTo>
                    <a:lnTo>
                      <a:pt x="1587" y="1194"/>
                    </a:lnTo>
                    <a:lnTo>
                      <a:pt x="1587" y="1194"/>
                    </a:lnTo>
                    <a:lnTo>
                      <a:pt x="1589" y="1189"/>
                    </a:lnTo>
                    <a:lnTo>
                      <a:pt x="1591" y="1187"/>
                    </a:lnTo>
                    <a:lnTo>
                      <a:pt x="1595" y="1185"/>
                    </a:lnTo>
                    <a:lnTo>
                      <a:pt x="1595" y="1185"/>
                    </a:lnTo>
                    <a:lnTo>
                      <a:pt x="1602" y="1185"/>
                    </a:lnTo>
                    <a:lnTo>
                      <a:pt x="1609" y="1187"/>
                    </a:lnTo>
                    <a:lnTo>
                      <a:pt x="1609" y="1187"/>
                    </a:lnTo>
                    <a:lnTo>
                      <a:pt x="1618" y="1191"/>
                    </a:lnTo>
                    <a:lnTo>
                      <a:pt x="1622" y="1192"/>
                    </a:lnTo>
                    <a:lnTo>
                      <a:pt x="1625" y="1191"/>
                    </a:lnTo>
                    <a:lnTo>
                      <a:pt x="1625" y="1191"/>
                    </a:lnTo>
                    <a:lnTo>
                      <a:pt x="1629" y="1187"/>
                    </a:lnTo>
                    <a:lnTo>
                      <a:pt x="1629" y="1185"/>
                    </a:lnTo>
                    <a:lnTo>
                      <a:pt x="1631" y="1181"/>
                    </a:lnTo>
                    <a:lnTo>
                      <a:pt x="1636" y="1181"/>
                    </a:lnTo>
                    <a:lnTo>
                      <a:pt x="1636" y="1181"/>
                    </a:lnTo>
                    <a:lnTo>
                      <a:pt x="1636" y="1176"/>
                    </a:lnTo>
                    <a:lnTo>
                      <a:pt x="1636" y="1172"/>
                    </a:lnTo>
                    <a:lnTo>
                      <a:pt x="1638" y="1171"/>
                    </a:lnTo>
                    <a:lnTo>
                      <a:pt x="1638" y="1171"/>
                    </a:lnTo>
                    <a:lnTo>
                      <a:pt x="1642" y="1169"/>
                    </a:lnTo>
                    <a:lnTo>
                      <a:pt x="1645" y="1171"/>
                    </a:lnTo>
                    <a:lnTo>
                      <a:pt x="1645" y="1174"/>
                    </a:lnTo>
                    <a:lnTo>
                      <a:pt x="1647" y="1178"/>
                    </a:lnTo>
                    <a:lnTo>
                      <a:pt x="1647" y="1178"/>
                    </a:lnTo>
                    <a:lnTo>
                      <a:pt x="1651" y="1178"/>
                    </a:lnTo>
                    <a:lnTo>
                      <a:pt x="1654" y="1176"/>
                    </a:lnTo>
                    <a:lnTo>
                      <a:pt x="1656" y="1172"/>
                    </a:lnTo>
                    <a:lnTo>
                      <a:pt x="1658" y="1169"/>
                    </a:lnTo>
                    <a:lnTo>
                      <a:pt x="1658" y="1160"/>
                    </a:lnTo>
                    <a:lnTo>
                      <a:pt x="1656" y="1153"/>
                    </a:lnTo>
                    <a:lnTo>
                      <a:pt x="1656" y="1153"/>
                    </a:lnTo>
                    <a:lnTo>
                      <a:pt x="1654" y="1142"/>
                    </a:lnTo>
                    <a:lnTo>
                      <a:pt x="1654" y="1136"/>
                    </a:lnTo>
                    <a:lnTo>
                      <a:pt x="1656" y="1129"/>
                    </a:lnTo>
                    <a:lnTo>
                      <a:pt x="1656" y="1129"/>
                    </a:lnTo>
                    <a:lnTo>
                      <a:pt x="1658" y="1124"/>
                    </a:lnTo>
                    <a:lnTo>
                      <a:pt x="1662" y="1118"/>
                    </a:lnTo>
                    <a:lnTo>
                      <a:pt x="1665" y="1111"/>
                    </a:lnTo>
                    <a:lnTo>
                      <a:pt x="1667" y="1105"/>
                    </a:lnTo>
                    <a:lnTo>
                      <a:pt x="1667" y="1105"/>
                    </a:lnTo>
                    <a:lnTo>
                      <a:pt x="1669" y="1093"/>
                    </a:lnTo>
                    <a:lnTo>
                      <a:pt x="1669" y="1077"/>
                    </a:lnTo>
                    <a:lnTo>
                      <a:pt x="1669" y="1069"/>
                    </a:lnTo>
                    <a:lnTo>
                      <a:pt x="1665" y="1062"/>
                    </a:lnTo>
                    <a:lnTo>
                      <a:pt x="1662" y="1057"/>
                    </a:lnTo>
                    <a:lnTo>
                      <a:pt x="1656" y="1053"/>
                    </a:lnTo>
                    <a:lnTo>
                      <a:pt x="1656" y="1053"/>
                    </a:lnTo>
                    <a:lnTo>
                      <a:pt x="1651" y="1053"/>
                    </a:lnTo>
                    <a:lnTo>
                      <a:pt x="1651" y="1053"/>
                    </a:lnTo>
                    <a:lnTo>
                      <a:pt x="1643" y="1055"/>
                    </a:lnTo>
                    <a:lnTo>
                      <a:pt x="1640" y="1058"/>
                    </a:lnTo>
                    <a:lnTo>
                      <a:pt x="1640" y="1058"/>
                    </a:lnTo>
                    <a:lnTo>
                      <a:pt x="1636" y="1064"/>
                    </a:lnTo>
                    <a:lnTo>
                      <a:pt x="1638" y="1071"/>
                    </a:lnTo>
                    <a:lnTo>
                      <a:pt x="1640" y="1084"/>
                    </a:lnTo>
                    <a:lnTo>
                      <a:pt x="1640" y="1084"/>
                    </a:lnTo>
                    <a:lnTo>
                      <a:pt x="1640" y="1095"/>
                    </a:lnTo>
                    <a:lnTo>
                      <a:pt x="1636" y="1104"/>
                    </a:lnTo>
                    <a:lnTo>
                      <a:pt x="1631" y="1113"/>
                    </a:lnTo>
                    <a:lnTo>
                      <a:pt x="1624" y="1122"/>
                    </a:lnTo>
                    <a:lnTo>
                      <a:pt x="1620" y="1122"/>
                    </a:lnTo>
                    <a:close/>
                    <a:moveTo>
                      <a:pt x="1609" y="736"/>
                    </a:moveTo>
                    <a:lnTo>
                      <a:pt x="1609" y="736"/>
                    </a:lnTo>
                    <a:lnTo>
                      <a:pt x="1609" y="736"/>
                    </a:lnTo>
                    <a:lnTo>
                      <a:pt x="1609" y="736"/>
                    </a:lnTo>
                    <a:lnTo>
                      <a:pt x="1604" y="740"/>
                    </a:lnTo>
                    <a:lnTo>
                      <a:pt x="1604" y="744"/>
                    </a:lnTo>
                    <a:lnTo>
                      <a:pt x="1604" y="745"/>
                    </a:lnTo>
                    <a:lnTo>
                      <a:pt x="1604" y="745"/>
                    </a:lnTo>
                    <a:lnTo>
                      <a:pt x="1604" y="745"/>
                    </a:lnTo>
                    <a:lnTo>
                      <a:pt x="1604" y="745"/>
                    </a:lnTo>
                    <a:lnTo>
                      <a:pt x="1604" y="745"/>
                    </a:lnTo>
                    <a:lnTo>
                      <a:pt x="1604" y="745"/>
                    </a:lnTo>
                    <a:lnTo>
                      <a:pt x="1604" y="745"/>
                    </a:lnTo>
                    <a:lnTo>
                      <a:pt x="1604" y="745"/>
                    </a:lnTo>
                    <a:lnTo>
                      <a:pt x="1604" y="745"/>
                    </a:lnTo>
                    <a:lnTo>
                      <a:pt x="1604" y="745"/>
                    </a:lnTo>
                    <a:lnTo>
                      <a:pt x="1605" y="747"/>
                    </a:lnTo>
                    <a:lnTo>
                      <a:pt x="1605" y="747"/>
                    </a:lnTo>
                    <a:lnTo>
                      <a:pt x="1605" y="747"/>
                    </a:lnTo>
                    <a:lnTo>
                      <a:pt x="1605" y="747"/>
                    </a:lnTo>
                    <a:lnTo>
                      <a:pt x="1607" y="747"/>
                    </a:lnTo>
                    <a:lnTo>
                      <a:pt x="1607" y="747"/>
                    </a:lnTo>
                    <a:lnTo>
                      <a:pt x="1609" y="747"/>
                    </a:lnTo>
                    <a:lnTo>
                      <a:pt x="1609" y="747"/>
                    </a:lnTo>
                    <a:lnTo>
                      <a:pt x="1613" y="747"/>
                    </a:lnTo>
                    <a:lnTo>
                      <a:pt x="1613" y="747"/>
                    </a:lnTo>
                    <a:lnTo>
                      <a:pt x="1611" y="747"/>
                    </a:lnTo>
                    <a:lnTo>
                      <a:pt x="1611" y="747"/>
                    </a:lnTo>
                    <a:lnTo>
                      <a:pt x="1611" y="745"/>
                    </a:lnTo>
                    <a:lnTo>
                      <a:pt x="1611" y="745"/>
                    </a:lnTo>
                    <a:lnTo>
                      <a:pt x="1613" y="744"/>
                    </a:lnTo>
                    <a:lnTo>
                      <a:pt x="1613" y="740"/>
                    </a:lnTo>
                    <a:lnTo>
                      <a:pt x="1611" y="738"/>
                    </a:lnTo>
                    <a:lnTo>
                      <a:pt x="1609" y="736"/>
                    </a:lnTo>
                    <a:lnTo>
                      <a:pt x="1609" y="736"/>
                    </a:lnTo>
                    <a:close/>
                    <a:moveTo>
                      <a:pt x="1124" y="1922"/>
                    </a:moveTo>
                    <a:lnTo>
                      <a:pt x="1124" y="1922"/>
                    </a:lnTo>
                    <a:lnTo>
                      <a:pt x="1124" y="1912"/>
                    </a:lnTo>
                    <a:lnTo>
                      <a:pt x="1120" y="1905"/>
                    </a:lnTo>
                    <a:lnTo>
                      <a:pt x="1117" y="1900"/>
                    </a:lnTo>
                    <a:lnTo>
                      <a:pt x="1111" y="1894"/>
                    </a:lnTo>
                    <a:lnTo>
                      <a:pt x="1111" y="1894"/>
                    </a:lnTo>
                    <a:lnTo>
                      <a:pt x="1097" y="1885"/>
                    </a:lnTo>
                    <a:lnTo>
                      <a:pt x="1091" y="1878"/>
                    </a:lnTo>
                    <a:lnTo>
                      <a:pt x="1088" y="1869"/>
                    </a:lnTo>
                    <a:lnTo>
                      <a:pt x="1088" y="1869"/>
                    </a:lnTo>
                    <a:lnTo>
                      <a:pt x="1084" y="1856"/>
                    </a:lnTo>
                    <a:lnTo>
                      <a:pt x="1082" y="1849"/>
                    </a:lnTo>
                    <a:lnTo>
                      <a:pt x="1079" y="1844"/>
                    </a:lnTo>
                    <a:lnTo>
                      <a:pt x="1079" y="1844"/>
                    </a:lnTo>
                    <a:lnTo>
                      <a:pt x="1068" y="1836"/>
                    </a:lnTo>
                    <a:lnTo>
                      <a:pt x="1057" y="1829"/>
                    </a:lnTo>
                    <a:lnTo>
                      <a:pt x="1048" y="1824"/>
                    </a:lnTo>
                    <a:lnTo>
                      <a:pt x="1039" y="1817"/>
                    </a:lnTo>
                    <a:lnTo>
                      <a:pt x="1039" y="1817"/>
                    </a:lnTo>
                    <a:lnTo>
                      <a:pt x="1033" y="1809"/>
                    </a:lnTo>
                    <a:lnTo>
                      <a:pt x="1030" y="1800"/>
                    </a:lnTo>
                    <a:lnTo>
                      <a:pt x="1026" y="1784"/>
                    </a:lnTo>
                    <a:lnTo>
                      <a:pt x="1026" y="1784"/>
                    </a:lnTo>
                    <a:lnTo>
                      <a:pt x="1021" y="1770"/>
                    </a:lnTo>
                    <a:lnTo>
                      <a:pt x="1014" y="1760"/>
                    </a:lnTo>
                    <a:lnTo>
                      <a:pt x="1003" y="1755"/>
                    </a:lnTo>
                    <a:lnTo>
                      <a:pt x="990" y="1750"/>
                    </a:lnTo>
                    <a:lnTo>
                      <a:pt x="990" y="1750"/>
                    </a:lnTo>
                    <a:lnTo>
                      <a:pt x="979" y="1748"/>
                    </a:lnTo>
                    <a:lnTo>
                      <a:pt x="974" y="1746"/>
                    </a:lnTo>
                    <a:lnTo>
                      <a:pt x="968" y="1746"/>
                    </a:lnTo>
                    <a:lnTo>
                      <a:pt x="968" y="1746"/>
                    </a:lnTo>
                    <a:lnTo>
                      <a:pt x="967" y="1748"/>
                    </a:lnTo>
                    <a:lnTo>
                      <a:pt x="967" y="1748"/>
                    </a:lnTo>
                    <a:lnTo>
                      <a:pt x="965" y="1750"/>
                    </a:lnTo>
                    <a:lnTo>
                      <a:pt x="965" y="1753"/>
                    </a:lnTo>
                    <a:lnTo>
                      <a:pt x="968" y="1760"/>
                    </a:lnTo>
                    <a:lnTo>
                      <a:pt x="977" y="1771"/>
                    </a:lnTo>
                    <a:lnTo>
                      <a:pt x="977" y="1771"/>
                    </a:lnTo>
                    <a:lnTo>
                      <a:pt x="997" y="1795"/>
                    </a:lnTo>
                    <a:lnTo>
                      <a:pt x="1006" y="1808"/>
                    </a:lnTo>
                    <a:lnTo>
                      <a:pt x="1014" y="1822"/>
                    </a:lnTo>
                    <a:lnTo>
                      <a:pt x="1014" y="1822"/>
                    </a:lnTo>
                    <a:lnTo>
                      <a:pt x="1024" y="1844"/>
                    </a:lnTo>
                    <a:lnTo>
                      <a:pt x="1039" y="1865"/>
                    </a:lnTo>
                    <a:lnTo>
                      <a:pt x="1039" y="1865"/>
                    </a:lnTo>
                    <a:lnTo>
                      <a:pt x="1048" y="1880"/>
                    </a:lnTo>
                    <a:lnTo>
                      <a:pt x="1057" y="1894"/>
                    </a:lnTo>
                    <a:lnTo>
                      <a:pt x="1073" y="1925"/>
                    </a:lnTo>
                    <a:lnTo>
                      <a:pt x="1073" y="1925"/>
                    </a:lnTo>
                    <a:lnTo>
                      <a:pt x="1082" y="1938"/>
                    </a:lnTo>
                    <a:lnTo>
                      <a:pt x="1088" y="1941"/>
                    </a:lnTo>
                    <a:lnTo>
                      <a:pt x="1095" y="1947"/>
                    </a:lnTo>
                    <a:lnTo>
                      <a:pt x="1095" y="1947"/>
                    </a:lnTo>
                    <a:lnTo>
                      <a:pt x="1100" y="1949"/>
                    </a:lnTo>
                    <a:lnTo>
                      <a:pt x="1108" y="1952"/>
                    </a:lnTo>
                    <a:lnTo>
                      <a:pt x="1115" y="1952"/>
                    </a:lnTo>
                    <a:lnTo>
                      <a:pt x="1119" y="1952"/>
                    </a:lnTo>
                    <a:lnTo>
                      <a:pt x="1122" y="1950"/>
                    </a:lnTo>
                    <a:lnTo>
                      <a:pt x="1122" y="1950"/>
                    </a:lnTo>
                    <a:lnTo>
                      <a:pt x="1126" y="1943"/>
                    </a:lnTo>
                    <a:lnTo>
                      <a:pt x="1126" y="1936"/>
                    </a:lnTo>
                    <a:lnTo>
                      <a:pt x="1124" y="1922"/>
                    </a:lnTo>
                    <a:lnTo>
                      <a:pt x="1124" y="1922"/>
                    </a:lnTo>
                    <a:close/>
                    <a:moveTo>
                      <a:pt x="729" y="1674"/>
                    </a:moveTo>
                    <a:lnTo>
                      <a:pt x="729" y="1674"/>
                    </a:lnTo>
                    <a:lnTo>
                      <a:pt x="728" y="1677"/>
                    </a:lnTo>
                    <a:lnTo>
                      <a:pt x="728" y="1677"/>
                    </a:lnTo>
                    <a:lnTo>
                      <a:pt x="726" y="1679"/>
                    </a:lnTo>
                    <a:lnTo>
                      <a:pt x="726" y="1679"/>
                    </a:lnTo>
                    <a:lnTo>
                      <a:pt x="728" y="1681"/>
                    </a:lnTo>
                    <a:lnTo>
                      <a:pt x="728" y="1683"/>
                    </a:lnTo>
                    <a:lnTo>
                      <a:pt x="728" y="1683"/>
                    </a:lnTo>
                    <a:lnTo>
                      <a:pt x="729" y="1684"/>
                    </a:lnTo>
                    <a:lnTo>
                      <a:pt x="729" y="1688"/>
                    </a:lnTo>
                    <a:lnTo>
                      <a:pt x="729" y="1688"/>
                    </a:lnTo>
                    <a:lnTo>
                      <a:pt x="722" y="1706"/>
                    </a:lnTo>
                    <a:lnTo>
                      <a:pt x="722" y="1706"/>
                    </a:lnTo>
                    <a:lnTo>
                      <a:pt x="724" y="1715"/>
                    </a:lnTo>
                    <a:lnTo>
                      <a:pt x="728" y="1726"/>
                    </a:lnTo>
                    <a:lnTo>
                      <a:pt x="728" y="1726"/>
                    </a:lnTo>
                    <a:lnTo>
                      <a:pt x="729" y="1737"/>
                    </a:lnTo>
                    <a:lnTo>
                      <a:pt x="731" y="1744"/>
                    </a:lnTo>
                    <a:lnTo>
                      <a:pt x="733" y="1746"/>
                    </a:lnTo>
                    <a:lnTo>
                      <a:pt x="737" y="1746"/>
                    </a:lnTo>
                    <a:lnTo>
                      <a:pt x="746" y="1742"/>
                    </a:lnTo>
                    <a:lnTo>
                      <a:pt x="746" y="1742"/>
                    </a:lnTo>
                    <a:lnTo>
                      <a:pt x="751" y="1741"/>
                    </a:lnTo>
                    <a:lnTo>
                      <a:pt x="755" y="1739"/>
                    </a:lnTo>
                    <a:lnTo>
                      <a:pt x="757" y="1737"/>
                    </a:lnTo>
                    <a:lnTo>
                      <a:pt x="757" y="1737"/>
                    </a:lnTo>
                    <a:lnTo>
                      <a:pt x="758" y="1732"/>
                    </a:lnTo>
                    <a:lnTo>
                      <a:pt x="758" y="1724"/>
                    </a:lnTo>
                    <a:lnTo>
                      <a:pt x="758" y="1717"/>
                    </a:lnTo>
                    <a:lnTo>
                      <a:pt x="757" y="1712"/>
                    </a:lnTo>
                    <a:lnTo>
                      <a:pt x="757" y="1712"/>
                    </a:lnTo>
                    <a:lnTo>
                      <a:pt x="749" y="1699"/>
                    </a:lnTo>
                    <a:lnTo>
                      <a:pt x="740" y="1688"/>
                    </a:lnTo>
                    <a:lnTo>
                      <a:pt x="729" y="1674"/>
                    </a:lnTo>
                    <a:lnTo>
                      <a:pt x="729" y="1674"/>
                    </a:lnTo>
                    <a:close/>
                    <a:moveTo>
                      <a:pt x="1330" y="1656"/>
                    </a:moveTo>
                    <a:lnTo>
                      <a:pt x="1330" y="1656"/>
                    </a:lnTo>
                    <a:lnTo>
                      <a:pt x="1325" y="1656"/>
                    </a:lnTo>
                    <a:lnTo>
                      <a:pt x="1321" y="1659"/>
                    </a:lnTo>
                    <a:lnTo>
                      <a:pt x="1321" y="1659"/>
                    </a:lnTo>
                    <a:lnTo>
                      <a:pt x="1319" y="1661"/>
                    </a:lnTo>
                    <a:lnTo>
                      <a:pt x="1318" y="1665"/>
                    </a:lnTo>
                    <a:lnTo>
                      <a:pt x="1316" y="1672"/>
                    </a:lnTo>
                    <a:lnTo>
                      <a:pt x="1316" y="1672"/>
                    </a:lnTo>
                    <a:lnTo>
                      <a:pt x="1316" y="1675"/>
                    </a:lnTo>
                    <a:lnTo>
                      <a:pt x="1314" y="1679"/>
                    </a:lnTo>
                    <a:lnTo>
                      <a:pt x="1307" y="1683"/>
                    </a:lnTo>
                    <a:lnTo>
                      <a:pt x="1307" y="1683"/>
                    </a:lnTo>
                    <a:lnTo>
                      <a:pt x="1301" y="1688"/>
                    </a:lnTo>
                    <a:lnTo>
                      <a:pt x="1300" y="1690"/>
                    </a:lnTo>
                    <a:lnTo>
                      <a:pt x="1301" y="1694"/>
                    </a:lnTo>
                    <a:lnTo>
                      <a:pt x="1301" y="1694"/>
                    </a:lnTo>
                    <a:lnTo>
                      <a:pt x="1309" y="1694"/>
                    </a:lnTo>
                    <a:lnTo>
                      <a:pt x="1314" y="1692"/>
                    </a:lnTo>
                    <a:lnTo>
                      <a:pt x="1318" y="1688"/>
                    </a:lnTo>
                    <a:lnTo>
                      <a:pt x="1321" y="1683"/>
                    </a:lnTo>
                    <a:lnTo>
                      <a:pt x="1321" y="1683"/>
                    </a:lnTo>
                    <a:lnTo>
                      <a:pt x="1327" y="1677"/>
                    </a:lnTo>
                    <a:lnTo>
                      <a:pt x="1332" y="1672"/>
                    </a:lnTo>
                    <a:lnTo>
                      <a:pt x="1334" y="1666"/>
                    </a:lnTo>
                    <a:lnTo>
                      <a:pt x="1336" y="1663"/>
                    </a:lnTo>
                    <a:lnTo>
                      <a:pt x="1334" y="1659"/>
                    </a:lnTo>
                    <a:lnTo>
                      <a:pt x="1334" y="1659"/>
                    </a:lnTo>
                    <a:lnTo>
                      <a:pt x="1332" y="1656"/>
                    </a:lnTo>
                    <a:lnTo>
                      <a:pt x="1330" y="1656"/>
                    </a:lnTo>
                    <a:lnTo>
                      <a:pt x="1330" y="1656"/>
                    </a:lnTo>
                    <a:close/>
                    <a:moveTo>
                      <a:pt x="1428" y="1688"/>
                    </a:moveTo>
                    <a:lnTo>
                      <a:pt x="1428" y="1688"/>
                    </a:lnTo>
                    <a:lnTo>
                      <a:pt x="1424" y="1688"/>
                    </a:lnTo>
                    <a:lnTo>
                      <a:pt x="1424" y="1688"/>
                    </a:lnTo>
                    <a:lnTo>
                      <a:pt x="1423" y="1690"/>
                    </a:lnTo>
                    <a:lnTo>
                      <a:pt x="1421" y="1694"/>
                    </a:lnTo>
                    <a:lnTo>
                      <a:pt x="1417" y="1699"/>
                    </a:lnTo>
                    <a:lnTo>
                      <a:pt x="1417" y="1699"/>
                    </a:lnTo>
                    <a:lnTo>
                      <a:pt x="1412" y="1703"/>
                    </a:lnTo>
                    <a:lnTo>
                      <a:pt x="1403" y="1704"/>
                    </a:lnTo>
                    <a:lnTo>
                      <a:pt x="1386" y="1704"/>
                    </a:lnTo>
                    <a:lnTo>
                      <a:pt x="1386" y="1704"/>
                    </a:lnTo>
                    <a:lnTo>
                      <a:pt x="1381" y="1704"/>
                    </a:lnTo>
                    <a:lnTo>
                      <a:pt x="1377" y="1706"/>
                    </a:lnTo>
                    <a:lnTo>
                      <a:pt x="1374" y="1710"/>
                    </a:lnTo>
                    <a:lnTo>
                      <a:pt x="1374" y="1715"/>
                    </a:lnTo>
                    <a:lnTo>
                      <a:pt x="1374" y="1715"/>
                    </a:lnTo>
                    <a:lnTo>
                      <a:pt x="1376" y="1719"/>
                    </a:lnTo>
                    <a:lnTo>
                      <a:pt x="1377" y="1721"/>
                    </a:lnTo>
                    <a:lnTo>
                      <a:pt x="1386" y="1721"/>
                    </a:lnTo>
                    <a:lnTo>
                      <a:pt x="1386" y="1721"/>
                    </a:lnTo>
                    <a:lnTo>
                      <a:pt x="1395" y="1721"/>
                    </a:lnTo>
                    <a:lnTo>
                      <a:pt x="1401" y="1722"/>
                    </a:lnTo>
                    <a:lnTo>
                      <a:pt x="1405" y="1724"/>
                    </a:lnTo>
                    <a:lnTo>
                      <a:pt x="1405" y="1724"/>
                    </a:lnTo>
                    <a:lnTo>
                      <a:pt x="1406" y="1728"/>
                    </a:lnTo>
                    <a:lnTo>
                      <a:pt x="1406" y="1732"/>
                    </a:lnTo>
                    <a:lnTo>
                      <a:pt x="1406" y="1735"/>
                    </a:lnTo>
                    <a:lnTo>
                      <a:pt x="1406" y="1739"/>
                    </a:lnTo>
                    <a:lnTo>
                      <a:pt x="1406" y="1739"/>
                    </a:lnTo>
                    <a:lnTo>
                      <a:pt x="1408" y="1742"/>
                    </a:lnTo>
                    <a:lnTo>
                      <a:pt x="1414" y="1746"/>
                    </a:lnTo>
                    <a:lnTo>
                      <a:pt x="1419" y="1748"/>
                    </a:lnTo>
                    <a:lnTo>
                      <a:pt x="1424" y="1748"/>
                    </a:lnTo>
                    <a:lnTo>
                      <a:pt x="1424" y="1748"/>
                    </a:lnTo>
                    <a:lnTo>
                      <a:pt x="1428" y="1744"/>
                    </a:lnTo>
                    <a:lnTo>
                      <a:pt x="1428" y="1741"/>
                    </a:lnTo>
                    <a:lnTo>
                      <a:pt x="1428" y="1735"/>
                    </a:lnTo>
                    <a:lnTo>
                      <a:pt x="1426" y="1730"/>
                    </a:lnTo>
                    <a:lnTo>
                      <a:pt x="1426" y="1730"/>
                    </a:lnTo>
                    <a:lnTo>
                      <a:pt x="1424" y="1724"/>
                    </a:lnTo>
                    <a:lnTo>
                      <a:pt x="1426" y="1721"/>
                    </a:lnTo>
                    <a:lnTo>
                      <a:pt x="1434" y="1713"/>
                    </a:lnTo>
                    <a:lnTo>
                      <a:pt x="1434" y="1713"/>
                    </a:lnTo>
                    <a:lnTo>
                      <a:pt x="1437" y="1710"/>
                    </a:lnTo>
                    <a:lnTo>
                      <a:pt x="1437" y="1706"/>
                    </a:lnTo>
                    <a:lnTo>
                      <a:pt x="1437" y="1706"/>
                    </a:lnTo>
                    <a:lnTo>
                      <a:pt x="1434" y="1697"/>
                    </a:lnTo>
                    <a:lnTo>
                      <a:pt x="1432" y="1692"/>
                    </a:lnTo>
                    <a:lnTo>
                      <a:pt x="1428" y="1688"/>
                    </a:lnTo>
                    <a:lnTo>
                      <a:pt x="1428" y="1688"/>
                    </a:lnTo>
                    <a:close/>
                    <a:moveTo>
                      <a:pt x="1359" y="1373"/>
                    </a:moveTo>
                    <a:lnTo>
                      <a:pt x="1359" y="1373"/>
                    </a:lnTo>
                    <a:lnTo>
                      <a:pt x="1356" y="1377"/>
                    </a:lnTo>
                    <a:lnTo>
                      <a:pt x="1350" y="1382"/>
                    </a:lnTo>
                    <a:lnTo>
                      <a:pt x="1350" y="1382"/>
                    </a:lnTo>
                    <a:lnTo>
                      <a:pt x="1343" y="1393"/>
                    </a:lnTo>
                    <a:lnTo>
                      <a:pt x="1336" y="1406"/>
                    </a:lnTo>
                    <a:lnTo>
                      <a:pt x="1336" y="1413"/>
                    </a:lnTo>
                    <a:lnTo>
                      <a:pt x="1336" y="1420"/>
                    </a:lnTo>
                    <a:lnTo>
                      <a:pt x="1338" y="1426"/>
                    </a:lnTo>
                    <a:lnTo>
                      <a:pt x="1343" y="1431"/>
                    </a:lnTo>
                    <a:lnTo>
                      <a:pt x="1343" y="1431"/>
                    </a:lnTo>
                    <a:lnTo>
                      <a:pt x="1348" y="1431"/>
                    </a:lnTo>
                    <a:lnTo>
                      <a:pt x="1354" y="1431"/>
                    </a:lnTo>
                    <a:lnTo>
                      <a:pt x="1359" y="1428"/>
                    </a:lnTo>
                    <a:lnTo>
                      <a:pt x="1365" y="1424"/>
                    </a:lnTo>
                    <a:lnTo>
                      <a:pt x="1374" y="1413"/>
                    </a:lnTo>
                    <a:lnTo>
                      <a:pt x="1377" y="1404"/>
                    </a:lnTo>
                    <a:lnTo>
                      <a:pt x="1377" y="1404"/>
                    </a:lnTo>
                    <a:lnTo>
                      <a:pt x="1377" y="1397"/>
                    </a:lnTo>
                    <a:lnTo>
                      <a:pt x="1376" y="1390"/>
                    </a:lnTo>
                    <a:lnTo>
                      <a:pt x="1370" y="1379"/>
                    </a:lnTo>
                    <a:lnTo>
                      <a:pt x="1370" y="1379"/>
                    </a:lnTo>
                    <a:lnTo>
                      <a:pt x="1368" y="1375"/>
                    </a:lnTo>
                    <a:lnTo>
                      <a:pt x="1365" y="1373"/>
                    </a:lnTo>
                    <a:lnTo>
                      <a:pt x="1363" y="1373"/>
                    </a:lnTo>
                    <a:lnTo>
                      <a:pt x="1359" y="1373"/>
                    </a:lnTo>
                    <a:lnTo>
                      <a:pt x="1359" y="1373"/>
                    </a:lnTo>
                    <a:close/>
                    <a:moveTo>
                      <a:pt x="1175" y="1829"/>
                    </a:moveTo>
                    <a:lnTo>
                      <a:pt x="1175" y="1829"/>
                    </a:lnTo>
                    <a:lnTo>
                      <a:pt x="1173" y="1836"/>
                    </a:lnTo>
                    <a:lnTo>
                      <a:pt x="1171" y="1844"/>
                    </a:lnTo>
                    <a:lnTo>
                      <a:pt x="1173" y="1851"/>
                    </a:lnTo>
                    <a:lnTo>
                      <a:pt x="1175" y="1858"/>
                    </a:lnTo>
                    <a:lnTo>
                      <a:pt x="1175" y="1858"/>
                    </a:lnTo>
                    <a:lnTo>
                      <a:pt x="1176" y="1865"/>
                    </a:lnTo>
                    <a:lnTo>
                      <a:pt x="1180" y="1871"/>
                    </a:lnTo>
                    <a:lnTo>
                      <a:pt x="1189" y="1880"/>
                    </a:lnTo>
                    <a:lnTo>
                      <a:pt x="1189" y="1880"/>
                    </a:lnTo>
                    <a:lnTo>
                      <a:pt x="1191" y="1887"/>
                    </a:lnTo>
                    <a:lnTo>
                      <a:pt x="1193" y="1894"/>
                    </a:lnTo>
                    <a:lnTo>
                      <a:pt x="1196" y="1902"/>
                    </a:lnTo>
                    <a:lnTo>
                      <a:pt x="1200" y="1909"/>
                    </a:lnTo>
                    <a:lnTo>
                      <a:pt x="1200" y="1909"/>
                    </a:lnTo>
                    <a:lnTo>
                      <a:pt x="1204" y="1912"/>
                    </a:lnTo>
                    <a:lnTo>
                      <a:pt x="1209" y="1914"/>
                    </a:lnTo>
                    <a:lnTo>
                      <a:pt x="1222" y="1918"/>
                    </a:lnTo>
                    <a:lnTo>
                      <a:pt x="1234" y="1918"/>
                    </a:lnTo>
                    <a:lnTo>
                      <a:pt x="1245" y="1916"/>
                    </a:lnTo>
                    <a:lnTo>
                      <a:pt x="1245" y="1916"/>
                    </a:lnTo>
                    <a:lnTo>
                      <a:pt x="1251" y="1914"/>
                    </a:lnTo>
                    <a:lnTo>
                      <a:pt x="1256" y="1914"/>
                    </a:lnTo>
                    <a:lnTo>
                      <a:pt x="1256" y="1914"/>
                    </a:lnTo>
                    <a:lnTo>
                      <a:pt x="1260" y="1914"/>
                    </a:lnTo>
                    <a:lnTo>
                      <a:pt x="1263" y="1916"/>
                    </a:lnTo>
                    <a:lnTo>
                      <a:pt x="1263" y="1916"/>
                    </a:lnTo>
                    <a:lnTo>
                      <a:pt x="1269" y="1918"/>
                    </a:lnTo>
                    <a:lnTo>
                      <a:pt x="1274" y="1918"/>
                    </a:lnTo>
                    <a:lnTo>
                      <a:pt x="1285" y="1914"/>
                    </a:lnTo>
                    <a:lnTo>
                      <a:pt x="1285" y="1914"/>
                    </a:lnTo>
                    <a:lnTo>
                      <a:pt x="1289" y="1912"/>
                    </a:lnTo>
                    <a:lnTo>
                      <a:pt x="1291" y="1909"/>
                    </a:lnTo>
                    <a:lnTo>
                      <a:pt x="1294" y="1902"/>
                    </a:lnTo>
                    <a:lnTo>
                      <a:pt x="1294" y="1902"/>
                    </a:lnTo>
                    <a:lnTo>
                      <a:pt x="1298" y="1893"/>
                    </a:lnTo>
                    <a:lnTo>
                      <a:pt x="1300" y="1884"/>
                    </a:lnTo>
                    <a:lnTo>
                      <a:pt x="1300" y="1873"/>
                    </a:lnTo>
                    <a:lnTo>
                      <a:pt x="1300" y="1864"/>
                    </a:lnTo>
                    <a:lnTo>
                      <a:pt x="1300" y="1864"/>
                    </a:lnTo>
                    <a:lnTo>
                      <a:pt x="1298" y="1858"/>
                    </a:lnTo>
                    <a:lnTo>
                      <a:pt x="1298" y="1855"/>
                    </a:lnTo>
                    <a:lnTo>
                      <a:pt x="1298" y="1851"/>
                    </a:lnTo>
                    <a:lnTo>
                      <a:pt x="1298" y="1851"/>
                    </a:lnTo>
                    <a:lnTo>
                      <a:pt x="1303" y="1846"/>
                    </a:lnTo>
                    <a:lnTo>
                      <a:pt x="1309" y="1844"/>
                    </a:lnTo>
                    <a:lnTo>
                      <a:pt x="1309" y="1844"/>
                    </a:lnTo>
                    <a:lnTo>
                      <a:pt x="1318" y="1842"/>
                    </a:lnTo>
                    <a:lnTo>
                      <a:pt x="1319" y="1840"/>
                    </a:lnTo>
                    <a:lnTo>
                      <a:pt x="1321" y="1836"/>
                    </a:lnTo>
                    <a:lnTo>
                      <a:pt x="1321" y="1836"/>
                    </a:lnTo>
                    <a:lnTo>
                      <a:pt x="1321" y="1833"/>
                    </a:lnTo>
                    <a:lnTo>
                      <a:pt x="1319" y="1831"/>
                    </a:lnTo>
                    <a:lnTo>
                      <a:pt x="1314" y="1826"/>
                    </a:lnTo>
                    <a:lnTo>
                      <a:pt x="1314" y="1826"/>
                    </a:lnTo>
                    <a:lnTo>
                      <a:pt x="1307" y="1820"/>
                    </a:lnTo>
                    <a:lnTo>
                      <a:pt x="1303" y="1813"/>
                    </a:lnTo>
                    <a:lnTo>
                      <a:pt x="1303" y="1813"/>
                    </a:lnTo>
                    <a:lnTo>
                      <a:pt x="1301" y="1804"/>
                    </a:lnTo>
                    <a:lnTo>
                      <a:pt x="1300" y="1800"/>
                    </a:lnTo>
                    <a:lnTo>
                      <a:pt x="1300" y="1795"/>
                    </a:lnTo>
                    <a:lnTo>
                      <a:pt x="1300" y="1795"/>
                    </a:lnTo>
                    <a:lnTo>
                      <a:pt x="1301" y="1786"/>
                    </a:lnTo>
                    <a:lnTo>
                      <a:pt x="1307" y="1775"/>
                    </a:lnTo>
                    <a:lnTo>
                      <a:pt x="1307" y="1775"/>
                    </a:lnTo>
                    <a:lnTo>
                      <a:pt x="1312" y="1771"/>
                    </a:lnTo>
                    <a:lnTo>
                      <a:pt x="1318" y="1768"/>
                    </a:lnTo>
                    <a:lnTo>
                      <a:pt x="1323" y="1764"/>
                    </a:lnTo>
                    <a:lnTo>
                      <a:pt x="1327" y="1759"/>
                    </a:lnTo>
                    <a:lnTo>
                      <a:pt x="1327" y="1759"/>
                    </a:lnTo>
                    <a:lnTo>
                      <a:pt x="1329" y="1757"/>
                    </a:lnTo>
                    <a:lnTo>
                      <a:pt x="1327" y="1753"/>
                    </a:lnTo>
                    <a:lnTo>
                      <a:pt x="1323" y="1751"/>
                    </a:lnTo>
                    <a:lnTo>
                      <a:pt x="1314" y="1746"/>
                    </a:lnTo>
                    <a:lnTo>
                      <a:pt x="1314" y="1746"/>
                    </a:lnTo>
                    <a:lnTo>
                      <a:pt x="1310" y="1742"/>
                    </a:lnTo>
                    <a:lnTo>
                      <a:pt x="1309" y="1737"/>
                    </a:lnTo>
                    <a:lnTo>
                      <a:pt x="1305" y="1732"/>
                    </a:lnTo>
                    <a:lnTo>
                      <a:pt x="1301" y="1728"/>
                    </a:lnTo>
                    <a:lnTo>
                      <a:pt x="1301" y="1728"/>
                    </a:lnTo>
                    <a:lnTo>
                      <a:pt x="1298" y="1728"/>
                    </a:lnTo>
                    <a:lnTo>
                      <a:pt x="1294" y="1728"/>
                    </a:lnTo>
                    <a:lnTo>
                      <a:pt x="1291" y="1730"/>
                    </a:lnTo>
                    <a:lnTo>
                      <a:pt x="1287" y="1732"/>
                    </a:lnTo>
                    <a:lnTo>
                      <a:pt x="1287" y="1732"/>
                    </a:lnTo>
                    <a:lnTo>
                      <a:pt x="1280" y="1741"/>
                    </a:lnTo>
                    <a:lnTo>
                      <a:pt x="1274" y="1751"/>
                    </a:lnTo>
                    <a:lnTo>
                      <a:pt x="1274" y="1751"/>
                    </a:lnTo>
                    <a:lnTo>
                      <a:pt x="1272" y="1759"/>
                    </a:lnTo>
                    <a:lnTo>
                      <a:pt x="1271" y="1764"/>
                    </a:lnTo>
                    <a:lnTo>
                      <a:pt x="1269" y="1768"/>
                    </a:lnTo>
                    <a:lnTo>
                      <a:pt x="1269" y="1768"/>
                    </a:lnTo>
                    <a:lnTo>
                      <a:pt x="1263" y="1773"/>
                    </a:lnTo>
                    <a:lnTo>
                      <a:pt x="1256" y="1775"/>
                    </a:lnTo>
                    <a:lnTo>
                      <a:pt x="1256" y="1775"/>
                    </a:lnTo>
                    <a:lnTo>
                      <a:pt x="1249" y="1779"/>
                    </a:lnTo>
                    <a:lnTo>
                      <a:pt x="1242" y="1782"/>
                    </a:lnTo>
                    <a:lnTo>
                      <a:pt x="1238" y="1788"/>
                    </a:lnTo>
                    <a:lnTo>
                      <a:pt x="1236" y="1795"/>
                    </a:lnTo>
                    <a:lnTo>
                      <a:pt x="1236" y="1795"/>
                    </a:lnTo>
                    <a:lnTo>
                      <a:pt x="1236" y="1802"/>
                    </a:lnTo>
                    <a:lnTo>
                      <a:pt x="1234" y="1806"/>
                    </a:lnTo>
                    <a:lnTo>
                      <a:pt x="1231" y="1811"/>
                    </a:lnTo>
                    <a:lnTo>
                      <a:pt x="1225" y="1813"/>
                    </a:lnTo>
                    <a:lnTo>
                      <a:pt x="1225" y="1813"/>
                    </a:lnTo>
                    <a:lnTo>
                      <a:pt x="1213" y="1818"/>
                    </a:lnTo>
                    <a:lnTo>
                      <a:pt x="1213" y="1818"/>
                    </a:lnTo>
                    <a:lnTo>
                      <a:pt x="1207" y="1822"/>
                    </a:lnTo>
                    <a:lnTo>
                      <a:pt x="1204" y="1824"/>
                    </a:lnTo>
                    <a:lnTo>
                      <a:pt x="1200" y="1824"/>
                    </a:lnTo>
                    <a:lnTo>
                      <a:pt x="1200" y="1824"/>
                    </a:lnTo>
                    <a:lnTo>
                      <a:pt x="1186" y="1822"/>
                    </a:lnTo>
                    <a:lnTo>
                      <a:pt x="1180" y="1824"/>
                    </a:lnTo>
                    <a:lnTo>
                      <a:pt x="1176" y="1826"/>
                    </a:lnTo>
                    <a:lnTo>
                      <a:pt x="1175" y="1829"/>
                    </a:lnTo>
                    <a:lnTo>
                      <a:pt x="1175" y="1829"/>
                    </a:lnTo>
                    <a:close/>
                    <a:moveTo>
                      <a:pt x="1258" y="2012"/>
                    </a:moveTo>
                    <a:lnTo>
                      <a:pt x="1258" y="2012"/>
                    </a:lnTo>
                    <a:lnTo>
                      <a:pt x="1260" y="2010"/>
                    </a:lnTo>
                    <a:lnTo>
                      <a:pt x="1260" y="2007"/>
                    </a:lnTo>
                    <a:lnTo>
                      <a:pt x="1258" y="1999"/>
                    </a:lnTo>
                    <a:lnTo>
                      <a:pt x="1258" y="1999"/>
                    </a:lnTo>
                    <a:lnTo>
                      <a:pt x="1258" y="1996"/>
                    </a:lnTo>
                    <a:lnTo>
                      <a:pt x="1256" y="1994"/>
                    </a:lnTo>
                    <a:lnTo>
                      <a:pt x="1256" y="1994"/>
                    </a:lnTo>
                    <a:lnTo>
                      <a:pt x="1254" y="1992"/>
                    </a:lnTo>
                    <a:lnTo>
                      <a:pt x="1251" y="1992"/>
                    </a:lnTo>
                    <a:lnTo>
                      <a:pt x="1245" y="1994"/>
                    </a:lnTo>
                    <a:lnTo>
                      <a:pt x="1245" y="1994"/>
                    </a:lnTo>
                    <a:lnTo>
                      <a:pt x="1242" y="1992"/>
                    </a:lnTo>
                    <a:lnTo>
                      <a:pt x="1238" y="1988"/>
                    </a:lnTo>
                    <a:lnTo>
                      <a:pt x="1234" y="1981"/>
                    </a:lnTo>
                    <a:lnTo>
                      <a:pt x="1234" y="1981"/>
                    </a:lnTo>
                    <a:lnTo>
                      <a:pt x="1231" y="1974"/>
                    </a:lnTo>
                    <a:lnTo>
                      <a:pt x="1227" y="1972"/>
                    </a:lnTo>
                    <a:lnTo>
                      <a:pt x="1224" y="1970"/>
                    </a:lnTo>
                    <a:lnTo>
                      <a:pt x="1224" y="1970"/>
                    </a:lnTo>
                    <a:lnTo>
                      <a:pt x="1216" y="1970"/>
                    </a:lnTo>
                    <a:lnTo>
                      <a:pt x="1211" y="1970"/>
                    </a:lnTo>
                    <a:lnTo>
                      <a:pt x="1211" y="1970"/>
                    </a:lnTo>
                    <a:lnTo>
                      <a:pt x="1207" y="1969"/>
                    </a:lnTo>
                    <a:lnTo>
                      <a:pt x="1205" y="1969"/>
                    </a:lnTo>
                    <a:lnTo>
                      <a:pt x="1205" y="1969"/>
                    </a:lnTo>
                    <a:lnTo>
                      <a:pt x="1204" y="1969"/>
                    </a:lnTo>
                    <a:lnTo>
                      <a:pt x="1202" y="1970"/>
                    </a:lnTo>
                    <a:lnTo>
                      <a:pt x="1200" y="1972"/>
                    </a:lnTo>
                    <a:lnTo>
                      <a:pt x="1198" y="1974"/>
                    </a:lnTo>
                    <a:lnTo>
                      <a:pt x="1198" y="1974"/>
                    </a:lnTo>
                    <a:lnTo>
                      <a:pt x="1193" y="1974"/>
                    </a:lnTo>
                    <a:lnTo>
                      <a:pt x="1187" y="1972"/>
                    </a:lnTo>
                    <a:lnTo>
                      <a:pt x="1178" y="1969"/>
                    </a:lnTo>
                    <a:lnTo>
                      <a:pt x="1178" y="1969"/>
                    </a:lnTo>
                    <a:lnTo>
                      <a:pt x="1175" y="1967"/>
                    </a:lnTo>
                    <a:lnTo>
                      <a:pt x="1171" y="1965"/>
                    </a:lnTo>
                    <a:lnTo>
                      <a:pt x="1171" y="1965"/>
                    </a:lnTo>
                    <a:lnTo>
                      <a:pt x="1166" y="1961"/>
                    </a:lnTo>
                    <a:lnTo>
                      <a:pt x="1160" y="1960"/>
                    </a:lnTo>
                    <a:lnTo>
                      <a:pt x="1160" y="1960"/>
                    </a:lnTo>
                    <a:lnTo>
                      <a:pt x="1157" y="1960"/>
                    </a:lnTo>
                    <a:lnTo>
                      <a:pt x="1155" y="1960"/>
                    </a:lnTo>
                    <a:lnTo>
                      <a:pt x="1148" y="1963"/>
                    </a:lnTo>
                    <a:lnTo>
                      <a:pt x="1148" y="1963"/>
                    </a:lnTo>
                    <a:lnTo>
                      <a:pt x="1142" y="1963"/>
                    </a:lnTo>
                    <a:lnTo>
                      <a:pt x="1138" y="1963"/>
                    </a:lnTo>
                    <a:lnTo>
                      <a:pt x="1138" y="1963"/>
                    </a:lnTo>
                    <a:lnTo>
                      <a:pt x="1129" y="1965"/>
                    </a:lnTo>
                    <a:lnTo>
                      <a:pt x="1129" y="1965"/>
                    </a:lnTo>
                    <a:lnTo>
                      <a:pt x="1126" y="1967"/>
                    </a:lnTo>
                    <a:lnTo>
                      <a:pt x="1124" y="1972"/>
                    </a:lnTo>
                    <a:lnTo>
                      <a:pt x="1124" y="1972"/>
                    </a:lnTo>
                    <a:lnTo>
                      <a:pt x="1124" y="1978"/>
                    </a:lnTo>
                    <a:lnTo>
                      <a:pt x="1128" y="1979"/>
                    </a:lnTo>
                    <a:lnTo>
                      <a:pt x="1137" y="1983"/>
                    </a:lnTo>
                    <a:lnTo>
                      <a:pt x="1137" y="1983"/>
                    </a:lnTo>
                    <a:lnTo>
                      <a:pt x="1148" y="1988"/>
                    </a:lnTo>
                    <a:lnTo>
                      <a:pt x="1153" y="1990"/>
                    </a:lnTo>
                    <a:lnTo>
                      <a:pt x="1160" y="1992"/>
                    </a:lnTo>
                    <a:lnTo>
                      <a:pt x="1160" y="1992"/>
                    </a:lnTo>
                    <a:lnTo>
                      <a:pt x="1173" y="1994"/>
                    </a:lnTo>
                    <a:lnTo>
                      <a:pt x="1186" y="1999"/>
                    </a:lnTo>
                    <a:lnTo>
                      <a:pt x="1186" y="1999"/>
                    </a:lnTo>
                    <a:lnTo>
                      <a:pt x="1193" y="2001"/>
                    </a:lnTo>
                    <a:lnTo>
                      <a:pt x="1198" y="2003"/>
                    </a:lnTo>
                    <a:lnTo>
                      <a:pt x="1213" y="2003"/>
                    </a:lnTo>
                    <a:lnTo>
                      <a:pt x="1213" y="2003"/>
                    </a:lnTo>
                    <a:lnTo>
                      <a:pt x="1225" y="2003"/>
                    </a:lnTo>
                    <a:lnTo>
                      <a:pt x="1231" y="2003"/>
                    </a:lnTo>
                    <a:lnTo>
                      <a:pt x="1236" y="2005"/>
                    </a:lnTo>
                    <a:lnTo>
                      <a:pt x="1236" y="2005"/>
                    </a:lnTo>
                    <a:lnTo>
                      <a:pt x="1247" y="2012"/>
                    </a:lnTo>
                    <a:lnTo>
                      <a:pt x="1252" y="2014"/>
                    </a:lnTo>
                    <a:lnTo>
                      <a:pt x="1256" y="2014"/>
                    </a:lnTo>
                    <a:lnTo>
                      <a:pt x="1258" y="2012"/>
                    </a:lnTo>
                    <a:lnTo>
                      <a:pt x="1258" y="2012"/>
                    </a:lnTo>
                    <a:close/>
                    <a:moveTo>
                      <a:pt x="1204" y="1505"/>
                    </a:moveTo>
                    <a:lnTo>
                      <a:pt x="1204" y="1505"/>
                    </a:lnTo>
                    <a:lnTo>
                      <a:pt x="1207" y="1500"/>
                    </a:lnTo>
                    <a:lnTo>
                      <a:pt x="1207" y="1493"/>
                    </a:lnTo>
                    <a:lnTo>
                      <a:pt x="1207" y="1493"/>
                    </a:lnTo>
                    <a:lnTo>
                      <a:pt x="1207" y="1485"/>
                    </a:lnTo>
                    <a:lnTo>
                      <a:pt x="1207" y="1485"/>
                    </a:lnTo>
                    <a:lnTo>
                      <a:pt x="1209" y="1482"/>
                    </a:lnTo>
                    <a:lnTo>
                      <a:pt x="1209" y="1478"/>
                    </a:lnTo>
                    <a:lnTo>
                      <a:pt x="1207" y="1476"/>
                    </a:lnTo>
                    <a:lnTo>
                      <a:pt x="1207" y="1476"/>
                    </a:lnTo>
                    <a:lnTo>
                      <a:pt x="1205" y="1475"/>
                    </a:lnTo>
                    <a:lnTo>
                      <a:pt x="1202" y="1475"/>
                    </a:lnTo>
                    <a:lnTo>
                      <a:pt x="1195" y="1476"/>
                    </a:lnTo>
                    <a:lnTo>
                      <a:pt x="1195" y="1476"/>
                    </a:lnTo>
                    <a:lnTo>
                      <a:pt x="1191" y="1478"/>
                    </a:lnTo>
                    <a:lnTo>
                      <a:pt x="1191" y="1478"/>
                    </a:lnTo>
                    <a:lnTo>
                      <a:pt x="1182" y="1482"/>
                    </a:lnTo>
                    <a:lnTo>
                      <a:pt x="1178" y="1485"/>
                    </a:lnTo>
                    <a:lnTo>
                      <a:pt x="1175" y="1489"/>
                    </a:lnTo>
                    <a:lnTo>
                      <a:pt x="1173" y="1494"/>
                    </a:lnTo>
                    <a:lnTo>
                      <a:pt x="1173" y="1498"/>
                    </a:lnTo>
                    <a:lnTo>
                      <a:pt x="1175" y="1504"/>
                    </a:lnTo>
                    <a:lnTo>
                      <a:pt x="1178" y="1509"/>
                    </a:lnTo>
                    <a:lnTo>
                      <a:pt x="1178" y="1509"/>
                    </a:lnTo>
                    <a:lnTo>
                      <a:pt x="1180" y="1511"/>
                    </a:lnTo>
                    <a:lnTo>
                      <a:pt x="1184" y="1513"/>
                    </a:lnTo>
                    <a:lnTo>
                      <a:pt x="1191" y="1514"/>
                    </a:lnTo>
                    <a:lnTo>
                      <a:pt x="1198" y="1511"/>
                    </a:lnTo>
                    <a:lnTo>
                      <a:pt x="1204" y="1505"/>
                    </a:lnTo>
                    <a:lnTo>
                      <a:pt x="1204" y="1505"/>
                    </a:lnTo>
                    <a:close/>
                    <a:moveTo>
                      <a:pt x="2389" y="458"/>
                    </a:moveTo>
                    <a:lnTo>
                      <a:pt x="2389" y="458"/>
                    </a:lnTo>
                    <a:lnTo>
                      <a:pt x="2382" y="447"/>
                    </a:lnTo>
                    <a:lnTo>
                      <a:pt x="2373" y="440"/>
                    </a:lnTo>
                    <a:lnTo>
                      <a:pt x="2364" y="434"/>
                    </a:lnTo>
                    <a:lnTo>
                      <a:pt x="2351" y="432"/>
                    </a:lnTo>
                    <a:lnTo>
                      <a:pt x="2351" y="432"/>
                    </a:lnTo>
                    <a:lnTo>
                      <a:pt x="2342" y="431"/>
                    </a:lnTo>
                    <a:lnTo>
                      <a:pt x="2333" y="427"/>
                    </a:lnTo>
                    <a:lnTo>
                      <a:pt x="2324" y="423"/>
                    </a:lnTo>
                    <a:lnTo>
                      <a:pt x="2315" y="418"/>
                    </a:lnTo>
                    <a:lnTo>
                      <a:pt x="2315" y="418"/>
                    </a:lnTo>
                    <a:lnTo>
                      <a:pt x="2275" y="385"/>
                    </a:lnTo>
                    <a:lnTo>
                      <a:pt x="2275" y="385"/>
                    </a:lnTo>
                    <a:lnTo>
                      <a:pt x="2262" y="376"/>
                    </a:lnTo>
                    <a:lnTo>
                      <a:pt x="2250" y="369"/>
                    </a:lnTo>
                    <a:lnTo>
                      <a:pt x="2250" y="369"/>
                    </a:lnTo>
                    <a:lnTo>
                      <a:pt x="2244" y="365"/>
                    </a:lnTo>
                    <a:lnTo>
                      <a:pt x="2241" y="364"/>
                    </a:lnTo>
                    <a:lnTo>
                      <a:pt x="2228" y="362"/>
                    </a:lnTo>
                    <a:lnTo>
                      <a:pt x="2228" y="362"/>
                    </a:lnTo>
                    <a:lnTo>
                      <a:pt x="2210" y="355"/>
                    </a:lnTo>
                    <a:lnTo>
                      <a:pt x="2194" y="349"/>
                    </a:lnTo>
                    <a:lnTo>
                      <a:pt x="2194" y="349"/>
                    </a:lnTo>
                    <a:lnTo>
                      <a:pt x="2177" y="340"/>
                    </a:lnTo>
                    <a:lnTo>
                      <a:pt x="2159" y="335"/>
                    </a:lnTo>
                    <a:lnTo>
                      <a:pt x="2159" y="335"/>
                    </a:lnTo>
                    <a:lnTo>
                      <a:pt x="2150" y="331"/>
                    </a:lnTo>
                    <a:lnTo>
                      <a:pt x="2139" y="331"/>
                    </a:lnTo>
                    <a:lnTo>
                      <a:pt x="2130" y="331"/>
                    </a:lnTo>
                    <a:lnTo>
                      <a:pt x="2121" y="335"/>
                    </a:lnTo>
                    <a:lnTo>
                      <a:pt x="2121" y="335"/>
                    </a:lnTo>
                    <a:lnTo>
                      <a:pt x="2107" y="347"/>
                    </a:lnTo>
                    <a:lnTo>
                      <a:pt x="2098" y="351"/>
                    </a:lnTo>
                    <a:lnTo>
                      <a:pt x="2089" y="353"/>
                    </a:lnTo>
                    <a:lnTo>
                      <a:pt x="2089" y="353"/>
                    </a:lnTo>
                    <a:lnTo>
                      <a:pt x="2081" y="351"/>
                    </a:lnTo>
                    <a:lnTo>
                      <a:pt x="2076" y="349"/>
                    </a:lnTo>
                    <a:lnTo>
                      <a:pt x="2065" y="346"/>
                    </a:lnTo>
                    <a:lnTo>
                      <a:pt x="2065" y="346"/>
                    </a:lnTo>
                    <a:lnTo>
                      <a:pt x="2054" y="344"/>
                    </a:lnTo>
                    <a:lnTo>
                      <a:pt x="2043" y="344"/>
                    </a:lnTo>
                    <a:lnTo>
                      <a:pt x="2024" y="347"/>
                    </a:lnTo>
                    <a:lnTo>
                      <a:pt x="2002" y="353"/>
                    </a:lnTo>
                    <a:lnTo>
                      <a:pt x="1991" y="355"/>
                    </a:lnTo>
                    <a:lnTo>
                      <a:pt x="1982" y="355"/>
                    </a:lnTo>
                    <a:lnTo>
                      <a:pt x="1982" y="355"/>
                    </a:lnTo>
                    <a:lnTo>
                      <a:pt x="1971" y="351"/>
                    </a:lnTo>
                    <a:lnTo>
                      <a:pt x="1964" y="347"/>
                    </a:lnTo>
                    <a:lnTo>
                      <a:pt x="1946" y="335"/>
                    </a:lnTo>
                    <a:lnTo>
                      <a:pt x="1946" y="335"/>
                    </a:lnTo>
                    <a:lnTo>
                      <a:pt x="1929" y="324"/>
                    </a:lnTo>
                    <a:lnTo>
                      <a:pt x="1910" y="317"/>
                    </a:lnTo>
                    <a:lnTo>
                      <a:pt x="1910" y="317"/>
                    </a:lnTo>
                    <a:lnTo>
                      <a:pt x="1900" y="315"/>
                    </a:lnTo>
                    <a:lnTo>
                      <a:pt x="1893" y="313"/>
                    </a:lnTo>
                    <a:lnTo>
                      <a:pt x="1877" y="315"/>
                    </a:lnTo>
                    <a:lnTo>
                      <a:pt x="1861" y="318"/>
                    </a:lnTo>
                    <a:lnTo>
                      <a:pt x="1844" y="322"/>
                    </a:lnTo>
                    <a:lnTo>
                      <a:pt x="1844" y="322"/>
                    </a:lnTo>
                    <a:lnTo>
                      <a:pt x="1824" y="322"/>
                    </a:lnTo>
                    <a:lnTo>
                      <a:pt x="1814" y="322"/>
                    </a:lnTo>
                    <a:lnTo>
                      <a:pt x="1805" y="320"/>
                    </a:lnTo>
                    <a:lnTo>
                      <a:pt x="1805" y="320"/>
                    </a:lnTo>
                    <a:lnTo>
                      <a:pt x="1799" y="318"/>
                    </a:lnTo>
                    <a:lnTo>
                      <a:pt x="1796" y="315"/>
                    </a:lnTo>
                    <a:lnTo>
                      <a:pt x="1794" y="313"/>
                    </a:lnTo>
                    <a:lnTo>
                      <a:pt x="1794" y="309"/>
                    </a:lnTo>
                    <a:lnTo>
                      <a:pt x="1796" y="304"/>
                    </a:lnTo>
                    <a:lnTo>
                      <a:pt x="1796" y="295"/>
                    </a:lnTo>
                    <a:lnTo>
                      <a:pt x="1796" y="295"/>
                    </a:lnTo>
                    <a:lnTo>
                      <a:pt x="1794" y="289"/>
                    </a:lnTo>
                    <a:lnTo>
                      <a:pt x="1788" y="286"/>
                    </a:lnTo>
                    <a:lnTo>
                      <a:pt x="1781" y="282"/>
                    </a:lnTo>
                    <a:lnTo>
                      <a:pt x="1776" y="282"/>
                    </a:lnTo>
                    <a:lnTo>
                      <a:pt x="1776" y="282"/>
                    </a:lnTo>
                    <a:lnTo>
                      <a:pt x="1768" y="282"/>
                    </a:lnTo>
                    <a:lnTo>
                      <a:pt x="1763" y="282"/>
                    </a:lnTo>
                    <a:lnTo>
                      <a:pt x="1759" y="286"/>
                    </a:lnTo>
                    <a:lnTo>
                      <a:pt x="1754" y="291"/>
                    </a:lnTo>
                    <a:lnTo>
                      <a:pt x="1754" y="291"/>
                    </a:lnTo>
                    <a:lnTo>
                      <a:pt x="1748" y="297"/>
                    </a:lnTo>
                    <a:lnTo>
                      <a:pt x="1743" y="298"/>
                    </a:lnTo>
                    <a:lnTo>
                      <a:pt x="1736" y="300"/>
                    </a:lnTo>
                    <a:lnTo>
                      <a:pt x="1729" y="300"/>
                    </a:lnTo>
                    <a:lnTo>
                      <a:pt x="1729" y="300"/>
                    </a:lnTo>
                    <a:lnTo>
                      <a:pt x="1721" y="298"/>
                    </a:lnTo>
                    <a:lnTo>
                      <a:pt x="1718" y="295"/>
                    </a:lnTo>
                    <a:lnTo>
                      <a:pt x="1716" y="288"/>
                    </a:lnTo>
                    <a:lnTo>
                      <a:pt x="1714" y="282"/>
                    </a:lnTo>
                    <a:lnTo>
                      <a:pt x="1714" y="282"/>
                    </a:lnTo>
                    <a:lnTo>
                      <a:pt x="1712" y="277"/>
                    </a:lnTo>
                    <a:lnTo>
                      <a:pt x="1710" y="275"/>
                    </a:lnTo>
                    <a:lnTo>
                      <a:pt x="1703" y="271"/>
                    </a:lnTo>
                    <a:lnTo>
                      <a:pt x="1694" y="268"/>
                    </a:lnTo>
                    <a:lnTo>
                      <a:pt x="1685" y="268"/>
                    </a:lnTo>
                    <a:lnTo>
                      <a:pt x="1685" y="268"/>
                    </a:lnTo>
                    <a:lnTo>
                      <a:pt x="1671" y="266"/>
                    </a:lnTo>
                    <a:lnTo>
                      <a:pt x="1662" y="266"/>
                    </a:lnTo>
                    <a:lnTo>
                      <a:pt x="1654" y="270"/>
                    </a:lnTo>
                    <a:lnTo>
                      <a:pt x="1654" y="270"/>
                    </a:lnTo>
                    <a:lnTo>
                      <a:pt x="1651" y="271"/>
                    </a:lnTo>
                    <a:lnTo>
                      <a:pt x="1651" y="275"/>
                    </a:lnTo>
                    <a:lnTo>
                      <a:pt x="1651" y="275"/>
                    </a:lnTo>
                    <a:lnTo>
                      <a:pt x="1649" y="275"/>
                    </a:lnTo>
                    <a:lnTo>
                      <a:pt x="1651" y="277"/>
                    </a:lnTo>
                    <a:lnTo>
                      <a:pt x="1651" y="277"/>
                    </a:lnTo>
                    <a:lnTo>
                      <a:pt x="1651" y="280"/>
                    </a:lnTo>
                    <a:lnTo>
                      <a:pt x="1651" y="284"/>
                    </a:lnTo>
                    <a:lnTo>
                      <a:pt x="1651" y="284"/>
                    </a:lnTo>
                    <a:lnTo>
                      <a:pt x="1647" y="291"/>
                    </a:lnTo>
                    <a:lnTo>
                      <a:pt x="1645" y="297"/>
                    </a:lnTo>
                    <a:lnTo>
                      <a:pt x="1645" y="297"/>
                    </a:lnTo>
                    <a:lnTo>
                      <a:pt x="1645" y="304"/>
                    </a:lnTo>
                    <a:lnTo>
                      <a:pt x="1643" y="304"/>
                    </a:lnTo>
                    <a:lnTo>
                      <a:pt x="1638" y="304"/>
                    </a:lnTo>
                    <a:lnTo>
                      <a:pt x="1638" y="304"/>
                    </a:lnTo>
                    <a:lnTo>
                      <a:pt x="1633" y="304"/>
                    </a:lnTo>
                    <a:lnTo>
                      <a:pt x="1629" y="302"/>
                    </a:lnTo>
                    <a:lnTo>
                      <a:pt x="1627" y="298"/>
                    </a:lnTo>
                    <a:lnTo>
                      <a:pt x="1624" y="297"/>
                    </a:lnTo>
                    <a:lnTo>
                      <a:pt x="1624" y="297"/>
                    </a:lnTo>
                    <a:lnTo>
                      <a:pt x="1618" y="298"/>
                    </a:lnTo>
                    <a:lnTo>
                      <a:pt x="1616" y="300"/>
                    </a:lnTo>
                    <a:lnTo>
                      <a:pt x="1616" y="304"/>
                    </a:lnTo>
                    <a:lnTo>
                      <a:pt x="1615" y="308"/>
                    </a:lnTo>
                    <a:lnTo>
                      <a:pt x="1615" y="308"/>
                    </a:lnTo>
                    <a:lnTo>
                      <a:pt x="1611" y="309"/>
                    </a:lnTo>
                    <a:lnTo>
                      <a:pt x="1607" y="311"/>
                    </a:lnTo>
                    <a:lnTo>
                      <a:pt x="1604" y="309"/>
                    </a:lnTo>
                    <a:lnTo>
                      <a:pt x="1600" y="308"/>
                    </a:lnTo>
                    <a:lnTo>
                      <a:pt x="1586" y="298"/>
                    </a:lnTo>
                    <a:lnTo>
                      <a:pt x="1586" y="298"/>
                    </a:lnTo>
                    <a:lnTo>
                      <a:pt x="1580" y="295"/>
                    </a:lnTo>
                    <a:lnTo>
                      <a:pt x="1576" y="293"/>
                    </a:lnTo>
                    <a:lnTo>
                      <a:pt x="1573" y="293"/>
                    </a:lnTo>
                    <a:lnTo>
                      <a:pt x="1573" y="293"/>
                    </a:lnTo>
                    <a:lnTo>
                      <a:pt x="1569" y="293"/>
                    </a:lnTo>
                    <a:lnTo>
                      <a:pt x="1567" y="295"/>
                    </a:lnTo>
                    <a:lnTo>
                      <a:pt x="1564" y="298"/>
                    </a:lnTo>
                    <a:lnTo>
                      <a:pt x="1564" y="298"/>
                    </a:lnTo>
                    <a:lnTo>
                      <a:pt x="1557" y="298"/>
                    </a:lnTo>
                    <a:lnTo>
                      <a:pt x="1551" y="297"/>
                    </a:lnTo>
                    <a:lnTo>
                      <a:pt x="1538" y="289"/>
                    </a:lnTo>
                    <a:lnTo>
                      <a:pt x="1538" y="289"/>
                    </a:lnTo>
                    <a:lnTo>
                      <a:pt x="1531" y="288"/>
                    </a:lnTo>
                    <a:lnTo>
                      <a:pt x="1526" y="289"/>
                    </a:lnTo>
                    <a:lnTo>
                      <a:pt x="1522" y="293"/>
                    </a:lnTo>
                    <a:lnTo>
                      <a:pt x="1522" y="297"/>
                    </a:lnTo>
                    <a:lnTo>
                      <a:pt x="1522" y="300"/>
                    </a:lnTo>
                    <a:lnTo>
                      <a:pt x="1522" y="300"/>
                    </a:lnTo>
                    <a:lnTo>
                      <a:pt x="1526" y="306"/>
                    </a:lnTo>
                    <a:lnTo>
                      <a:pt x="1529" y="311"/>
                    </a:lnTo>
                    <a:lnTo>
                      <a:pt x="1531" y="315"/>
                    </a:lnTo>
                    <a:lnTo>
                      <a:pt x="1531" y="317"/>
                    </a:lnTo>
                    <a:lnTo>
                      <a:pt x="1529" y="320"/>
                    </a:lnTo>
                    <a:lnTo>
                      <a:pt x="1528" y="324"/>
                    </a:lnTo>
                    <a:lnTo>
                      <a:pt x="1528" y="324"/>
                    </a:lnTo>
                    <a:lnTo>
                      <a:pt x="1524" y="326"/>
                    </a:lnTo>
                    <a:lnTo>
                      <a:pt x="1520" y="326"/>
                    </a:lnTo>
                    <a:lnTo>
                      <a:pt x="1515" y="324"/>
                    </a:lnTo>
                    <a:lnTo>
                      <a:pt x="1510" y="320"/>
                    </a:lnTo>
                    <a:lnTo>
                      <a:pt x="1506" y="315"/>
                    </a:lnTo>
                    <a:lnTo>
                      <a:pt x="1506" y="315"/>
                    </a:lnTo>
                    <a:lnTo>
                      <a:pt x="1500" y="311"/>
                    </a:lnTo>
                    <a:lnTo>
                      <a:pt x="1495" y="309"/>
                    </a:lnTo>
                    <a:lnTo>
                      <a:pt x="1495" y="309"/>
                    </a:lnTo>
                    <a:lnTo>
                      <a:pt x="1490" y="309"/>
                    </a:lnTo>
                    <a:lnTo>
                      <a:pt x="1486" y="309"/>
                    </a:lnTo>
                    <a:lnTo>
                      <a:pt x="1484" y="306"/>
                    </a:lnTo>
                    <a:lnTo>
                      <a:pt x="1484" y="306"/>
                    </a:lnTo>
                    <a:lnTo>
                      <a:pt x="1484" y="302"/>
                    </a:lnTo>
                    <a:lnTo>
                      <a:pt x="1482" y="297"/>
                    </a:lnTo>
                    <a:lnTo>
                      <a:pt x="1482" y="297"/>
                    </a:lnTo>
                    <a:lnTo>
                      <a:pt x="1479" y="295"/>
                    </a:lnTo>
                    <a:lnTo>
                      <a:pt x="1477" y="293"/>
                    </a:lnTo>
                    <a:lnTo>
                      <a:pt x="1470" y="293"/>
                    </a:lnTo>
                    <a:lnTo>
                      <a:pt x="1470" y="293"/>
                    </a:lnTo>
                    <a:lnTo>
                      <a:pt x="1464" y="291"/>
                    </a:lnTo>
                    <a:lnTo>
                      <a:pt x="1462" y="288"/>
                    </a:lnTo>
                    <a:lnTo>
                      <a:pt x="1461" y="284"/>
                    </a:lnTo>
                    <a:lnTo>
                      <a:pt x="1459" y="279"/>
                    </a:lnTo>
                    <a:lnTo>
                      <a:pt x="1459" y="279"/>
                    </a:lnTo>
                    <a:lnTo>
                      <a:pt x="1453" y="277"/>
                    </a:lnTo>
                    <a:lnTo>
                      <a:pt x="1448" y="275"/>
                    </a:lnTo>
                    <a:lnTo>
                      <a:pt x="1434" y="275"/>
                    </a:lnTo>
                    <a:lnTo>
                      <a:pt x="1426" y="275"/>
                    </a:lnTo>
                    <a:lnTo>
                      <a:pt x="1421" y="273"/>
                    </a:lnTo>
                    <a:lnTo>
                      <a:pt x="1417" y="268"/>
                    </a:lnTo>
                    <a:lnTo>
                      <a:pt x="1417" y="260"/>
                    </a:lnTo>
                    <a:lnTo>
                      <a:pt x="1417" y="260"/>
                    </a:lnTo>
                    <a:lnTo>
                      <a:pt x="1419" y="257"/>
                    </a:lnTo>
                    <a:lnTo>
                      <a:pt x="1421" y="255"/>
                    </a:lnTo>
                    <a:lnTo>
                      <a:pt x="1424" y="253"/>
                    </a:lnTo>
                    <a:lnTo>
                      <a:pt x="1430" y="250"/>
                    </a:lnTo>
                    <a:lnTo>
                      <a:pt x="1432" y="248"/>
                    </a:lnTo>
                    <a:lnTo>
                      <a:pt x="1434" y="246"/>
                    </a:lnTo>
                    <a:lnTo>
                      <a:pt x="1434" y="246"/>
                    </a:lnTo>
                    <a:lnTo>
                      <a:pt x="1434" y="241"/>
                    </a:lnTo>
                    <a:lnTo>
                      <a:pt x="1430" y="235"/>
                    </a:lnTo>
                    <a:lnTo>
                      <a:pt x="1424" y="230"/>
                    </a:lnTo>
                    <a:lnTo>
                      <a:pt x="1419" y="226"/>
                    </a:lnTo>
                    <a:lnTo>
                      <a:pt x="1412" y="222"/>
                    </a:lnTo>
                    <a:lnTo>
                      <a:pt x="1403" y="221"/>
                    </a:lnTo>
                    <a:lnTo>
                      <a:pt x="1397" y="221"/>
                    </a:lnTo>
                    <a:lnTo>
                      <a:pt x="1392" y="222"/>
                    </a:lnTo>
                    <a:lnTo>
                      <a:pt x="1392" y="222"/>
                    </a:lnTo>
                    <a:lnTo>
                      <a:pt x="1388" y="224"/>
                    </a:lnTo>
                    <a:lnTo>
                      <a:pt x="1385" y="228"/>
                    </a:lnTo>
                    <a:lnTo>
                      <a:pt x="1383" y="233"/>
                    </a:lnTo>
                    <a:lnTo>
                      <a:pt x="1381" y="237"/>
                    </a:lnTo>
                    <a:lnTo>
                      <a:pt x="1381" y="237"/>
                    </a:lnTo>
                    <a:lnTo>
                      <a:pt x="1383" y="241"/>
                    </a:lnTo>
                    <a:lnTo>
                      <a:pt x="1385" y="242"/>
                    </a:lnTo>
                    <a:lnTo>
                      <a:pt x="1390" y="244"/>
                    </a:lnTo>
                    <a:lnTo>
                      <a:pt x="1395" y="244"/>
                    </a:lnTo>
                    <a:lnTo>
                      <a:pt x="1401" y="248"/>
                    </a:lnTo>
                    <a:lnTo>
                      <a:pt x="1401" y="248"/>
                    </a:lnTo>
                    <a:lnTo>
                      <a:pt x="1405" y="251"/>
                    </a:lnTo>
                    <a:lnTo>
                      <a:pt x="1403" y="257"/>
                    </a:lnTo>
                    <a:lnTo>
                      <a:pt x="1399" y="260"/>
                    </a:lnTo>
                    <a:lnTo>
                      <a:pt x="1394" y="262"/>
                    </a:lnTo>
                    <a:lnTo>
                      <a:pt x="1394" y="262"/>
                    </a:lnTo>
                    <a:lnTo>
                      <a:pt x="1386" y="262"/>
                    </a:lnTo>
                    <a:lnTo>
                      <a:pt x="1381" y="260"/>
                    </a:lnTo>
                    <a:lnTo>
                      <a:pt x="1367" y="255"/>
                    </a:lnTo>
                    <a:lnTo>
                      <a:pt x="1367" y="255"/>
                    </a:lnTo>
                    <a:lnTo>
                      <a:pt x="1356" y="253"/>
                    </a:lnTo>
                    <a:lnTo>
                      <a:pt x="1345" y="255"/>
                    </a:lnTo>
                    <a:lnTo>
                      <a:pt x="1334" y="255"/>
                    </a:lnTo>
                    <a:lnTo>
                      <a:pt x="1325" y="253"/>
                    </a:lnTo>
                    <a:lnTo>
                      <a:pt x="1325" y="253"/>
                    </a:lnTo>
                    <a:lnTo>
                      <a:pt x="1321" y="251"/>
                    </a:lnTo>
                    <a:lnTo>
                      <a:pt x="1319" y="248"/>
                    </a:lnTo>
                    <a:lnTo>
                      <a:pt x="1316" y="242"/>
                    </a:lnTo>
                    <a:lnTo>
                      <a:pt x="1316" y="242"/>
                    </a:lnTo>
                    <a:lnTo>
                      <a:pt x="1310" y="235"/>
                    </a:lnTo>
                    <a:lnTo>
                      <a:pt x="1303" y="232"/>
                    </a:lnTo>
                    <a:lnTo>
                      <a:pt x="1303" y="232"/>
                    </a:lnTo>
                    <a:lnTo>
                      <a:pt x="1292" y="228"/>
                    </a:lnTo>
                    <a:lnTo>
                      <a:pt x="1281" y="226"/>
                    </a:lnTo>
                    <a:lnTo>
                      <a:pt x="1272" y="226"/>
                    </a:lnTo>
                    <a:lnTo>
                      <a:pt x="1262" y="230"/>
                    </a:lnTo>
                    <a:lnTo>
                      <a:pt x="1262" y="230"/>
                    </a:lnTo>
                    <a:lnTo>
                      <a:pt x="1254" y="232"/>
                    </a:lnTo>
                    <a:lnTo>
                      <a:pt x="1251" y="233"/>
                    </a:lnTo>
                    <a:lnTo>
                      <a:pt x="1243" y="244"/>
                    </a:lnTo>
                    <a:lnTo>
                      <a:pt x="1243" y="244"/>
                    </a:lnTo>
                    <a:lnTo>
                      <a:pt x="1240" y="248"/>
                    </a:lnTo>
                    <a:lnTo>
                      <a:pt x="1236" y="250"/>
                    </a:lnTo>
                    <a:lnTo>
                      <a:pt x="1233" y="248"/>
                    </a:lnTo>
                    <a:lnTo>
                      <a:pt x="1229" y="244"/>
                    </a:lnTo>
                    <a:lnTo>
                      <a:pt x="1229" y="244"/>
                    </a:lnTo>
                    <a:lnTo>
                      <a:pt x="1229" y="241"/>
                    </a:lnTo>
                    <a:lnTo>
                      <a:pt x="1229" y="237"/>
                    </a:lnTo>
                    <a:lnTo>
                      <a:pt x="1227" y="233"/>
                    </a:lnTo>
                    <a:lnTo>
                      <a:pt x="1222" y="233"/>
                    </a:lnTo>
                    <a:lnTo>
                      <a:pt x="1222" y="233"/>
                    </a:lnTo>
                    <a:lnTo>
                      <a:pt x="1220" y="235"/>
                    </a:lnTo>
                    <a:lnTo>
                      <a:pt x="1218" y="237"/>
                    </a:lnTo>
                    <a:lnTo>
                      <a:pt x="1214" y="239"/>
                    </a:lnTo>
                    <a:lnTo>
                      <a:pt x="1213" y="239"/>
                    </a:lnTo>
                    <a:lnTo>
                      <a:pt x="1213" y="239"/>
                    </a:lnTo>
                    <a:lnTo>
                      <a:pt x="1209" y="237"/>
                    </a:lnTo>
                    <a:lnTo>
                      <a:pt x="1207" y="235"/>
                    </a:lnTo>
                    <a:lnTo>
                      <a:pt x="1204" y="232"/>
                    </a:lnTo>
                    <a:lnTo>
                      <a:pt x="1204" y="232"/>
                    </a:lnTo>
                    <a:lnTo>
                      <a:pt x="1198" y="230"/>
                    </a:lnTo>
                    <a:lnTo>
                      <a:pt x="1195" y="232"/>
                    </a:lnTo>
                    <a:lnTo>
                      <a:pt x="1189" y="233"/>
                    </a:lnTo>
                    <a:lnTo>
                      <a:pt x="1186" y="237"/>
                    </a:lnTo>
                    <a:lnTo>
                      <a:pt x="1186" y="237"/>
                    </a:lnTo>
                    <a:lnTo>
                      <a:pt x="1184" y="242"/>
                    </a:lnTo>
                    <a:lnTo>
                      <a:pt x="1186" y="246"/>
                    </a:lnTo>
                    <a:lnTo>
                      <a:pt x="1187" y="250"/>
                    </a:lnTo>
                    <a:lnTo>
                      <a:pt x="1187" y="255"/>
                    </a:lnTo>
                    <a:lnTo>
                      <a:pt x="1187" y="255"/>
                    </a:lnTo>
                    <a:lnTo>
                      <a:pt x="1178" y="253"/>
                    </a:lnTo>
                    <a:lnTo>
                      <a:pt x="1173" y="251"/>
                    </a:lnTo>
                    <a:lnTo>
                      <a:pt x="1173" y="251"/>
                    </a:lnTo>
                    <a:lnTo>
                      <a:pt x="1167" y="253"/>
                    </a:lnTo>
                    <a:lnTo>
                      <a:pt x="1164" y="255"/>
                    </a:lnTo>
                    <a:lnTo>
                      <a:pt x="1160" y="259"/>
                    </a:lnTo>
                    <a:lnTo>
                      <a:pt x="1157" y="259"/>
                    </a:lnTo>
                    <a:lnTo>
                      <a:pt x="1157" y="259"/>
                    </a:lnTo>
                    <a:lnTo>
                      <a:pt x="1153" y="259"/>
                    </a:lnTo>
                    <a:lnTo>
                      <a:pt x="1151" y="257"/>
                    </a:lnTo>
                    <a:lnTo>
                      <a:pt x="1149" y="255"/>
                    </a:lnTo>
                    <a:lnTo>
                      <a:pt x="1149" y="253"/>
                    </a:lnTo>
                    <a:lnTo>
                      <a:pt x="1153" y="248"/>
                    </a:lnTo>
                    <a:lnTo>
                      <a:pt x="1157" y="244"/>
                    </a:lnTo>
                    <a:lnTo>
                      <a:pt x="1157" y="244"/>
                    </a:lnTo>
                    <a:lnTo>
                      <a:pt x="1169" y="239"/>
                    </a:lnTo>
                    <a:lnTo>
                      <a:pt x="1173" y="235"/>
                    </a:lnTo>
                    <a:lnTo>
                      <a:pt x="1178" y="230"/>
                    </a:lnTo>
                    <a:lnTo>
                      <a:pt x="1178" y="230"/>
                    </a:lnTo>
                    <a:lnTo>
                      <a:pt x="1189" y="219"/>
                    </a:lnTo>
                    <a:lnTo>
                      <a:pt x="1195" y="213"/>
                    </a:lnTo>
                    <a:lnTo>
                      <a:pt x="1202" y="210"/>
                    </a:lnTo>
                    <a:lnTo>
                      <a:pt x="1202" y="210"/>
                    </a:lnTo>
                    <a:lnTo>
                      <a:pt x="1211" y="208"/>
                    </a:lnTo>
                    <a:lnTo>
                      <a:pt x="1220" y="208"/>
                    </a:lnTo>
                    <a:lnTo>
                      <a:pt x="1229" y="208"/>
                    </a:lnTo>
                    <a:lnTo>
                      <a:pt x="1238" y="204"/>
                    </a:lnTo>
                    <a:lnTo>
                      <a:pt x="1238" y="204"/>
                    </a:lnTo>
                    <a:lnTo>
                      <a:pt x="1247" y="201"/>
                    </a:lnTo>
                    <a:lnTo>
                      <a:pt x="1251" y="195"/>
                    </a:lnTo>
                    <a:lnTo>
                      <a:pt x="1251" y="190"/>
                    </a:lnTo>
                    <a:lnTo>
                      <a:pt x="1247" y="183"/>
                    </a:lnTo>
                    <a:lnTo>
                      <a:pt x="1247" y="183"/>
                    </a:lnTo>
                    <a:lnTo>
                      <a:pt x="1243" y="177"/>
                    </a:lnTo>
                    <a:lnTo>
                      <a:pt x="1242" y="175"/>
                    </a:lnTo>
                    <a:lnTo>
                      <a:pt x="1242" y="172"/>
                    </a:lnTo>
                    <a:lnTo>
                      <a:pt x="1242" y="172"/>
                    </a:lnTo>
                    <a:lnTo>
                      <a:pt x="1243" y="165"/>
                    </a:lnTo>
                    <a:lnTo>
                      <a:pt x="1243" y="161"/>
                    </a:lnTo>
                    <a:lnTo>
                      <a:pt x="1240" y="156"/>
                    </a:lnTo>
                    <a:lnTo>
                      <a:pt x="1240" y="156"/>
                    </a:lnTo>
                    <a:lnTo>
                      <a:pt x="1234" y="154"/>
                    </a:lnTo>
                    <a:lnTo>
                      <a:pt x="1227" y="150"/>
                    </a:lnTo>
                    <a:lnTo>
                      <a:pt x="1227" y="150"/>
                    </a:lnTo>
                    <a:lnTo>
                      <a:pt x="1225" y="146"/>
                    </a:lnTo>
                    <a:lnTo>
                      <a:pt x="1224" y="143"/>
                    </a:lnTo>
                    <a:lnTo>
                      <a:pt x="1222" y="137"/>
                    </a:lnTo>
                    <a:lnTo>
                      <a:pt x="1218" y="134"/>
                    </a:lnTo>
                    <a:lnTo>
                      <a:pt x="1218" y="134"/>
                    </a:lnTo>
                    <a:lnTo>
                      <a:pt x="1214" y="132"/>
                    </a:lnTo>
                    <a:lnTo>
                      <a:pt x="1211" y="132"/>
                    </a:lnTo>
                    <a:lnTo>
                      <a:pt x="1202" y="136"/>
                    </a:lnTo>
                    <a:lnTo>
                      <a:pt x="1202" y="136"/>
                    </a:lnTo>
                    <a:lnTo>
                      <a:pt x="1191" y="136"/>
                    </a:lnTo>
                    <a:lnTo>
                      <a:pt x="1180" y="137"/>
                    </a:lnTo>
                    <a:lnTo>
                      <a:pt x="1180" y="137"/>
                    </a:lnTo>
                    <a:lnTo>
                      <a:pt x="1175" y="139"/>
                    </a:lnTo>
                    <a:lnTo>
                      <a:pt x="1167" y="143"/>
                    </a:lnTo>
                    <a:lnTo>
                      <a:pt x="1167" y="143"/>
                    </a:lnTo>
                    <a:lnTo>
                      <a:pt x="1162" y="143"/>
                    </a:lnTo>
                    <a:lnTo>
                      <a:pt x="1157" y="141"/>
                    </a:lnTo>
                    <a:lnTo>
                      <a:pt x="1146" y="134"/>
                    </a:lnTo>
                    <a:lnTo>
                      <a:pt x="1129" y="116"/>
                    </a:lnTo>
                    <a:lnTo>
                      <a:pt x="1129" y="116"/>
                    </a:lnTo>
                    <a:lnTo>
                      <a:pt x="1122" y="112"/>
                    </a:lnTo>
                    <a:lnTo>
                      <a:pt x="1115" y="108"/>
                    </a:lnTo>
                    <a:lnTo>
                      <a:pt x="1115" y="108"/>
                    </a:lnTo>
                    <a:lnTo>
                      <a:pt x="1108" y="107"/>
                    </a:lnTo>
                    <a:lnTo>
                      <a:pt x="1099" y="107"/>
                    </a:lnTo>
                    <a:lnTo>
                      <a:pt x="1082" y="110"/>
                    </a:lnTo>
                    <a:lnTo>
                      <a:pt x="1082" y="110"/>
                    </a:lnTo>
                    <a:lnTo>
                      <a:pt x="1066" y="116"/>
                    </a:lnTo>
                    <a:lnTo>
                      <a:pt x="1059" y="119"/>
                    </a:lnTo>
                    <a:lnTo>
                      <a:pt x="1057" y="123"/>
                    </a:lnTo>
                    <a:lnTo>
                      <a:pt x="1057" y="128"/>
                    </a:lnTo>
                    <a:lnTo>
                      <a:pt x="1057" y="128"/>
                    </a:lnTo>
                    <a:lnTo>
                      <a:pt x="1055" y="134"/>
                    </a:lnTo>
                    <a:lnTo>
                      <a:pt x="1057" y="139"/>
                    </a:lnTo>
                    <a:lnTo>
                      <a:pt x="1057" y="139"/>
                    </a:lnTo>
                    <a:lnTo>
                      <a:pt x="1061" y="145"/>
                    </a:lnTo>
                    <a:lnTo>
                      <a:pt x="1061" y="146"/>
                    </a:lnTo>
                    <a:lnTo>
                      <a:pt x="1061" y="148"/>
                    </a:lnTo>
                    <a:lnTo>
                      <a:pt x="1061" y="148"/>
                    </a:lnTo>
                    <a:lnTo>
                      <a:pt x="1057" y="150"/>
                    </a:lnTo>
                    <a:lnTo>
                      <a:pt x="1053" y="150"/>
                    </a:lnTo>
                    <a:lnTo>
                      <a:pt x="1044" y="146"/>
                    </a:lnTo>
                    <a:lnTo>
                      <a:pt x="1035" y="143"/>
                    </a:lnTo>
                    <a:lnTo>
                      <a:pt x="1032" y="141"/>
                    </a:lnTo>
                    <a:lnTo>
                      <a:pt x="1026" y="143"/>
                    </a:lnTo>
                    <a:lnTo>
                      <a:pt x="1026" y="143"/>
                    </a:lnTo>
                    <a:lnTo>
                      <a:pt x="1024" y="145"/>
                    </a:lnTo>
                    <a:lnTo>
                      <a:pt x="1023" y="146"/>
                    </a:lnTo>
                    <a:lnTo>
                      <a:pt x="1021" y="152"/>
                    </a:lnTo>
                    <a:lnTo>
                      <a:pt x="1017" y="156"/>
                    </a:lnTo>
                    <a:lnTo>
                      <a:pt x="1015" y="159"/>
                    </a:lnTo>
                    <a:lnTo>
                      <a:pt x="1012" y="159"/>
                    </a:lnTo>
                    <a:lnTo>
                      <a:pt x="1012" y="159"/>
                    </a:lnTo>
                    <a:lnTo>
                      <a:pt x="1003" y="161"/>
                    </a:lnTo>
                    <a:lnTo>
                      <a:pt x="999" y="157"/>
                    </a:lnTo>
                    <a:lnTo>
                      <a:pt x="995" y="154"/>
                    </a:lnTo>
                    <a:lnTo>
                      <a:pt x="992" y="148"/>
                    </a:lnTo>
                    <a:lnTo>
                      <a:pt x="992" y="148"/>
                    </a:lnTo>
                    <a:lnTo>
                      <a:pt x="986" y="148"/>
                    </a:lnTo>
                    <a:lnTo>
                      <a:pt x="983" y="148"/>
                    </a:lnTo>
                    <a:lnTo>
                      <a:pt x="976" y="156"/>
                    </a:lnTo>
                    <a:lnTo>
                      <a:pt x="976" y="156"/>
                    </a:lnTo>
                    <a:lnTo>
                      <a:pt x="972" y="159"/>
                    </a:lnTo>
                    <a:lnTo>
                      <a:pt x="968" y="159"/>
                    </a:lnTo>
                    <a:lnTo>
                      <a:pt x="959" y="159"/>
                    </a:lnTo>
                    <a:lnTo>
                      <a:pt x="950" y="157"/>
                    </a:lnTo>
                    <a:lnTo>
                      <a:pt x="947" y="157"/>
                    </a:lnTo>
                    <a:lnTo>
                      <a:pt x="941" y="159"/>
                    </a:lnTo>
                    <a:lnTo>
                      <a:pt x="941" y="159"/>
                    </a:lnTo>
                    <a:lnTo>
                      <a:pt x="938" y="163"/>
                    </a:lnTo>
                    <a:lnTo>
                      <a:pt x="932" y="165"/>
                    </a:lnTo>
                    <a:lnTo>
                      <a:pt x="932" y="165"/>
                    </a:lnTo>
                    <a:lnTo>
                      <a:pt x="925" y="163"/>
                    </a:lnTo>
                    <a:lnTo>
                      <a:pt x="916" y="161"/>
                    </a:lnTo>
                    <a:lnTo>
                      <a:pt x="916" y="161"/>
                    </a:lnTo>
                    <a:lnTo>
                      <a:pt x="900" y="159"/>
                    </a:lnTo>
                    <a:lnTo>
                      <a:pt x="881" y="161"/>
                    </a:lnTo>
                    <a:lnTo>
                      <a:pt x="863" y="166"/>
                    </a:lnTo>
                    <a:lnTo>
                      <a:pt x="856" y="170"/>
                    </a:lnTo>
                    <a:lnTo>
                      <a:pt x="849" y="174"/>
                    </a:lnTo>
                    <a:lnTo>
                      <a:pt x="849" y="174"/>
                    </a:lnTo>
                    <a:lnTo>
                      <a:pt x="843" y="179"/>
                    </a:lnTo>
                    <a:lnTo>
                      <a:pt x="842" y="184"/>
                    </a:lnTo>
                    <a:lnTo>
                      <a:pt x="840" y="190"/>
                    </a:lnTo>
                    <a:lnTo>
                      <a:pt x="842" y="195"/>
                    </a:lnTo>
                    <a:lnTo>
                      <a:pt x="847" y="208"/>
                    </a:lnTo>
                    <a:lnTo>
                      <a:pt x="854" y="219"/>
                    </a:lnTo>
                    <a:lnTo>
                      <a:pt x="854" y="219"/>
                    </a:lnTo>
                    <a:lnTo>
                      <a:pt x="856" y="224"/>
                    </a:lnTo>
                    <a:lnTo>
                      <a:pt x="858" y="230"/>
                    </a:lnTo>
                    <a:lnTo>
                      <a:pt x="858" y="232"/>
                    </a:lnTo>
                    <a:lnTo>
                      <a:pt x="856" y="233"/>
                    </a:lnTo>
                    <a:lnTo>
                      <a:pt x="854" y="233"/>
                    </a:lnTo>
                    <a:lnTo>
                      <a:pt x="849" y="233"/>
                    </a:lnTo>
                    <a:lnTo>
                      <a:pt x="849" y="233"/>
                    </a:lnTo>
                    <a:lnTo>
                      <a:pt x="847" y="233"/>
                    </a:lnTo>
                    <a:lnTo>
                      <a:pt x="843" y="232"/>
                    </a:lnTo>
                    <a:lnTo>
                      <a:pt x="840" y="226"/>
                    </a:lnTo>
                    <a:lnTo>
                      <a:pt x="836" y="221"/>
                    </a:lnTo>
                    <a:lnTo>
                      <a:pt x="833" y="219"/>
                    </a:lnTo>
                    <a:lnTo>
                      <a:pt x="831" y="217"/>
                    </a:lnTo>
                    <a:lnTo>
                      <a:pt x="831" y="217"/>
                    </a:lnTo>
                    <a:lnTo>
                      <a:pt x="827" y="217"/>
                    </a:lnTo>
                    <a:lnTo>
                      <a:pt x="824" y="219"/>
                    </a:lnTo>
                    <a:lnTo>
                      <a:pt x="818" y="222"/>
                    </a:lnTo>
                    <a:lnTo>
                      <a:pt x="818" y="222"/>
                    </a:lnTo>
                    <a:lnTo>
                      <a:pt x="809" y="226"/>
                    </a:lnTo>
                    <a:lnTo>
                      <a:pt x="798" y="226"/>
                    </a:lnTo>
                    <a:lnTo>
                      <a:pt x="798" y="226"/>
                    </a:lnTo>
                    <a:lnTo>
                      <a:pt x="787" y="224"/>
                    </a:lnTo>
                    <a:lnTo>
                      <a:pt x="782" y="224"/>
                    </a:lnTo>
                    <a:lnTo>
                      <a:pt x="776" y="226"/>
                    </a:lnTo>
                    <a:lnTo>
                      <a:pt x="776" y="226"/>
                    </a:lnTo>
                    <a:lnTo>
                      <a:pt x="771" y="228"/>
                    </a:lnTo>
                    <a:lnTo>
                      <a:pt x="767" y="232"/>
                    </a:lnTo>
                    <a:lnTo>
                      <a:pt x="764" y="237"/>
                    </a:lnTo>
                    <a:lnTo>
                      <a:pt x="760" y="242"/>
                    </a:lnTo>
                    <a:lnTo>
                      <a:pt x="760" y="248"/>
                    </a:lnTo>
                    <a:lnTo>
                      <a:pt x="760" y="253"/>
                    </a:lnTo>
                    <a:lnTo>
                      <a:pt x="760" y="259"/>
                    </a:lnTo>
                    <a:lnTo>
                      <a:pt x="764" y="264"/>
                    </a:lnTo>
                    <a:lnTo>
                      <a:pt x="764" y="264"/>
                    </a:lnTo>
                    <a:lnTo>
                      <a:pt x="769" y="271"/>
                    </a:lnTo>
                    <a:lnTo>
                      <a:pt x="778" y="277"/>
                    </a:lnTo>
                    <a:lnTo>
                      <a:pt x="786" y="282"/>
                    </a:lnTo>
                    <a:lnTo>
                      <a:pt x="789" y="286"/>
                    </a:lnTo>
                    <a:lnTo>
                      <a:pt x="791" y="289"/>
                    </a:lnTo>
                    <a:lnTo>
                      <a:pt x="791" y="289"/>
                    </a:lnTo>
                    <a:lnTo>
                      <a:pt x="793" y="297"/>
                    </a:lnTo>
                    <a:lnTo>
                      <a:pt x="793" y="304"/>
                    </a:lnTo>
                    <a:lnTo>
                      <a:pt x="795" y="320"/>
                    </a:lnTo>
                    <a:lnTo>
                      <a:pt x="795" y="327"/>
                    </a:lnTo>
                    <a:lnTo>
                      <a:pt x="798" y="333"/>
                    </a:lnTo>
                    <a:lnTo>
                      <a:pt x="804" y="338"/>
                    </a:lnTo>
                    <a:lnTo>
                      <a:pt x="811" y="340"/>
                    </a:lnTo>
                    <a:lnTo>
                      <a:pt x="811" y="340"/>
                    </a:lnTo>
                    <a:lnTo>
                      <a:pt x="818" y="344"/>
                    </a:lnTo>
                    <a:lnTo>
                      <a:pt x="822" y="346"/>
                    </a:lnTo>
                    <a:lnTo>
                      <a:pt x="825" y="349"/>
                    </a:lnTo>
                    <a:lnTo>
                      <a:pt x="825" y="349"/>
                    </a:lnTo>
                    <a:lnTo>
                      <a:pt x="827" y="355"/>
                    </a:lnTo>
                    <a:lnTo>
                      <a:pt x="827" y="358"/>
                    </a:lnTo>
                    <a:lnTo>
                      <a:pt x="825" y="360"/>
                    </a:lnTo>
                    <a:lnTo>
                      <a:pt x="822" y="362"/>
                    </a:lnTo>
                    <a:lnTo>
                      <a:pt x="822" y="362"/>
                    </a:lnTo>
                    <a:lnTo>
                      <a:pt x="818" y="362"/>
                    </a:lnTo>
                    <a:lnTo>
                      <a:pt x="814" y="360"/>
                    </a:lnTo>
                    <a:lnTo>
                      <a:pt x="809" y="356"/>
                    </a:lnTo>
                    <a:lnTo>
                      <a:pt x="804" y="351"/>
                    </a:lnTo>
                    <a:lnTo>
                      <a:pt x="796" y="347"/>
                    </a:lnTo>
                    <a:lnTo>
                      <a:pt x="796" y="347"/>
                    </a:lnTo>
                    <a:lnTo>
                      <a:pt x="786" y="344"/>
                    </a:lnTo>
                    <a:lnTo>
                      <a:pt x="778" y="336"/>
                    </a:lnTo>
                    <a:lnTo>
                      <a:pt x="776" y="331"/>
                    </a:lnTo>
                    <a:lnTo>
                      <a:pt x="775" y="327"/>
                    </a:lnTo>
                    <a:lnTo>
                      <a:pt x="773" y="322"/>
                    </a:lnTo>
                    <a:lnTo>
                      <a:pt x="775" y="315"/>
                    </a:lnTo>
                    <a:lnTo>
                      <a:pt x="775" y="315"/>
                    </a:lnTo>
                    <a:lnTo>
                      <a:pt x="776" y="302"/>
                    </a:lnTo>
                    <a:lnTo>
                      <a:pt x="776" y="295"/>
                    </a:lnTo>
                    <a:lnTo>
                      <a:pt x="775" y="291"/>
                    </a:lnTo>
                    <a:lnTo>
                      <a:pt x="773" y="289"/>
                    </a:lnTo>
                    <a:lnTo>
                      <a:pt x="773" y="289"/>
                    </a:lnTo>
                    <a:lnTo>
                      <a:pt x="769" y="288"/>
                    </a:lnTo>
                    <a:lnTo>
                      <a:pt x="766" y="288"/>
                    </a:lnTo>
                    <a:lnTo>
                      <a:pt x="764" y="288"/>
                    </a:lnTo>
                    <a:lnTo>
                      <a:pt x="760" y="288"/>
                    </a:lnTo>
                    <a:lnTo>
                      <a:pt x="760" y="288"/>
                    </a:lnTo>
                    <a:lnTo>
                      <a:pt x="757" y="286"/>
                    </a:lnTo>
                    <a:lnTo>
                      <a:pt x="755" y="284"/>
                    </a:lnTo>
                    <a:lnTo>
                      <a:pt x="751" y="279"/>
                    </a:lnTo>
                    <a:lnTo>
                      <a:pt x="751" y="279"/>
                    </a:lnTo>
                    <a:lnTo>
                      <a:pt x="746" y="275"/>
                    </a:lnTo>
                    <a:lnTo>
                      <a:pt x="740" y="273"/>
                    </a:lnTo>
                    <a:lnTo>
                      <a:pt x="729" y="271"/>
                    </a:lnTo>
                    <a:lnTo>
                      <a:pt x="729" y="271"/>
                    </a:lnTo>
                    <a:lnTo>
                      <a:pt x="719" y="271"/>
                    </a:lnTo>
                    <a:lnTo>
                      <a:pt x="715" y="273"/>
                    </a:lnTo>
                    <a:lnTo>
                      <a:pt x="713" y="277"/>
                    </a:lnTo>
                    <a:lnTo>
                      <a:pt x="713" y="277"/>
                    </a:lnTo>
                    <a:lnTo>
                      <a:pt x="713" y="280"/>
                    </a:lnTo>
                    <a:lnTo>
                      <a:pt x="715" y="284"/>
                    </a:lnTo>
                    <a:lnTo>
                      <a:pt x="717" y="288"/>
                    </a:lnTo>
                    <a:lnTo>
                      <a:pt x="717" y="291"/>
                    </a:lnTo>
                    <a:lnTo>
                      <a:pt x="717" y="291"/>
                    </a:lnTo>
                    <a:lnTo>
                      <a:pt x="708" y="291"/>
                    </a:lnTo>
                    <a:lnTo>
                      <a:pt x="708" y="291"/>
                    </a:lnTo>
                    <a:lnTo>
                      <a:pt x="704" y="291"/>
                    </a:lnTo>
                    <a:lnTo>
                      <a:pt x="699" y="289"/>
                    </a:lnTo>
                    <a:lnTo>
                      <a:pt x="695" y="288"/>
                    </a:lnTo>
                    <a:lnTo>
                      <a:pt x="691" y="288"/>
                    </a:lnTo>
                    <a:lnTo>
                      <a:pt x="691" y="288"/>
                    </a:lnTo>
                    <a:lnTo>
                      <a:pt x="688" y="288"/>
                    </a:lnTo>
                    <a:lnTo>
                      <a:pt x="684" y="291"/>
                    </a:lnTo>
                    <a:lnTo>
                      <a:pt x="681" y="297"/>
                    </a:lnTo>
                    <a:lnTo>
                      <a:pt x="681" y="300"/>
                    </a:lnTo>
                    <a:lnTo>
                      <a:pt x="681" y="300"/>
                    </a:lnTo>
                    <a:lnTo>
                      <a:pt x="684" y="304"/>
                    </a:lnTo>
                    <a:lnTo>
                      <a:pt x="690" y="306"/>
                    </a:lnTo>
                    <a:lnTo>
                      <a:pt x="695" y="308"/>
                    </a:lnTo>
                    <a:lnTo>
                      <a:pt x="700" y="309"/>
                    </a:lnTo>
                    <a:lnTo>
                      <a:pt x="700" y="309"/>
                    </a:lnTo>
                    <a:lnTo>
                      <a:pt x="704" y="315"/>
                    </a:lnTo>
                    <a:lnTo>
                      <a:pt x="704" y="317"/>
                    </a:lnTo>
                    <a:lnTo>
                      <a:pt x="704" y="318"/>
                    </a:lnTo>
                    <a:lnTo>
                      <a:pt x="699" y="318"/>
                    </a:lnTo>
                    <a:lnTo>
                      <a:pt x="691" y="318"/>
                    </a:lnTo>
                    <a:lnTo>
                      <a:pt x="691" y="318"/>
                    </a:lnTo>
                    <a:lnTo>
                      <a:pt x="686" y="317"/>
                    </a:lnTo>
                    <a:lnTo>
                      <a:pt x="679" y="318"/>
                    </a:lnTo>
                    <a:lnTo>
                      <a:pt x="673" y="318"/>
                    </a:lnTo>
                    <a:lnTo>
                      <a:pt x="668" y="317"/>
                    </a:lnTo>
                    <a:lnTo>
                      <a:pt x="668" y="317"/>
                    </a:lnTo>
                    <a:lnTo>
                      <a:pt x="666" y="315"/>
                    </a:lnTo>
                    <a:lnTo>
                      <a:pt x="664" y="311"/>
                    </a:lnTo>
                    <a:lnTo>
                      <a:pt x="664" y="304"/>
                    </a:lnTo>
                    <a:lnTo>
                      <a:pt x="668" y="286"/>
                    </a:lnTo>
                    <a:lnTo>
                      <a:pt x="670" y="277"/>
                    </a:lnTo>
                    <a:lnTo>
                      <a:pt x="670" y="270"/>
                    </a:lnTo>
                    <a:lnTo>
                      <a:pt x="668" y="264"/>
                    </a:lnTo>
                    <a:lnTo>
                      <a:pt x="666" y="262"/>
                    </a:lnTo>
                    <a:lnTo>
                      <a:pt x="662" y="260"/>
                    </a:lnTo>
                    <a:lnTo>
                      <a:pt x="662" y="260"/>
                    </a:lnTo>
                    <a:lnTo>
                      <a:pt x="659" y="262"/>
                    </a:lnTo>
                    <a:lnTo>
                      <a:pt x="657" y="264"/>
                    </a:lnTo>
                    <a:lnTo>
                      <a:pt x="653" y="270"/>
                    </a:lnTo>
                    <a:lnTo>
                      <a:pt x="653" y="282"/>
                    </a:lnTo>
                    <a:lnTo>
                      <a:pt x="653" y="282"/>
                    </a:lnTo>
                    <a:lnTo>
                      <a:pt x="652" y="291"/>
                    </a:lnTo>
                    <a:lnTo>
                      <a:pt x="650" y="297"/>
                    </a:lnTo>
                    <a:lnTo>
                      <a:pt x="646" y="304"/>
                    </a:lnTo>
                    <a:lnTo>
                      <a:pt x="643" y="311"/>
                    </a:lnTo>
                    <a:lnTo>
                      <a:pt x="643" y="311"/>
                    </a:lnTo>
                    <a:lnTo>
                      <a:pt x="643" y="317"/>
                    </a:lnTo>
                    <a:lnTo>
                      <a:pt x="644" y="322"/>
                    </a:lnTo>
                    <a:lnTo>
                      <a:pt x="646" y="327"/>
                    </a:lnTo>
                    <a:lnTo>
                      <a:pt x="650" y="333"/>
                    </a:lnTo>
                    <a:lnTo>
                      <a:pt x="650" y="333"/>
                    </a:lnTo>
                    <a:lnTo>
                      <a:pt x="650" y="338"/>
                    </a:lnTo>
                    <a:lnTo>
                      <a:pt x="648" y="344"/>
                    </a:lnTo>
                    <a:lnTo>
                      <a:pt x="648" y="349"/>
                    </a:lnTo>
                    <a:lnTo>
                      <a:pt x="650" y="355"/>
                    </a:lnTo>
                    <a:lnTo>
                      <a:pt x="650" y="355"/>
                    </a:lnTo>
                    <a:lnTo>
                      <a:pt x="657" y="358"/>
                    </a:lnTo>
                    <a:lnTo>
                      <a:pt x="662" y="360"/>
                    </a:lnTo>
                    <a:lnTo>
                      <a:pt x="677" y="360"/>
                    </a:lnTo>
                    <a:lnTo>
                      <a:pt x="677" y="360"/>
                    </a:lnTo>
                    <a:lnTo>
                      <a:pt x="684" y="362"/>
                    </a:lnTo>
                    <a:lnTo>
                      <a:pt x="691" y="367"/>
                    </a:lnTo>
                    <a:lnTo>
                      <a:pt x="700" y="374"/>
                    </a:lnTo>
                    <a:lnTo>
                      <a:pt x="709" y="384"/>
                    </a:lnTo>
                    <a:lnTo>
                      <a:pt x="719" y="393"/>
                    </a:lnTo>
                    <a:lnTo>
                      <a:pt x="722" y="402"/>
                    </a:lnTo>
                    <a:lnTo>
                      <a:pt x="722" y="407"/>
                    </a:lnTo>
                    <a:lnTo>
                      <a:pt x="722" y="411"/>
                    </a:lnTo>
                    <a:lnTo>
                      <a:pt x="720" y="414"/>
                    </a:lnTo>
                    <a:lnTo>
                      <a:pt x="717" y="416"/>
                    </a:lnTo>
                    <a:lnTo>
                      <a:pt x="717" y="416"/>
                    </a:lnTo>
                    <a:lnTo>
                      <a:pt x="713" y="418"/>
                    </a:lnTo>
                    <a:lnTo>
                      <a:pt x="711" y="418"/>
                    </a:lnTo>
                    <a:lnTo>
                      <a:pt x="706" y="414"/>
                    </a:lnTo>
                    <a:lnTo>
                      <a:pt x="702" y="409"/>
                    </a:lnTo>
                    <a:lnTo>
                      <a:pt x="700" y="403"/>
                    </a:lnTo>
                    <a:lnTo>
                      <a:pt x="700" y="403"/>
                    </a:lnTo>
                    <a:lnTo>
                      <a:pt x="697" y="396"/>
                    </a:lnTo>
                    <a:lnTo>
                      <a:pt x="693" y="389"/>
                    </a:lnTo>
                    <a:lnTo>
                      <a:pt x="690" y="384"/>
                    </a:lnTo>
                    <a:lnTo>
                      <a:pt x="682" y="380"/>
                    </a:lnTo>
                    <a:lnTo>
                      <a:pt x="682" y="380"/>
                    </a:lnTo>
                    <a:lnTo>
                      <a:pt x="677" y="378"/>
                    </a:lnTo>
                    <a:lnTo>
                      <a:pt x="671" y="380"/>
                    </a:lnTo>
                    <a:lnTo>
                      <a:pt x="666" y="382"/>
                    </a:lnTo>
                    <a:lnTo>
                      <a:pt x="662" y="387"/>
                    </a:lnTo>
                    <a:lnTo>
                      <a:pt x="662" y="387"/>
                    </a:lnTo>
                    <a:lnTo>
                      <a:pt x="661" y="393"/>
                    </a:lnTo>
                    <a:lnTo>
                      <a:pt x="661" y="398"/>
                    </a:lnTo>
                    <a:lnTo>
                      <a:pt x="661" y="411"/>
                    </a:lnTo>
                    <a:lnTo>
                      <a:pt x="661" y="411"/>
                    </a:lnTo>
                    <a:lnTo>
                      <a:pt x="661" y="414"/>
                    </a:lnTo>
                    <a:lnTo>
                      <a:pt x="659" y="420"/>
                    </a:lnTo>
                    <a:lnTo>
                      <a:pt x="652" y="427"/>
                    </a:lnTo>
                    <a:lnTo>
                      <a:pt x="646" y="432"/>
                    </a:lnTo>
                    <a:lnTo>
                      <a:pt x="641" y="441"/>
                    </a:lnTo>
                    <a:lnTo>
                      <a:pt x="641" y="441"/>
                    </a:lnTo>
                    <a:lnTo>
                      <a:pt x="637" y="449"/>
                    </a:lnTo>
                    <a:lnTo>
                      <a:pt x="637" y="452"/>
                    </a:lnTo>
                    <a:lnTo>
                      <a:pt x="633" y="454"/>
                    </a:lnTo>
                    <a:lnTo>
                      <a:pt x="633" y="454"/>
                    </a:lnTo>
                    <a:lnTo>
                      <a:pt x="628" y="458"/>
                    </a:lnTo>
                    <a:lnTo>
                      <a:pt x="621" y="459"/>
                    </a:lnTo>
                    <a:lnTo>
                      <a:pt x="621" y="459"/>
                    </a:lnTo>
                    <a:lnTo>
                      <a:pt x="615" y="459"/>
                    </a:lnTo>
                    <a:lnTo>
                      <a:pt x="608" y="458"/>
                    </a:lnTo>
                    <a:lnTo>
                      <a:pt x="603" y="456"/>
                    </a:lnTo>
                    <a:lnTo>
                      <a:pt x="599" y="450"/>
                    </a:lnTo>
                    <a:lnTo>
                      <a:pt x="599" y="450"/>
                    </a:lnTo>
                    <a:lnTo>
                      <a:pt x="599" y="447"/>
                    </a:lnTo>
                    <a:lnTo>
                      <a:pt x="603" y="441"/>
                    </a:lnTo>
                    <a:lnTo>
                      <a:pt x="610" y="434"/>
                    </a:lnTo>
                    <a:lnTo>
                      <a:pt x="610" y="434"/>
                    </a:lnTo>
                    <a:lnTo>
                      <a:pt x="617" y="425"/>
                    </a:lnTo>
                    <a:lnTo>
                      <a:pt x="624" y="418"/>
                    </a:lnTo>
                    <a:lnTo>
                      <a:pt x="628" y="409"/>
                    </a:lnTo>
                    <a:lnTo>
                      <a:pt x="630" y="398"/>
                    </a:lnTo>
                    <a:lnTo>
                      <a:pt x="630" y="398"/>
                    </a:lnTo>
                    <a:lnTo>
                      <a:pt x="626" y="382"/>
                    </a:lnTo>
                    <a:lnTo>
                      <a:pt x="624" y="367"/>
                    </a:lnTo>
                    <a:lnTo>
                      <a:pt x="624" y="367"/>
                    </a:lnTo>
                    <a:lnTo>
                      <a:pt x="624" y="358"/>
                    </a:lnTo>
                    <a:lnTo>
                      <a:pt x="626" y="347"/>
                    </a:lnTo>
                    <a:lnTo>
                      <a:pt x="628" y="338"/>
                    </a:lnTo>
                    <a:lnTo>
                      <a:pt x="628" y="327"/>
                    </a:lnTo>
                    <a:lnTo>
                      <a:pt x="628" y="327"/>
                    </a:lnTo>
                    <a:lnTo>
                      <a:pt x="623" y="320"/>
                    </a:lnTo>
                    <a:lnTo>
                      <a:pt x="621" y="315"/>
                    </a:lnTo>
                    <a:lnTo>
                      <a:pt x="621" y="311"/>
                    </a:lnTo>
                    <a:lnTo>
                      <a:pt x="621" y="311"/>
                    </a:lnTo>
                    <a:lnTo>
                      <a:pt x="624" y="306"/>
                    </a:lnTo>
                    <a:lnTo>
                      <a:pt x="624" y="306"/>
                    </a:lnTo>
                    <a:lnTo>
                      <a:pt x="628" y="291"/>
                    </a:lnTo>
                    <a:lnTo>
                      <a:pt x="628" y="291"/>
                    </a:lnTo>
                    <a:lnTo>
                      <a:pt x="630" y="277"/>
                    </a:lnTo>
                    <a:lnTo>
                      <a:pt x="630" y="270"/>
                    </a:lnTo>
                    <a:lnTo>
                      <a:pt x="626" y="262"/>
                    </a:lnTo>
                    <a:lnTo>
                      <a:pt x="626" y="262"/>
                    </a:lnTo>
                    <a:lnTo>
                      <a:pt x="623" y="257"/>
                    </a:lnTo>
                    <a:lnTo>
                      <a:pt x="617" y="253"/>
                    </a:lnTo>
                    <a:lnTo>
                      <a:pt x="610" y="251"/>
                    </a:lnTo>
                    <a:lnTo>
                      <a:pt x="603" y="250"/>
                    </a:lnTo>
                    <a:lnTo>
                      <a:pt x="595" y="248"/>
                    </a:lnTo>
                    <a:lnTo>
                      <a:pt x="588" y="250"/>
                    </a:lnTo>
                    <a:lnTo>
                      <a:pt x="581" y="251"/>
                    </a:lnTo>
                    <a:lnTo>
                      <a:pt x="574" y="253"/>
                    </a:lnTo>
                    <a:lnTo>
                      <a:pt x="574" y="253"/>
                    </a:lnTo>
                    <a:lnTo>
                      <a:pt x="570" y="257"/>
                    </a:lnTo>
                    <a:lnTo>
                      <a:pt x="567" y="260"/>
                    </a:lnTo>
                    <a:lnTo>
                      <a:pt x="565" y="266"/>
                    </a:lnTo>
                    <a:lnTo>
                      <a:pt x="563" y="271"/>
                    </a:lnTo>
                    <a:lnTo>
                      <a:pt x="563" y="282"/>
                    </a:lnTo>
                    <a:lnTo>
                      <a:pt x="563" y="293"/>
                    </a:lnTo>
                    <a:lnTo>
                      <a:pt x="563" y="293"/>
                    </a:lnTo>
                    <a:lnTo>
                      <a:pt x="557" y="293"/>
                    </a:lnTo>
                    <a:lnTo>
                      <a:pt x="552" y="295"/>
                    </a:lnTo>
                    <a:lnTo>
                      <a:pt x="548" y="295"/>
                    </a:lnTo>
                    <a:lnTo>
                      <a:pt x="543" y="298"/>
                    </a:lnTo>
                    <a:lnTo>
                      <a:pt x="543" y="298"/>
                    </a:lnTo>
                    <a:lnTo>
                      <a:pt x="541" y="304"/>
                    </a:lnTo>
                    <a:lnTo>
                      <a:pt x="539" y="309"/>
                    </a:lnTo>
                    <a:lnTo>
                      <a:pt x="541" y="315"/>
                    </a:lnTo>
                    <a:lnTo>
                      <a:pt x="545" y="322"/>
                    </a:lnTo>
                    <a:lnTo>
                      <a:pt x="545" y="322"/>
                    </a:lnTo>
                    <a:lnTo>
                      <a:pt x="547" y="329"/>
                    </a:lnTo>
                    <a:lnTo>
                      <a:pt x="548" y="338"/>
                    </a:lnTo>
                    <a:lnTo>
                      <a:pt x="548" y="338"/>
                    </a:lnTo>
                    <a:lnTo>
                      <a:pt x="550" y="346"/>
                    </a:lnTo>
                    <a:lnTo>
                      <a:pt x="554" y="351"/>
                    </a:lnTo>
                    <a:lnTo>
                      <a:pt x="559" y="355"/>
                    </a:lnTo>
                    <a:lnTo>
                      <a:pt x="563" y="360"/>
                    </a:lnTo>
                    <a:lnTo>
                      <a:pt x="563" y="360"/>
                    </a:lnTo>
                    <a:lnTo>
                      <a:pt x="565" y="365"/>
                    </a:lnTo>
                    <a:lnTo>
                      <a:pt x="565" y="373"/>
                    </a:lnTo>
                    <a:lnTo>
                      <a:pt x="565" y="378"/>
                    </a:lnTo>
                    <a:lnTo>
                      <a:pt x="561" y="384"/>
                    </a:lnTo>
                    <a:lnTo>
                      <a:pt x="561" y="384"/>
                    </a:lnTo>
                    <a:lnTo>
                      <a:pt x="557" y="385"/>
                    </a:lnTo>
                    <a:lnTo>
                      <a:pt x="552" y="385"/>
                    </a:lnTo>
                    <a:lnTo>
                      <a:pt x="543" y="384"/>
                    </a:lnTo>
                    <a:lnTo>
                      <a:pt x="543" y="384"/>
                    </a:lnTo>
                    <a:lnTo>
                      <a:pt x="534" y="380"/>
                    </a:lnTo>
                    <a:lnTo>
                      <a:pt x="534" y="380"/>
                    </a:lnTo>
                    <a:lnTo>
                      <a:pt x="532" y="391"/>
                    </a:lnTo>
                    <a:lnTo>
                      <a:pt x="525" y="398"/>
                    </a:lnTo>
                    <a:lnTo>
                      <a:pt x="514" y="405"/>
                    </a:lnTo>
                    <a:lnTo>
                      <a:pt x="500" y="412"/>
                    </a:lnTo>
                    <a:lnTo>
                      <a:pt x="500" y="412"/>
                    </a:lnTo>
                    <a:lnTo>
                      <a:pt x="472" y="420"/>
                    </a:lnTo>
                    <a:lnTo>
                      <a:pt x="462" y="425"/>
                    </a:lnTo>
                    <a:lnTo>
                      <a:pt x="451" y="431"/>
                    </a:lnTo>
                    <a:lnTo>
                      <a:pt x="443" y="440"/>
                    </a:lnTo>
                    <a:lnTo>
                      <a:pt x="438" y="449"/>
                    </a:lnTo>
                    <a:lnTo>
                      <a:pt x="436" y="461"/>
                    </a:lnTo>
                    <a:lnTo>
                      <a:pt x="440" y="474"/>
                    </a:lnTo>
                    <a:lnTo>
                      <a:pt x="440" y="474"/>
                    </a:lnTo>
                    <a:lnTo>
                      <a:pt x="445" y="497"/>
                    </a:lnTo>
                    <a:lnTo>
                      <a:pt x="451" y="521"/>
                    </a:lnTo>
                    <a:lnTo>
                      <a:pt x="452" y="545"/>
                    </a:lnTo>
                    <a:lnTo>
                      <a:pt x="452" y="568"/>
                    </a:lnTo>
                    <a:lnTo>
                      <a:pt x="452" y="568"/>
                    </a:lnTo>
                    <a:lnTo>
                      <a:pt x="449" y="601"/>
                    </a:lnTo>
                    <a:lnTo>
                      <a:pt x="449" y="615"/>
                    </a:lnTo>
                    <a:lnTo>
                      <a:pt x="451" y="633"/>
                    </a:lnTo>
                    <a:lnTo>
                      <a:pt x="451" y="633"/>
                    </a:lnTo>
                    <a:lnTo>
                      <a:pt x="449" y="637"/>
                    </a:lnTo>
                    <a:lnTo>
                      <a:pt x="447" y="640"/>
                    </a:lnTo>
                    <a:lnTo>
                      <a:pt x="445" y="644"/>
                    </a:lnTo>
                    <a:lnTo>
                      <a:pt x="447" y="649"/>
                    </a:lnTo>
                    <a:lnTo>
                      <a:pt x="447" y="649"/>
                    </a:lnTo>
                    <a:lnTo>
                      <a:pt x="451" y="653"/>
                    </a:lnTo>
                    <a:lnTo>
                      <a:pt x="458" y="655"/>
                    </a:lnTo>
                    <a:lnTo>
                      <a:pt x="463" y="657"/>
                    </a:lnTo>
                    <a:lnTo>
                      <a:pt x="465" y="659"/>
                    </a:lnTo>
                    <a:lnTo>
                      <a:pt x="467" y="662"/>
                    </a:lnTo>
                    <a:lnTo>
                      <a:pt x="467" y="662"/>
                    </a:lnTo>
                    <a:lnTo>
                      <a:pt x="469" y="668"/>
                    </a:lnTo>
                    <a:lnTo>
                      <a:pt x="467" y="673"/>
                    </a:lnTo>
                    <a:lnTo>
                      <a:pt x="463" y="678"/>
                    </a:lnTo>
                    <a:lnTo>
                      <a:pt x="460" y="686"/>
                    </a:lnTo>
                    <a:lnTo>
                      <a:pt x="449" y="697"/>
                    </a:lnTo>
                    <a:lnTo>
                      <a:pt x="440" y="704"/>
                    </a:lnTo>
                    <a:lnTo>
                      <a:pt x="440" y="704"/>
                    </a:lnTo>
                    <a:lnTo>
                      <a:pt x="433" y="706"/>
                    </a:lnTo>
                    <a:lnTo>
                      <a:pt x="425" y="707"/>
                    </a:lnTo>
                    <a:lnTo>
                      <a:pt x="418" y="709"/>
                    </a:lnTo>
                    <a:lnTo>
                      <a:pt x="416" y="711"/>
                    </a:lnTo>
                    <a:lnTo>
                      <a:pt x="416" y="715"/>
                    </a:lnTo>
                    <a:lnTo>
                      <a:pt x="422" y="729"/>
                    </a:lnTo>
                    <a:lnTo>
                      <a:pt x="422" y="729"/>
                    </a:lnTo>
                    <a:lnTo>
                      <a:pt x="425" y="740"/>
                    </a:lnTo>
                    <a:lnTo>
                      <a:pt x="431" y="753"/>
                    </a:lnTo>
                    <a:lnTo>
                      <a:pt x="434" y="758"/>
                    </a:lnTo>
                    <a:lnTo>
                      <a:pt x="438" y="762"/>
                    </a:lnTo>
                    <a:lnTo>
                      <a:pt x="443" y="762"/>
                    </a:lnTo>
                    <a:lnTo>
                      <a:pt x="451" y="762"/>
                    </a:lnTo>
                    <a:lnTo>
                      <a:pt x="451" y="762"/>
                    </a:lnTo>
                    <a:lnTo>
                      <a:pt x="454" y="758"/>
                    </a:lnTo>
                    <a:lnTo>
                      <a:pt x="456" y="753"/>
                    </a:lnTo>
                    <a:lnTo>
                      <a:pt x="460" y="744"/>
                    </a:lnTo>
                    <a:lnTo>
                      <a:pt x="462" y="738"/>
                    </a:lnTo>
                    <a:lnTo>
                      <a:pt x="465" y="735"/>
                    </a:lnTo>
                    <a:lnTo>
                      <a:pt x="471" y="731"/>
                    </a:lnTo>
                    <a:lnTo>
                      <a:pt x="478" y="731"/>
                    </a:lnTo>
                    <a:lnTo>
                      <a:pt x="478" y="731"/>
                    </a:lnTo>
                    <a:lnTo>
                      <a:pt x="483" y="733"/>
                    </a:lnTo>
                    <a:lnTo>
                      <a:pt x="489" y="735"/>
                    </a:lnTo>
                    <a:lnTo>
                      <a:pt x="490" y="738"/>
                    </a:lnTo>
                    <a:lnTo>
                      <a:pt x="490" y="742"/>
                    </a:lnTo>
                    <a:lnTo>
                      <a:pt x="490" y="753"/>
                    </a:lnTo>
                    <a:lnTo>
                      <a:pt x="489" y="762"/>
                    </a:lnTo>
                    <a:lnTo>
                      <a:pt x="489" y="762"/>
                    </a:lnTo>
                    <a:lnTo>
                      <a:pt x="483" y="782"/>
                    </a:lnTo>
                    <a:lnTo>
                      <a:pt x="481" y="792"/>
                    </a:lnTo>
                    <a:lnTo>
                      <a:pt x="481" y="801"/>
                    </a:lnTo>
                    <a:lnTo>
                      <a:pt x="481" y="801"/>
                    </a:lnTo>
                    <a:lnTo>
                      <a:pt x="483" y="805"/>
                    </a:lnTo>
                    <a:lnTo>
                      <a:pt x="485" y="807"/>
                    </a:lnTo>
                    <a:lnTo>
                      <a:pt x="492" y="809"/>
                    </a:lnTo>
                    <a:lnTo>
                      <a:pt x="494" y="811"/>
                    </a:lnTo>
                    <a:lnTo>
                      <a:pt x="496" y="812"/>
                    </a:lnTo>
                    <a:lnTo>
                      <a:pt x="496" y="814"/>
                    </a:lnTo>
                    <a:lnTo>
                      <a:pt x="494" y="820"/>
                    </a:lnTo>
                    <a:lnTo>
                      <a:pt x="494" y="820"/>
                    </a:lnTo>
                    <a:lnTo>
                      <a:pt x="490" y="821"/>
                    </a:lnTo>
                    <a:lnTo>
                      <a:pt x="485" y="823"/>
                    </a:lnTo>
                    <a:lnTo>
                      <a:pt x="478" y="825"/>
                    </a:lnTo>
                    <a:lnTo>
                      <a:pt x="474" y="829"/>
                    </a:lnTo>
                    <a:lnTo>
                      <a:pt x="474" y="829"/>
                    </a:lnTo>
                    <a:lnTo>
                      <a:pt x="469" y="834"/>
                    </a:lnTo>
                    <a:lnTo>
                      <a:pt x="465" y="839"/>
                    </a:lnTo>
                    <a:lnTo>
                      <a:pt x="462" y="849"/>
                    </a:lnTo>
                    <a:lnTo>
                      <a:pt x="458" y="850"/>
                    </a:lnTo>
                    <a:lnTo>
                      <a:pt x="452" y="850"/>
                    </a:lnTo>
                    <a:lnTo>
                      <a:pt x="447" y="849"/>
                    </a:lnTo>
                    <a:lnTo>
                      <a:pt x="436" y="843"/>
                    </a:lnTo>
                    <a:lnTo>
                      <a:pt x="436" y="843"/>
                    </a:lnTo>
                    <a:lnTo>
                      <a:pt x="424" y="834"/>
                    </a:lnTo>
                    <a:lnTo>
                      <a:pt x="413" y="823"/>
                    </a:lnTo>
                    <a:lnTo>
                      <a:pt x="400" y="814"/>
                    </a:lnTo>
                    <a:lnTo>
                      <a:pt x="395" y="811"/>
                    </a:lnTo>
                    <a:lnTo>
                      <a:pt x="387" y="807"/>
                    </a:lnTo>
                    <a:lnTo>
                      <a:pt x="387" y="807"/>
                    </a:lnTo>
                    <a:lnTo>
                      <a:pt x="380" y="807"/>
                    </a:lnTo>
                    <a:lnTo>
                      <a:pt x="375" y="807"/>
                    </a:lnTo>
                    <a:lnTo>
                      <a:pt x="362" y="807"/>
                    </a:lnTo>
                    <a:lnTo>
                      <a:pt x="347" y="809"/>
                    </a:lnTo>
                    <a:lnTo>
                      <a:pt x="342" y="809"/>
                    </a:lnTo>
                    <a:lnTo>
                      <a:pt x="333" y="807"/>
                    </a:lnTo>
                    <a:lnTo>
                      <a:pt x="333" y="807"/>
                    </a:lnTo>
                    <a:lnTo>
                      <a:pt x="320" y="803"/>
                    </a:lnTo>
                    <a:lnTo>
                      <a:pt x="309" y="801"/>
                    </a:lnTo>
                    <a:lnTo>
                      <a:pt x="306" y="801"/>
                    </a:lnTo>
                    <a:lnTo>
                      <a:pt x="302" y="803"/>
                    </a:lnTo>
                    <a:lnTo>
                      <a:pt x="299" y="807"/>
                    </a:lnTo>
                    <a:lnTo>
                      <a:pt x="295" y="814"/>
                    </a:lnTo>
                    <a:lnTo>
                      <a:pt x="295" y="814"/>
                    </a:lnTo>
                    <a:lnTo>
                      <a:pt x="293" y="825"/>
                    </a:lnTo>
                    <a:lnTo>
                      <a:pt x="293" y="834"/>
                    </a:lnTo>
                    <a:lnTo>
                      <a:pt x="300" y="852"/>
                    </a:lnTo>
                    <a:lnTo>
                      <a:pt x="300" y="852"/>
                    </a:lnTo>
                    <a:lnTo>
                      <a:pt x="300" y="863"/>
                    </a:lnTo>
                    <a:lnTo>
                      <a:pt x="299" y="872"/>
                    </a:lnTo>
                    <a:lnTo>
                      <a:pt x="299" y="883"/>
                    </a:lnTo>
                    <a:lnTo>
                      <a:pt x="299" y="892"/>
                    </a:lnTo>
                    <a:lnTo>
                      <a:pt x="299" y="892"/>
                    </a:lnTo>
                    <a:lnTo>
                      <a:pt x="302" y="901"/>
                    </a:lnTo>
                    <a:lnTo>
                      <a:pt x="306" y="910"/>
                    </a:lnTo>
                    <a:lnTo>
                      <a:pt x="309" y="917"/>
                    </a:lnTo>
                    <a:lnTo>
                      <a:pt x="311" y="928"/>
                    </a:lnTo>
                    <a:lnTo>
                      <a:pt x="311" y="928"/>
                    </a:lnTo>
                    <a:lnTo>
                      <a:pt x="309" y="943"/>
                    </a:lnTo>
                    <a:lnTo>
                      <a:pt x="309" y="959"/>
                    </a:lnTo>
                    <a:lnTo>
                      <a:pt x="309" y="959"/>
                    </a:lnTo>
                    <a:lnTo>
                      <a:pt x="320" y="964"/>
                    </a:lnTo>
                    <a:lnTo>
                      <a:pt x="331" y="973"/>
                    </a:lnTo>
                    <a:lnTo>
                      <a:pt x="340" y="984"/>
                    </a:lnTo>
                    <a:lnTo>
                      <a:pt x="349" y="993"/>
                    </a:lnTo>
                    <a:lnTo>
                      <a:pt x="353" y="999"/>
                    </a:lnTo>
                    <a:lnTo>
                      <a:pt x="353" y="999"/>
                    </a:lnTo>
                    <a:lnTo>
                      <a:pt x="349" y="1002"/>
                    </a:lnTo>
                    <a:lnTo>
                      <a:pt x="346" y="1004"/>
                    </a:lnTo>
                    <a:lnTo>
                      <a:pt x="340" y="1004"/>
                    </a:lnTo>
                    <a:lnTo>
                      <a:pt x="333" y="1004"/>
                    </a:lnTo>
                    <a:lnTo>
                      <a:pt x="319" y="1002"/>
                    </a:lnTo>
                    <a:lnTo>
                      <a:pt x="313" y="1001"/>
                    </a:lnTo>
                    <a:lnTo>
                      <a:pt x="308" y="1002"/>
                    </a:lnTo>
                    <a:lnTo>
                      <a:pt x="308" y="1002"/>
                    </a:lnTo>
                    <a:lnTo>
                      <a:pt x="300" y="1006"/>
                    </a:lnTo>
                    <a:lnTo>
                      <a:pt x="295" y="1013"/>
                    </a:lnTo>
                    <a:lnTo>
                      <a:pt x="291" y="1022"/>
                    </a:lnTo>
                    <a:lnTo>
                      <a:pt x="291" y="1029"/>
                    </a:lnTo>
                    <a:lnTo>
                      <a:pt x="291" y="1029"/>
                    </a:lnTo>
                    <a:lnTo>
                      <a:pt x="290" y="1037"/>
                    </a:lnTo>
                    <a:lnTo>
                      <a:pt x="291" y="1040"/>
                    </a:lnTo>
                    <a:lnTo>
                      <a:pt x="293" y="1044"/>
                    </a:lnTo>
                    <a:lnTo>
                      <a:pt x="297" y="1048"/>
                    </a:lnTo>
                    <a:lnTo>
                      <a:pt x="306" y="1051"/>
                    </a:lnTo>
                    <a:lnTo>
                      <a:pt x="319" y="1053"/>
                    </a:lnTo>
                    <a:lnTo>
                      <a:pt x="319" y="1053"/>
                    </a:lnTo>
                    <a:lnTo>
                      <a:pt x="331" y="1058"/>
                    </a:lnTo>
                    <a:lnTo>
                      <a:pt x="340" y="1064"/>
                    </a:lnTo>
                    <a:lnTo>
                      <a:pt x="355" y="1080"/>
                    </a:lnTo>
                    <a:lnTo>
                      <a:pt x="355" y="1080"/>
                    </a:lnTo>
                    <a:lnTo>
                      <a:pt x="360" y="1073"/>
                    </a:lnTo>
                    <a:lnTo>
                      <a:pt x="364" y="1066"/>
                    </a:lnTo>
                    <a:lnTo>
                      <a:pt x="367" y="1064"/>
                    </a:lnTo>
                    <a:lnTo>
                      <a:pt x="369" y="1064"/>
                    </a:lnTo>
                    <a:lnTo>
                      <a:pt x="373" y="1064"/>
                    </a:lnTo>
                    <a:lnTo>
                      <a:pt x="378" y="1069"/>
                    </a:lnTo>
                    <a:lnTo>
                      <a:pt x="378" y="1069"/>
                    </a:lnTo>
                    <a:lnTo>
                      <a:pt x="380" y="1073"/>
                    </a:lnTo>
                    <a:lnTo>
                      <a:pt x="382" y="1078"/>
                    </a:lnTo>
                    <a:lnTo>
                      <a:pt x="386" y="1089"/>
                    </a:lnTo>
                    <a:lnTo>
                      <a:pt x="386" y="1089"/>
                    </a:lnTo>
                    <a:lnTo>
                      <a:pt x="389" y="1096"/>
                    </a:lnTo>
                    <a:lnTo>
                      <a:pt x="395" y="1104"/>
                    </a:lnTo>
                    <a:lnTo>
                      <a:pt x="396" y="1107"/>
                    </a:lnTo>
                    <a:lnTo>
                      <a:pt x="396" y="1111"/>
                    </a:lnTo>
                    <a:lnTo>
                      <a:pt x="395" y="1115"/>
                    </a:lnTo>
                    <a:lnTo>
                      <a:pt x="391" y="1118"/>
                    </a:lnTo>
                    <a:lnTo>
                      <a:pt x="391" y="1118"/>
                    </a:lnTo>
                    <a:lnTo>
                      <a:pt x="386" y="1118"/>
                    </a:lnTo>
                    <a:lnTo>
                      <a:pt x="376" y="1116"/>
                    </a:lnTo>
                    <a:lnTo>
                      <a:pt x="367" y="1115"/>
                    </a:lnTo>
                    <a:lnTo>
                      <a:pt x="360" y="1115"/>
                    </a:lnTo>
                    <a:lnTo>
                      <a:pt x="360" y="1115"/>
                    </a:lnTo>
                    <a:lnTo>
                      <a:pt x="362" y="1122"/>
                    </a:lnTo>
                    <a:lnTo>
                      <a:pt x="366" y="1129"/>
                    </a:lnTo>
                    <a:lnTo>
                      <a:pt x="371" y="1134"/>
                    </a:lnTo>
                    <a:lnTo>
                      <a:pt x="378" y="1140"/>
                    </a:lnTo>
                    <a:lnTo>
                      <a:pt x="386" y="1145"/>
                    </a:lnTo>
                    <a:lnTo>
                      <a:pt x="391" y="1151"/>
                    </a:lnTo>
                    <a:lnTo>
                      <a:pt x="395" y="1156"/>
                    </a:lnTo>
                    <a:lnTo>
                      <a:pt x="398" y="1165"/>
                    </a:lnTo>
                    <a:lnTo>
                      <a:pt x="398" y="1165"/>
                    </a:lnTo>
                    <a:lnTo>
                      <a:pt x="398" y="1180"/>
                    </a:lnTo>
                    <a:lnTo>
                      <a:pt x="400" y="1198"/>
                    </a:lnTo>
                    <a:lnTo>
                      <a:pt x="398" y="1207"/>
                    </a:lnTo>
                    <a:lnTo>
                      <a:pt x="396" y="1214"/>
                    </a:lnTo>
                    <a:lnTo>
                      <a:pt x="393" y="1221"/>
                    </a:lnTo>
                    <a:lnTo>
                      <a:pt x="387" y="1225"/>
                    </a:lnTo>
                    <a:lnTo>
                      <a:pt x="387" y="1225"/>
                    </a:lnTo>
                    <a:lnTo>
                      <a:pt x="376" y="1229"/>
                    </a:lnTo>
                    <a:lnTo>
                      <a:pt x="369" y="1229"/>
                    </a:lnTo>
                    <a:lnTo>
                      <a:pt x="355" y="1221"/>
                    </a:lnTo>
                    <a:lnTo>
                      <a:pt x="355" y="1221"/>
                    </a:lnTo>
                    <a:lnTo>
                      <a:pt x="344" y="1216"/>
                    </a:lnTo>
                    <a:lnTo>
                      <a:pt x="331" y="1212"/>
                    </a:lnTo>
                    <a:lnTo>
                      <a:pt x="319" y="1209"/>
                    </a:lnTo>
                    <a:lnTo>
                      <a:pt x="308" y="1205"/>
                    </a:lnTo>
                    <a:lnTo>
                      <a:pt x="308" y="1205"/>
                    </a:lnTo>
                    <a:lnTo>
                      <a:pt x="299" y="1201"/>
                    </a:lnTo>
                    <a:lnTo>
                      <a:pt x="293" y="1196"/>
                    </a:lnTo>
                    <a:lnTo>
                      <a:pt x="288" y="1192"/>
                    </a:lnTo>
                    <a:lnTo>
                      <a:pt x="284" y="1187"/>
                    </a:lnTo>
                    <a:lnTo>
                      <a:pt x="284" y="1187"/>
                    </a:lnTo>
                    <a:lnTo>
                      <a:pt x="270" y="1191"/>
                    </a:lnTo>
                    <a:lnTo>
                      <a:pt x="253" y="1192"/>
                    </a:lnTo>
                    <a:lnTo>
                      <a:pt x="239" y="1192"/>
                    </a:lnTo>
                    <a:lnTo>
                      <a:pt x="224" y="1192"/>
                    </a:lnTo>
                    <a:lnTo>
                      <a:pt x="197" y="1189"/>
                    </a:lnTo>
                    <a:lnTo>
                      <a:pt x="170" y="1183"/>
                    </a:lnTo>
                    <a:lnTo>
                      <a:pt x="143" y="1178"/>
                    </a:lnTo>
                    <a:lnTo>
                      <a:pt x="130" y="1178"/>
                    </a:lnTo>
                    <a:lnTo>
                      <a:pt x="116" y="1176"/>
                    </a:lnTo>
                    <a:lnTo>
                      <a:pt x="103" y="1178"/>
                    </a:lnTo>
                    <a:lnTo>
                      <a:pt x="89" y="1180"/>
                    </a:lnTo>
                    <a:lnTo>
                      <a:pt x="74" y="1185"/>
                    </a:lnTo>
                    <a:lnTo>
                      <a:pt x="60" y="1191"/>
                    </a:lnTo>
                    <a:lnTo>
                      <a:pt x="60" y="1191"/>
                    </a:lnTo>
                    <a:lnTo>
                      <a:pt x="56" y="1200"/>
                    </a:lnTo>
                    <a:lnTo>
                      <a:pt x="54" y="1209"/>
                    </a:lnTo>
                    <a:lnTo>
                      <a:pt x="54" y="1209"/>
                    </a:lnTo>
                    <a:lnTo>
                      <a:pt x="56" y="1216"/>
                    </a:lnTo>
                    <a:lnTo>
                      <a:pt x="60" y="1223"/>
                    </a:lnTo>
                    <a:lnTo>
                      <a:pt x="60" y="1227"/>
                    </a:lnTo>
                    <a:lnTo>
                      <a:pt x="58" y="1230"/>
                    </a:lnTo>
                    <a:lnTo>
                      <a:pt x="56" y="1232"/>
                    </a:lnTo>
                    <a:lnTo>
                      <a:pt x="51" y="1236"/>
                    </a:lnTo>
                    <a:lnTo>
                      <a:pt x="51" y="1236"/>
                    </a:lnTo>
                    <a:lnTo>
                      <a:pt x="43" y="1238"/>
                    </a:lnTo>
                    <a:lnTo>
                      <a:pt x="33" y="1239"/>
                    </a:lnTo>
                    <a:lnTo>
                      <a:pt x="23" y="1239"/>
                    </a:lnTo>
                    <a:lnTo>
                      <a:pt x="14" y="1239"/>
                    </a:lnTo>
                    <a:lnTo>
                      <a:pt x="14" y="1239"/>
                    </a:lnTo>
                    <a:lnTo>
                      <a:pt x="7" y="1241"/>
                    </a:lnTo>
                    <a:lnTo>
                      <a:pt x="2" y="1245"/>
                    </a:lnTo>
                    <a:lnTo>
                      <a:pt x="2" y="1245"/>
                    </a:lnTo>
                    <a:lnTo>
                      <a:pt x="0" y="1250"/>
                    </a:lnTo>
                    <a:lnTo>
                      <a:pt x="2" y="1257"/>
                    </a:lnTo>
                    <a:lnTo>
                      <a:pt x="5" y="1270"/>
                    </a:lnTo>
                    <a:lnTo>
                      <a:pt x="14" y="1285"/>
                    </a:lnTo>
                    <a:lnTo>
                      <a:pt x="23" y="1297"/>
                    </a:lnTo>
                    <a:lnTo>
                      <a:pt x="23" y="1297"/>
                    </a:lnTo>
                    <a:lnTo>
                      <a:pt x="29" y="1295"/>
                    </a:lnTo>
                    <a:lnTo>
                      <a:pt x="36" y="1295"/>
                    </a:lnTo>
                    <a:lnTo>
                      <a:pt x="47" y="1299"/>
                    </a:lnTo>
                    <a:lnTo>
                      <a:pt x="47" y="1299"/>
                    </a:lnTo>
                    <a:lnTo>
                      <a:pt x="54" y="1305"/>
                    </a:lnTo>
                    <a:lnTo>
                      <a:pt x="63" y="1312"/>
                    </a:lnTo>
                    <a:lnTo>
                      <a:pt x="69" y="1319"/>
                    </a:lnTo>
                    <a:lnTo>
                      <a:pt x="72" y="1326"/>
                    </a:lnTo>
                    <a:lnTo>
                      <a:pt x="72" y="1326"/>
                    </a:lnTo>
                    <a:lnTo>
                      <a:pt x="76" y="1341"/>
                    </a:lnTo>
                    <a:lnTo>
                      <a:pt x="78" y="1346"/>
                    </a:lnTo>
                    <a:lnTo>
                      <a:pt x="81" y="1353"/>
                    </a:lnTo>
                    <a:lnTo>
                      <a:pt x="81" y="1353"/>
                    </a:lnTo>
                    <a:lnTo>
                      <a:pt x="90" y="1366"/>
                    </a:lnTo>
                    <a:lnTo>
                      <a:pt x="92" y="1373"/>
                    </a:lnTo>
                    <a:lnTo>
                      <a:pt x="94" y="1381"/>
                    </a:lnTo>
                    <a:lnTo>
                      <a:pt x="94" y="1381"/>
                    </a:lnTo>
                    <a:lnTo>
                      <a:pt x="96" y="1390"/>
                    </a:lnTo>
                    <a:lnTo>
                      <a:pt x="100" y="1397"/>
                    </a:lnTo>
                    <a:lnTo>
                      <a:pt x="109" y="1409"/>
                    </a:lnTo>
                    <a:lnTo>
                      <a:pt x="109" y="1409"/>
                    </a:lnTo>
                    <a:lnTo>
                      <a:pt x="114" y="1417"/>
                    </a:lnTo>
                    <a:lnTo>
                      <a:pt x="118" y="1426"/>
                    </a:lnTo>
                    <a:lnTo>
                      <a:pt x="119" y="1442"/>
                    </a:lnTo>
                    <a:lnTo>
                      <a:pt x="119" y="1442"/>
                    </a:lnTo>
                    <a:lnTo>
                      <a:pt x="121" y="1449"/>
                    </a:lnTo>
                    <a:lnTo>
                      <a:pt x="125" y="1455"/>
                    </a:lnTo>
                    <a:lnTo>
                      <a:pt x="132" y="1464"/>
                    </a:lnTo>
                    <a:lnTo>
                      <a:pt x="132" y="1464"/>
                    </a:lnTo>
                    <a:lnTo>
                      <a:pt x="136" y="1471"/>
                    </a:lnTo>
                    <a:lnTo>
                      <a:pt x="138" y="1480"/>
                    </a:lnTo>
                    <a:lnTo>
                      <a:pt x="139" y="1487"/>
                    </a:lnTo>
                    <a:lnTo>
                      <a:pt x="143" y="1496"/>
                    </a:lnTo>
                    <a:lnTo>
                      <a:pt x="143" y="1496"/>
                    </a:lnTo>
                    <a:lnTo>
                      <a:pt x="147" y="1502"/>
                    </a:lnTo>
                    <a:lnTo>
                      <a:pt x="154" y="1505"/>
                    </a:lnTo>
                    <a:lnTo>
                      <a:pt x="159" y="1511"/>
                    </a:lnTo>
                    <a:lnTo>
                      <a:pt x="165" y="1516"/>
                    </a:lnTo>
                    <a:lnTo>
                      <a:pt x="165" y="1516"/>
                    </a:lnTo>
                    <a:lnTo>
                      <a:pt x="168" y="1520"/>
                    </a:lnTo>
                    <a:lnTo>
                      <a:pt x="168" y="1523"/>
                    </a:lnTo>
                    <a:lnTo>
                      <a:pt x="170" y="1534"/>
                    </a:lnTo>
                    <a:lnTo>
                      <a:pt x="168" y="1554"/>
                    </a:lnTo>
                    <a:lnTo>
                      <a:pt x="168" y="1554"/>
                    </a:lnTo>
                    <a:lnTo>
                      <a:pt x="168" y="1561"/>
                    </a:lnTo>
                    <a:lnTo>
                      <a:pt x="170" y="1569"/>
                    </a:lnTo>
                    <a:lnTo>
                      <a:pt x="174" y="1576"/>
                    </a:lnTo>
                    <a:lnTo>
                      <a:pt x="177" y="1581"/>
                    </a:lnTo>
                    <a:lnTo>
                      <a:pt x="181" y="1587"/>
                    </a:lnTo>
                    <a:lnTo>
                      <a:pt x="186" y="1590"/>
                    </a:lnTo>
                    <a:lnTo>
                      <a:pt x="194" y="1594"/>
                    </a:lnTo>
                    <a:lnTo>
                      <a:pt x="203" y="1596"/>
                    </a:lnTo>
                    <a:lnTo>
                      <a:pt x="203" y="1596"/>
                    </a:lnTo>
                    <a:lnTo>
                      <a:pt x="212" y="1596"/>
                    </a:lnTo>
                    <a:lnTo>
                      <a:pt x="221" y="1594"/>
                    </a:lnTo>
                    <a:lnTo>
                      <a:pt x="239" y="1590"/>
                    </a:lnTo>
                    <a:lnTo>
                      <a:pt x="239" y="1590"/>
                    </a:lnTo>
                    <a:lnTo>
                      <a:pt x="248" y="1589"/>
                    </a:lnTo>
                    <a:lnTo>
                      <a:pt x="257" y="1589"/>
                    </a:lnTo>
                    <a:lnTo>
                      <a:pt x="264" y="1589"/>
                    </a:lnTo>
                    <a:lnTo>
                      <a:pt x="271" y="1585"/>
                    </a:lnTo>
                    <a:lnTo>
                      <a:pt x="271" y="1585"/>
                    </a:lnTo>
                    <a:lnTo>
                      <a:pt x="275" y="1581"/>
                    </a:lnTo>
                    <a:lnTo>
                      <a:pt x="277" y="1578"/>
                    </a:lnTo>
                    <a:lnTo>
                      <a:pt x="281" y="1572"/>
                    </a:lnTo>
                    <a:lnTo>
                      <a:pt x="284" y="1570"/>
                    </a:lnTo>
                    <a:lnTo>
                      <a:pt x="284" y="1570"/>
                    </a:lnTo>
                    <a:lnTo>
                      <a:pt x="290" y="1567"/>
                    </a:lnTo>
                    <a:lnTo>
                      <a:pt x="297" y="1567"/>
                    </a:lnTo>
                    <a:lnTo>
                      <a:pt x="304" y="1565"/>
                    </a:lnTo>
                    <a:lnTo>
                      <a:pt x="308" y="1563"/>
                    </a:lnTo>
                    <a:lnTo>
                      <a:pt x="309" y="1561"/>
                    </a:lnTo>
                    <a:lnTo>
                      <a:pt x="309" y="1561"/>
                    </a:lnTo>
                    <a:lnTo>
                      <a:pt x="311" y="1556"/>
                    </a:lnTo>
                    <a:lnTo>
                      <a:pt x="313" y="1551"/>
                    </a:lnTo>
                    <a:lnTo>
                      <a:pt x="313" y="1545"/>
                    </a:lnTo>
                    <a:lnTo>
                      <a:pt x="313" y="1542"/>
                    </a:lnTo>
                    <a:lnTo>
                      <a:pt x="313" y="1542"/>
                    </a:lnTo>
                    <a:lnTo>
                      <a:pt x="317" y="1536"/>
                    </a:lnTo>
                    <a:lnTo>
                      <a:pt x="320" y="1531"/>
                    </a:lnTo>
                    <a:lnTo>
                      <a:pt x="331" y="1525"/>
                    </a:lnTo>
                    <a:lnTo>
                      <a:pt x="355" y="1516"/>
                    </a:lnTo>
                    <a:lnTo>
                      <a:pt x="355" y="1516"/>
                    </a:lnTo>
                    <a:lnTo>
                      <a:pt x="366" y="1511"/>
                    </a:lnTo>
                    <a:lnTo>
                      <a:pt x="375" y="1505"/>
                    </a:lnTo>
                    <a:lnTo>
                      <a:pt x="375" y="1505"/>
                    </a:lnTo>
                    <a:lnTo>
                      <a:pt x="389" y="1502"/>
                    </a:lnTo>
                    <a:lnTo>
                      <a:pt x="396" y="1500"/>
                    </a:lnTo>
                    <a:lnTo>
                      <a:pt x="402" y="1496"/>
                    </a:lnTo>
                    <a:lnTo>
                      <a:pt x="402" y="1496"/>
                    </a:lnTo>
                    <a:lnTo>
                      <a:pt x="411" y="1487"/>
                    </a:lnTo>
                    <a:lnTo>
                      <a:pt x="414" y="1478"/>
                    </a:lnTo>
                    <a:lnTo>
                      <a:pt x="418" y="1467"/>
                    </a:lnTo>
                    <a:lnTo>
                      <a:pt x="420" y="1456"/>
                    </a:lnTo>
                    <a:lnTo>
                      <a:pt x="420" y="1456"/>
                    </a:lnTo>
                    <a:lnTo>
                      <a:pt x="422" y="1435"/>
                    </a:lnTo>
                    <a:lnTo>
                      <a:pt x="422" y="1424"/>
                    </a:lnTo>
                    <a:lnTo>
                      <a:pt x="418" y="1411"/>
                    </a:lnTo>
                    <a:lnTo>
                      <a:pt x="418" y="1411"/>
                    </a:lnTo>
                    <a:lnTo>
                      <a:pt x="416" y="1406"/>
                    </a:lnTo>
                    <a:lnTo>
                      <a:pt x="413" y="1402"/>
                    </a:lnTo>
                    <a:lnTo>
                      <a:pt x="404" y="1397"/>
                    </a:lnTo>
                    <a:lnTo>
                      <a:pt x="395" y="1391"/>
                    </a:lnTo>
                    <a:lnTo>
                      <a:pt x="391" y="1390"/>
                    </a:lnTo>
                    <a:lnTo>
                      <a:pt x="387" y="1384"/>
                    </a:lnTo>
                    <a:lnTo>
                      <a:pt x="387" y="1384"/>
                    </a:lnTo>
                    <a:lnTo>
                      <a:pt x="380" y="1375"/>
                    </a:lnTo>
                    <a:lnTo>
                      <a:pt x="376" y="1371"/>
                    </a:lnTo>
                    <a:lnTo>
                      <a:pt x="369" y="1373"/>
                    </a:lnTo>
                    <a:lnTo>
                      <a:pt x="369" y="1373"/>
                    </a:lnTo>
                    <a:lnTo>
                      <a:pt x="366" y="1375"/>
                    </a:lnTo>
                    <a:lnTo>
                      <a:pt x="362" y="1379"/>
                    </a:lnTo>
                    <a:lnTo>
                      <a:pt x="357" y="1388"/>
                    </a:lnTo>
                    <a:lnTo>
                      <a:pt x="353" y="1397"/>
                    </a:lnTo>
                    <a:lnTo>
                      <a:pt x="349" y="1400"/>
                    </a:lnTo>
                    <a:lnTo>
                      <a:pt x="344" y="1402"/>
                    </a:lnTo>
                    <a:lnTo>
                      <a:pt x="344" y="1402"/>
                    </a:lnTo>
                    <a:lnTo>
                      <a:pt x="338" y="1404"/>
                    </a:lnTo>
                    <a:lnTo>
                      <a:pt x="331" y="1402"/>
                    </a:lnTo>
                    <a:lnTo>
                      <a:pt x="317" y="1397"/>
                    </a:lnTo>
                    <a:lnTo>
                      <a:pt x="304" y="1388"/>
                    </a:lnTo>
                    <a:lnTo>
                      <a:pt x="293" y="1381"/>
                    </a:lnTo>
                    <a:lnTo>
                      <a:pt x="293" y="1381"/>
                    </a:lnTo>
                    <a:lnTo>
                      <a:pt x="282" y="1371"/>
                    </a:lnTo>
                    <a:lnTo>
                      <a:pt x="281" y="1364"/>
                    </a:lnTo>
                    <a:lnTo>
                      <a:pt x="277" y="1359"/>
                    </a:lnTo>
                    <a:lnTo>
                      <a:pt x="277" y="1359"/>
                    </a:lnTo>
                    <a:lnTo>
                      <a:pt x="277" y="1346"/>
                    </a:lnTo>
                    <a:lnTo>
                      <a:pt x="277" y="1341"/>
                    </a:lnTo>
                    <a:lnTo>
                      <a:pt x="277" y="1335"/>
                    </a:lnTo>
                    <a:lnTo>
                      <a:pt x="277" y="1335"/>
                    </a:lnTo>
                    <a:lnTo>
                      <a:pt x="273" y="1328"/>
                    </a:lnTo>
                    <a:lnTo>
                      <a:pt x="268" y="1321"/>
                    </a:lnTo>
                    <a:lnTo>
                      <a:pt x="257" y="1308"/>
                    </a:lnTo>
                    <a:lnTo>
                      <a:pt x="257" y="1308"/>
                    </a:lnTo>
                    <a:lnTo>
                      <a:pt x="252" y="1301"/>
                    </a:lnTo>
                    <a:lnTo>
                      <a:pt x="250" y="1297"/>
                    </a:lnTo>
                    <a:lnTo>
                      <a:pt x="248" y="1292"/>
                    </a:lnTo>
                    <a:lnTo>
                      <a:pt x="248" y="1292"/>
                    </a:lnTo>
                    <a:lnTo>
                      <a:pt x="250" y="1286"/>
                    </a:lnTo>
                    <a:lnTo>
                      <a:pt x="252" y="1281"/>
                    </a:lnTo>
                    <a:lnTo>
                      <a:pt x="255" y="1276"/>
                    </a:lnTo>
                    <a:lnTo>
                      <a:pt x="259" y="1272"/>
                    </a:lnTo>
                    <a:lnTo>
                      <a:pt x="264" y="1270"/>
                    </a:lnTo>
                    <a:lnTo>
                      <a:pt x="270" y="1268"/>
                    </a:lnTo>
                    <a:lnTo>
                      <a:pt x="275" y="1270"/>
                    </a:lnTo>
                    <a:lnTo>
                      <a:pt x="279" y="1272"/>
                    </a:lnTo>
                    <a:lnTo>
                      <a:pt x="279" y="1272"/>
                    </a:lnTo>
                    <a:lnTo>
                      <a:pt x="282" y="1276"/>
                    </a:lnTo>
                    <a:lnTo>
                      <a:pt x="286" y="1281"/>
                    </a:lnTo>
                    <a:lnTo>
                      <a:pt x="290" y="1290"/>
                    </a:lnTo>
                    <a:lnTo>
                      <a:pt x="291" y="1299"/>
                    </a:lnTo>
                    <a:lnTo>
                      <a:pt x="295" y="1310"/>
                    </a:lnTo>
                    <a:lnTo>
                      <a:pt x="295" y="1310"/>
                    </a:lnTo>
                    <a:lnTo>
                      <a:pt x="299" y="1315"/>
                    </a:lnTo>
                    <a:lnTo>
                      <a:pt x="302" y="1321"/>
                    </a:lnTo>
                    <a:lnTo>
                      <a:pt x="308" y="1324"/>
                    </a:lnTo>
                    <a:lnTo>
                      <a:pt x="313" y="1326"/>
                    </a:lnTo>
                    <a:lnTo>
                      <a:pt x="326" y="1328"/>
                    </a:lnTo>
                    <a:lnTo>
                      <a:pt x="338" y="1330"/>
                    </a:lnTo>
                    <a:lnTo>
                      <a:pt x="338" y="1330"/>
                    </a:lnTo>
                    <a:lnTo>
                      <a:pt x="351" y="1328"/>
                    </a:lnTo>
                    <a:lnTo>
                      <a:pt x="362" y="1330"/>
                    </a:lnTo>
                    <a:lnTo>
                      <a:pt x="373" y="1335"/>
                    </a:lnTo>
                    <a:lnTo>
                      <a:pt x="384" y="1343"/>
                    </a:lnTo>
                    <a:lnTo>
                      <a:pt x="384" y="1343"/>
                    </a:lnTo>
                    <a:lnTo>
                      <a:pt x="396" y="1355"/>
                    </a:lnTo>
                    <a:lnTo>
                      <a:pt x="404" y="1361"/>
                    </a:lnTo>
                    <a:lnTo>
                      <a:pt x="413" y="1364"/>
                    </a:lnTo>
                    <a:lnTo>
                      <a:pt x="413" y="1364"/>
                    </a:lnTo>
                    <a:lnTo>
                      <a:pt x="429" y="1366"/>
                    </a:lnTo>
                    <a:lnTo>
                      <a:pt x="445" y="1370"/>
                    </a:lnTo>
                    <a:lnTo>
                      <a:pt x="445" y="1370"/>
                    </a:lnTo>
                    <a:lnTo>
                      <a:pt x="456" y="1370"/>
                    </a:lnTo>
                    <a:lnTo>
                      <a:pt x="467" y="1370"/>
                    </a:lnTo>
                    <a:lnTo>
                      <a:pt x="480" y="1368"/>
                    </a:lnTo>
                    <a:lnTo>
                      <a:pt x="490" y="1364"/>
                    </a:lnTo>
                    <a:lnTo>
                      <a:pt x="490" y="1364"/>
                    </a:lnTo>
                    <a:lnTo>
                      <a:pt x="501" y="1361"/>
                    </a:lnTo>
                    <a:lnTo>
                      <a:pt x="514" y="1357"/>
                    </a:lnTo>
                    <a:lnTo>
                      <a:pt x="519" y="1355"/>
                    </a:lnTo>
                    <a:lnTo>
                      <a:pt x="525" y="1357"/>
                    </a:lnTo>
                    <a:lnTo>
                      <a:pt x="530" y="1359"/>
                    </a:lnTo>
                    <a:lnTo>
                      <a:pt x="536" y="1362"/>
                    </a:lnTo>
                    <a:lnTo>
                      <a:pt x="536" y="1362"/>
                    </a:lnTo>
                    <a:lnTo>
                      <a:pt x="539" y="1366"/>
                    </a:lnTo>
                    <a:lnTo>
                      <a:pt x="543" y="1371"/>
                    </a:lnTo>
                    <a:lnTo>
                      <a:pt x="545" y="1381"/>
                    </a:lnTo>
                    <a:lnTo>
                      <a:pt x="548" y="1391"/>
                    </a:lnTo>
                    <a:lnTo>
                      <a:pt x="552" y="1400"/>
                    </a:lnTo>
                    <a:lnTo>
                      <a:pt x="552" y="1400"/>
                    </a:lnTo>
                    <a:lnTo>
                      <a:pt x="557" y="1406"/>
                    </a:lnTo>
                    <a:lnTo>
                      <a:pt x="565" y="1411"/>
                    </a:lnTo>
                    <a:lnTo>
                      <a:pt x="572" y="1413"/>
                    </a:lnTo>
                    <a:lnTo>
                      <a:pt x="577" y="1419"/>
                    </a:lnTo>
                    <a:lnTo>
                      <a:pt x="577" y="1419"/>
                    </a:lnTo>
                    <a:lnTo>
                      <a:pt x="581" y="1422"/>
                    </a:lnTo>
                    <a:lnTo>
                      <a:pt x="581" y="1426"/>
                    </a:lnTo>
                    <a:lnTo>
                      <a:pt x="581" y="1428"/>
                    </a:lnTo>
                    <a:lnTo>
                      <a:pt x="579" y="1429"/>
                    </a:lnTo>
                    <a:lnTo>
                      <a:pt x="574" y="1435"/>
                    </a:lnTo>
                    <a:lnTo>
                      <a:pt x="572" y="1438"/>
                    </a:lnTo>
                    <a:lnTo>
                      <a:pt x="570" y="1442"/>
                    </a:lnTo>
                    <a:lnTo>
                      <a:pt x="570" y="1442"/>
                    </a:lnTo>
                    <a:lnTo>
                      <a:pt x="572" y="1449"/>
                    </a:lnTo>
                    <a:lnTo>
                      <a:pt x="576" y="1456"/>
                    </a:lnTo>
                    <a:lnTo>
                      <a:pt x="583" y="1460"/>
                    </a:lnTo>
                    <a:lnTo>
                      <a:pt x="590" y="1460"/>
                    </a:lnTo>
                    <a:lnTo>
                      <a:pt x="590" y="1460"/>
                    </a:lnTo>
                    <a:lnTo>
                      <a:pt x="597" y="1460"/>
                    </a:lnTo>
                    <a:lnTo>
                      <a:pt x="601" y="1456"/>
                    </a:lnTo>
                    <a:lnTo>
                      <a:pt x="608" y="1444"/>
                    </a:lnTo>
                    <a:lnTo>
                      <a:pt x="608" y="1444"/>
                    </a:lnTo>
                    <a:lnTo>
                      <a:pt x="610" y="1440"/>
                    </a:lnTo>
                    <a:lnTo>
                      <a:pt x="615" y="1437"/>
                    </a:lnTo>
                    <a:lnTo>
                      <a:pt x="619" y="1438"/>
                    </a:lnTo>
                    <a:lnTo>
                      <a:pt x="621" y="1442"/>
                    </a:lnTo>
                    <a:lnTo>
                      <a:pt x="621" y="1442"/>
                    </a:lnTo>
                    <a:lnTo>
                      <a:pt x="623" y="1451"/>
                    </a:lnTo>
                    <a:lnTo>
                      <a:pt x="623" y="1462"/>
                    </a:lnTo>
                    <a:lnTo>
                      <a:pt x="619" y="1480"/>
                    </a:lnTo>
                    <a:lnTo>
                      <a:pt x="619" y="1480"/>
                    </a:lnTo>
                    <a:lnTo>
                      <a:pt x="619" y="1493"/>
                    </a:lnTo>
                    <a:lnTo>
                      <a:pt x="623" y="1504"/>
                    </a:lnTo>
                    <a:lnTo>
                      <a:pt x="626" y="1514"/>
                    </a:lnTo>
                    <a:lnTo>
                      <a:pt x="632" y="1525"/>
                    </a:lnTo>
                    <a:lnTo>
                      <a:pt x="632" y="1525"/>
                    </a:lnTo>
                    <a:lnTo>
                      <a:pt x="637" y="1536"/>
                    </a:lnTo>
                    <a:lnTo>
                      <a:pt x="643" y="1547"/>
                    </a:lnTo>
                    <a:lnTo>
                      <a:pt x="646" y="1569"/>
                    </a:lnTo>
                    <a:lnTo>
                      <a:pt x="646" y="1569"/>
                    </a:lnTo>
                    <a:lnTo>
                      <a:pt x="650" y="1587"/>
                    </a:lnTo>
                    <a:lnTo>
                      <a:pt x="653" y="1605"/>
                    </a:lnTo>
                    <a:lnTo>
                      <a:pt x="653" y="1605"/>
                    </a:lnTo>
                    <a:lnTo>
                      <a:pt x="659" y="1628"/>
                    </a:lnTo>
                    <a:lnTo>
                      <a:pt x="664" y="1652"/>
                    </a:lnTo>
                    <a:lnTo>
                      <a:pt x="664" y="1652"/>
                    </a:lnTo>
                    <a:lnTo>
                      <a:pt x="666" y="1659"/>
                    </a:lnTo>
                    <a:lnTo>
                      <a:pt x="670" y="1666"/>
                    </a:lnTo>
                    <a:lnTo>
                      <a:pt x="673" y="1674"/>
                    </a:lnTo>
                    <a:lnTo>
                      <a:pt x="679" y="1679"/>
                    </a:lnTo>
                    <a:lnTo>
                      <a:pt x="686" y="1683"/>
                    </a:lnTo>
                    <a:lnTo>
                      <a:pt x="693" y="1684"/>
                    </a:lnTo>
                    <a:lnTo>
                      <a:pt x="700" y="1684"/>
                    </a:lnTo>
                    <a:lnTo>
                      <a:pt x="708" y="1681"/>
                    </a:lnTo>
                    <a:lnTo>
                      <a:pt x="708" y="1681"/>
                    </a:lnTo>
                    <a:lnTo>
                      <a:pt x="715" y="1677"/>
                    </a:lnTo>
                    <a:lnTo>
                      <a:pt x="720" y="1670"/>
                    </a:lnTo>
                    <a:lnTo>
                      <a:pt x="724" y="1663"/>
                    </a:lnTo>
                    <a:lnTo>
                      <a:pt x="726" y="1654"/>
                    </a:lnTo>
                    <a:lnTo>
                      <a:pt x="726" y="1654"/>
                    </a:lnTo>
                    <a:lnTo>
                      <a:pt x="728" y="1637"/>
                    </a:lnTo>
                    <a:lnTo>
                      <a:pt x="728" y="1637"/>
                    </a:lnTo>
                    <a:lnTo>
                      <a:pt x="731" y="1630"/>
                    </a:lnTo>
                    <a:lnTo>
                      <a:pt x="735" y="1623"/>
                    </a:lnTo>
                    <a:lnTo>
                      <a:pt x="735" y="1623"/>
                    </a:lnTo>
                    <a:lnTo>
                      <a:pt x="735" y="1616"/>
                    </a:lnTo>
                    <a:lnTo>
                      <a:pt x="735" y="1610"/>
                    </a:lnTo>
                    <a:lnTo>
                      <a:pt x="731" y="1598"/>
                    </a:lnTo>
                    <a:lnTo>
                      <a:pt x="731" y="1598"/>
                    </a:lnTo>
                    <a:lnTo>
                      <a:pt x="729" y="1583"/>
                    </a:lnTo>
                    <a:lnTo>
                      <a:pt x="731" y="1576"/>
                    </a:lnTo>
                    <a:lnTo>
                      <a:pt x="733" y="1569"/>
                    </a:lnTo>
                    <a:lnTo>
                      <a:pt x="733" y="1569"/>
                    </a:lnTo>
                    <a:lnTo>
                      <a:pt x="738" y="1563"/>
                    </a:lnTo>
                    <a:lnTo>
                      <a:pt x="744" y="1560"/>
                    </a:lnTo>
                    <a:lnTo>
                      <a:pt x="744" y="1560"/>
                    </a:lnTo>
                    <a:lnTo>
                      <a:pt x="748" y="1554"/>
                    </a:lnTo>
                    <a:lnTo>
                      <a:pt x="751" y="1549"/>
                    </a:lnTo>
                    <a:lnTo>
                      <a:pt x="751" y="1549"/>
                    </a:lnTo>
                    <a:lnTo>
                      <a:pt x="757" y="1542"/>
                    </a:lnTo>
                    <a:lnTo>
                      <a:pt x="762" y="1538"/>
                    </a:lnTo>
                    <a:lnTo>
                      <a:pt x="776" y="1529"/>
                    </a:lnTo>
                    <a:lnTo>
                      <a:pt x="776" y="1529"/>
                    </a:lnTo>
                    <a:lnTo>
                      <a:pt x="791" y="1522"/>
                    </a:lnTo>
                    <a:lnTo>
                      <a:pt x="804" y="1513"/>
                    </a:lnTo>
                    <a:lnTo>
                      <a:pt x="814" y="1502"/>
                    </a:lnTo>
                    <a:lnTo>
                      <a:pt x="820" y="1496"/>
                    </a:lnTo>
                    <a:lnTo>
                      <a:pt x="824" y="1489"/>
                    </a:lnTo>
                    <a:lnTo>
                      <a:pt x="824" y="1489"/>
                    </a:lnTo>
                    <a:lnTo>
                      <a:pt x="829" y="1482"/>
                    </a:lnTo>
                    <a:lnTo>
                      <a:pt x="833" y="1476"/>
                    </a:lnTo>
                    <a:lnTo>
                      <a:pt x="842" y="1466"/>
                    </a:lnTo>
                    <a:lnTo>
                      <a:pt x="842" y="1466"/>
                    </a:lnTo>
                    <a:lnTo>
                      <a:pt x="847" y="1460"/>
                    </a:lnTo>
                    <a:lnTo>
                      <a:pt x="852" y="1455"/>
                    </a:lnTo>
                    <a:lnTo>
                      <a:pt x="852" y="1455"/>
                    </a:lnTo>
                    <a:lnTo>
                      <a:pt x="858" y="1455"/>
                    </a:lnTo>
                    <a:lnTo>
                      <a:pt x="865" y="1453"/>
                    </a:lnTo>
                    <a:lnTo>
                      <a:pt x="871" y="1453"/>
                    </a:lnTo>
                    <a:lnTo>
                      <a:pt x="876" y="1449"/>
                    </a:lnTo>
                    <a:lnTo>
                      <a:pt x="876" y="1449"/>
                    </a:lnTo>
                    <a:lnTo>
                      <a:pt x="881" y="1446"/>
                    </a:lnTo>
                    <a:lnTo>
                      <a:pt x="885" y="1438"/>
                    </a:lnTo>
                    <a:lnTo>
                      <a:pt x="889" y="1433"/>
                    </a:lnTo>
                    <a:lnTo>
                      <a:pt x="894" y="1429"/>
                    </a:lnTo>
                    <a:lnTo>
                      <a:pt x="894" y="1429"/>
                    </a:lnTo>
                    <a:lnTo>
                      <a:pt x="898" y="1429"/>
                    </a:lnTo>
                    <a:lnTo>
                      <a:pt x="901" y="1431"/>
                    </a:lnTo>
                    <a:lnTo>
                      <a:pt x="909" y="1437"/>
                    </a:lnTo>
                    <a:lnTo>
                      <a:pt x="909" y="1437"/>
                    </a:lnTo>
                    <a:lnTo>
                      <a:pt x="912" y="1444"/>
                    </a:lnTo>
                    <a:lnTo>
                      <a:pt x="916" y="1451"/>
                    </a:lnTo>
                    <a:lnTo>
                      <a:pt x="919" y="1460"/>
                    </a:lnTo>
                    <a:lnTo>
                      <a:pt x="923" y="1467"/>
                    </a:lnTo>
                    <a:lnTo>
                      <a:pt x="923" y="1467"/>
                    </a:lnTo>
                    <a:lnTo>
                      <a:pt x="927" y="1469"/>
                    </a:lnTo>
                    <a:lnTo>
                      <a:pt x="929" y="1471"/>
                    </a:lnTo>
                    <a:lnTo>
                      <a:pt x="936" y="1475"/>
                    </a:lnTo>
                    <a:lnTo>
                      <a:pt x="936" y="1475"/>
                    </a:lnTo>
                    <a:lnTo>
                      <a:pt x="939" y="1478"/>
                    </a:lnTo>
                    <a:lnTo>
                      <a:pt x="941" y="1482"/>
                    </a:lnTo>
                    <a:lnTo>
                      <a:pt x="943" y="1491"/>
                    </a:lnTo>
                    <a:lnTo>
                      <a:pt x="943" y="1491"/>
                    </a:lnTo>
                    <a:lnTo>
                      <a:pt x="947" y="1500"/>
                    </a:lnTo>
                    <a:lnTo>
                      <a:pt x="952" y="1507"/>
                    </a:lnTo>
                    <a:lnTo>
                      <a:pt x="952" y="1507"/>
                    </a:lnTo>
                    <a:lnTo>
                      <a:pt x="954" y="1513"/>
                    </a:lnTo>
                    <a:lnTo>
                      <a:pt x="954" y="1518"/>
                    </a:lnTo>
                    <a:lnTo>
                      <a:pt x="952" y="1529"/>
                    </a:lnTo>
                    <a:lnTo>
                      <a:pt x="952" y="1529"/>
                    </a:lnTo>
                    <a:lnTo>
                      <a:pt x="950" y="1534"/>
                    </a:lnTo>
                    <a:lnTo>
                      <a:pt x="948" y="1540"/>
                    </a:lnTo>
                    <a:lnTo>
                      <a:pt x="948" y="1547"/>
                    </a:lnTo>
                    <a:lnTo>
                      <a:pt x="950" y="1549"/>
                    </a:lnTo>
                    <a:lnTo>
                      <a:pt x="952" y="1552"/>
                    </a:lnTo>
                    <a:lnTo>
                      <a:pt x="952" y="1552"/>
                    </a:lnTo>
                    <a:lnTo>
                      <a:pt x="956" y="1552"/>
                    </a:lnTo>
                    <a:lnTo>
                      <a:pt x="961" y="1551"/>
                    </a:lnTo>
                    <a:lnTo>
                      <a:pt x="970" y="1547"/>
                    </a:lnTo>
                    <a:lnTo>
                      <a:pt x="970" y="1547"/>
                    </a:lnTo>
                    <a:lnTo>
                      <a:pt x="979" y="1538"/>
                    </a:lnTo>
                    <a:lnTo>
                      <a:pt x="985" y="1536"/>
                    </a:lnTo>
                    <a:lnTo>
                      <a:pt x="988" y="1536"/>
                    </a:lnTo>
                    <a:lnTo>
                      <a:pt x="992" y="1538"/>
                    </a:lnTo>
                    <a:lnTo>
                      <a:pt x="992" y="1538"/>
                    </a:lnTo>
                    <a:lnTo>
                      <a:pt x="995" y="1543"/>
                    </a:lnTo>
                    <a:lnTo>
                      <a:pt x="999" y="1549"/>
                    </a:lnTo>
                    <a:lnTo>
                      <a:pt x="1005" y="1561"/>
                    </a:lnTo>
                    <a:lnTo>
                      <a:pt x="1008" y="1576"/>
                    </a:lnTo>
                    <a:lnTo>
                      <a:pt x="1010" y="1589"/>
                    </a:lnTo>
                    <a:lnTo>
                      <a:pt x="1010" y="1589"/>
                    </a:lnTo>
                    <a:lnTo>
                      <a:pt x="1015" y="1614"/>
                    </a:lnTo>
                    <a:lnTo>
                      <a:pt x="1019" y="1625"/>
                    </a:lnTo>
                    <a:lnTo>
                      <a:pt x="1021" y="1637"/>
                    </a:lnTo>
                    <a:lnTo>
                      <a:pt x="1021" y="1637"/>
                    </a:lnTo>
                    <a:lnTo>
                      <a:pt x="1021" y="1654"/>
                    </a:lnTo>
                    <a:lnTo>
                      <a:pt x="1019" y="1668"/>
                    </a:lnTo>
                    <a:lnTo>
                      <a:pt x="1019" y="1683"/>
                    </a:lnTo>
                    <a:lnTo>
                      <a:pt x="1021" y="1690"/>
                    </a:lnTo>
                    <a:lnTo>
                      <a:pt x="1024" y="1699"/>
                    </a:lnTo>
                    <a:lnTo>
                      <a:pt x="1024" y="1699"/>
                    </a:lnTo>
                    <a:lnTo>
                      <a:pt x="1030" y="1706"/>
                    </a:lnTo>
                    <a:lnTo>
                      <a:pt x="1035" y="1715"/>
                    </a:lnTo>
                    <a:lnTo>
                      <a:pt x="1035" y="1715"/>
                    </a:lnTo>
                    <a:lnTo>
                      <a:pt x="1039" y="1724"/>
                    </a:lnTo>
                    <a:lnTo>
                      <a:pt x="1041" y="1735"/>
                    </a:lnTo>
                    <a:lnTo>
                      <a:pt x="1043" y="1755"/>
                    </a:lnTo>
                    <a:lnTo>
                      <a:pt x="1043" y="1755"/>
                    </a:lnTo>
                    <a:lnTo>
                      <a:pt x="1046" y="1777"/>
                    </a:lnTo>
                    <a:lnTo>
                      <a:pt x="1048" y="1788"/>
                    </a:lnTo>
                    <a:lnTo>
                      <a:pt x="1053" y="1797"/>
                    </a:lnTo>
                    <a:lnTo>
                      <a:pt x="1053" y="1797"/>
                    </a:lnTo>
                    <a:lnTo>
                      <a:pt x="1062" y="1806"/>
                    </a:lnTo>
                    <a:lnTo>
                      <a:pt x="1071" y="1813"/>
                    </a:lnTo>
                    <a:lnTo>
                      <a:pt x="1071" y="1813"/>
                    </a:lnTo>
                    <a:lnTo>
                      <a:pt x="1077" y="1817"/>
                    </a:lnTo>
                    <a:lnTo>
                      <a:pt x="1084" y="1818"/>
                    </a:lnTo>
                    <a:lnTo>
                      <a:pt x="1090" y="1820"/>
                    </a:lnTo>
                    <a:lnTo>
                      <a:pt x="1097" y="1818"/>
                    </a:lnTo>
                    <a:lnTo>
                      <a:pt x="1097" y="1818"/>
                    </a:lnTo>
                    <a:lnTo>
                      <a:pt x="1099" y="1815"/>
                    </a:lnTo>
                    <a:lnTo>
                      <a:pt x="1100" y="1808"/>
                    </a:lnTo>
                    <a:lnTo>
                      <a:pt x="1099" y="1802"/>
                    </a:lnTo>
                    <a:lnTo>
                      <a:pt x="1097" y="1797"/>
                    </a:lnTo>
                    <a:lnTo>
                      <a:pt x="1097" y="1797"/>
                    </a:lnTo>
                    <a:lnTo>
                      <a:pt x="1091" y="1782"/>
                    </a:lnTo>
                    <a:lnTo>
                      <a:pt x="1086" y="1768"/>
                    </a:lnTo>
                    <a:lnTo>
                      <a:pt x="1086" y="1768"/>
                    </a:lnTo>
                    <a:lnTo>
                      <a:pt x="1082" y="1751"/>
                    </a:lnTo>
                    <a:lnTo>
                      <a:pt x="1079" y="1744"/>
                    </a:lnTo>
                    <a:lnTo>
                      <a:pt x="1075" y="1737"/>
                    </a:lnTo>
                    <a:lnTo>
                      <a:pt x="1075" y="1737"/>
                    </a:lnTo>
                    <a:lnTo>
                      <a:pt x="1071" y="1730"/>
                    </a:lnTo>
                    <a:lnTo>
                      <a:pt x="1064" y="1722"/>
                    </a:lnTo>
                    <a:lnTo>
                      <a:pt x="1052" y="1710"/>
                    </a:lnTo>
                    <a:lnTo>
                      <a:pt x="1041" y="1697"/>
                    </a:lnTo>
                    <a:lnTo>
                      <a:pt x="1035" y="1690"/>
                    </a:lnTo>
                    <a:lnTo>
                      <a:pt x="1032" y="1681"/>
                    </a:lnTo>
                    <a:lnTo>
                      <a:pt x="1032" y="1681"/>
                    </a:lnTo>
                    <a:lnTo>
                      <a:pt x="1030" y="1670"/>
                    </a:lnTo>
                    <a:lnTo>
                      <a:pt x="1032" y="1657"/>
                    </a:lnTo>
                    <a:lnTo>
                      <a:pt x="1033" y="1632"/>
                    </a:lnTo>
                    <a:lnTo>
                      <a:pt x="1033" y="1632"/>
                    </a:lnTo>
                    <a:lnTo>
                      <a:pt x="1037" y="1621"/>
                    </a:lnTo>
                    <a:lnTo>
                      <a:pt x="1039" y="1616"/>
                    </a:lnTo>
                    <a:lnTo>
                      <a:pt x="1043" y="1612"/>
                    </a:lnTo>
                    <a:lnTo>
                      <a:pt x="1043" y="1612"/>
                    </a:lnTo>
                    <a:lnTo>
                      <a:pt x="1048" y="1612"/>
                    </a:lnTo>
                    <a:lnTo>
                      <a:pt x="1053" y="1616"/>
                    </a:lnTo>
                    <a:lnTo>
                      <a:pt x="1066" y="1623"/>
                    </a:lnTo>
                    <a:lnTo>
                      <a:pt x="1066" y="1623"/>
                    </a:lnTo>
                    <a:lnTo>
                      <a:pt x="1073" y="1627"/>
                    </a:lnTo>
                    <a:lnTo>
                      <a:pt x="1081" y="1632"/>
                    </a:lnTo>
                    <a:lnTo>
                      <a:pt x="1088" y="1639"/>
                    </a:lnTo>
                    <a:lnTo>
                      <a:pt x="1093" y="1646"/>
                    </a:lnTo>
                    <a:lnTo>
                      <a:pt x="1093" y="1646"/>
                    </a:lnTo>
                    <a:lnTo>
                      <a:pt x="1102" y="1668"/>
                    </a:lnTo>
                    <a:lnTo>
                      <a:pt x="1110" y="1679"/>
                    </a:lnTo>
                    <a:lnTo>
                      <a:pt x="1117" y="1686"/>
                    </a:lnTo>
                    <a:lnTo>
                      <a:pt x="1117" y="1686"/>
                    </a:lnTo>
                    <a:lnTo>
                      <a:pt x="1122" y="1690"/>
                    </a:lnTo>
                    <a:lnTo>
                      <a:pt x="1128" y="1688"/>
                    </a:lnTo>
                    <a:lnTo>
                      <a:pt x="1133" y="1684"/>
                    </a:lnTo>
                    <a:lnTo>
                      <a:pt x="1138" y="1677"/>
                    </a:lnTo>
                    <a:lnTo>
                      <a:pt x="1138" y="1677"/>
                    </a:lnTo>
                    <a:lnTo>
                      <a:pt x="1144" y="1668"/>
                    </a:lnTo>
                    <a:lnTo>
                      <a:pt x="1151" y="1661"/>
                    </a:lnTo>
                    <a:lnTo>
                      <a:pt x="1166" y="1645"/>
                    </a:lnTo>
                    <a:lnTo>
                      <a:pt x="1166" y="1645"/>
                    </a:lnTo>
                    <a:lnTo>
                      <a:pt x="1175" y="1637"/>
                    </a:lnTo>
                    <a:lnTo>
                      <a:pt x="1180" y="1627"/>
                    </a:lnTo>
                    <a:lnTo>
                      <a:pt x="1180" y="1627"/>
                    </a:lnTo>
                    <a:lnTo>
                      <a:pt x="1182" y="1618"/>
                    </a:lnTo>
                    <a:lnTo>
                      <a:pt x="1184" y="1608"/>
                    </a:lnTo>
                    <a:lnTo>
                      <a:pt x="1182" y="1589"/>
                    </a:lnTo>
                    <a:lnTo>
                      <a:pt x="1178" y="1570"/>
                    </a:lnTo>
                    <a:lnTo>
                      <a:pt x="1171" y="1552"/>
                    </a:lnTo>
                    <a:lnTo>
                      <a:pt x="1171" y="1552"/>
                    </a:lnTo>
                    <a:lnTo>
                      <a:pt x="1160" y="1538"/>
                    </a:lnTo>
                    <a:lnTo>
                      <a:pt x="1149" y="1525"/>
                    </a:lnTo>
                    <a:lnTo>
                      <a:pt x="1140" y="1509"/>
                    </a:lnTo>
                    <a:lnTo>
                      <a:pt x="1137" y="1502"/>
                    </a:lnTo>
                    <a:lnTo>
                      <a:pt x="1137" y="1494"/>
                    </a:lnTo>
                    <a:lnTo>
                      <a:pt x="1137" y="1494"/>
                    </a:lnTo>
                    <a:lnTo>
                      <a:pt x="1137" y="1482"/>
                    </a:lnTo>
                    <a:lnTo>
                      <a:pt x="1140" y="1471"/>
                    </a:lnTo>
                    <a:lnTo>
                      <a:pt x="1146" y="1460"/>
                    </a:lnTo>
                    <a:lnTo>
                      <a:pt x="1153" y="1453"/>
                    </a:lnTo>
                    <a:lnTo>
                      <a:pt x="1160" y="1447"/>
                    </a:lnTo>
                    <a:lnTo>
                      <a:pt x="1169" y="1446"/>
                    </a:lnTo>
                    <a:lnTo>
                      <a:pt x="1175" y="1446"/>
                    </a:lnTo>
                    <a:lnTo>
                      <a:pt x="1180" y="1447"/>
                    </a:lnTo>
                    <a:lnTo>
                      <a:pt x="1186" y="1451"/>
                    </a:lnTo>
                    <a:lnTo>
                      <a:pt x="1189" y="1456"/>
                    </a:lnTo>
                    <a:lnTo>
                      <a:pt x="1189" y="1456"/>
                    </a:lnTo>
                    <a:lnTo>
                      <a:pt x="1195" y="1460"/>
                    </a:lnTo>
                    <a:lnTo>
                      <a:pt x="1198" y="1460"/>
                    </a:lnTo>
                    <a:lnTo>
                      <a:pt x="1202" y="1458"/>
                    </a:lnTo>
                    <a:lnTo>
                      <a:pt x="1205" y="1453"/>
                    </a:lnTo>
                    <a:lnTo>
                      <a:pt x="1205" y="1453"/>
                    </a:lnTo>
                    <a:lnTo>
                      <a:pt x="1213" y="1444"/>
                    </a:lnTo>
                    <a:lnTo>
                      <a:pt x="1220" y="1438"/>
                    </a:lnTo>
                    <a:lnTo>
                      <a:pt x="1227" y="1435"/>
                    </a:lnTo>
                    <a:lnTo>
                      <a:pt x="1238" y="1431"/>
                    </a:lnTo>
                    <a:lnTo>
                      <a:pt x="1238" y="1431"/>
                    </a:lnTo>
                    <a:lnTo>
                      <a:pt x="1262" y="1426"/>
                    </a:lnTo>
                    <a:lnTo>
                      <a:pt x="1274" y="1422"/>
                    </a:lnTo>
                    <a:lnTo>
                      <a:pt x="1285" y="1419"/>
                    </a:lnTo>
                    <a:lnTo>
                      <a:pt x="1285" y="1419"/>
                    </a:lnTo>
                    <a:lnTo>
                      <a:pt x="1292" y="1413"/>
                    </a:lnTo>
                    <a:lnTo>
                      <a:pt x="1300" y="1408"/>
                    </a:lnTo>
                    <a:lnTo>
                      <a:pt x="1300" y="1408"/>
                    </a:lnTo>
                    <a:lnTo>
                      <a:pt x="1305" y="1402"/>
                    </a:lnTo>
                    <a:lnTo>
                      <a:pt x="1309" y="1395"/>
                    </a:lnTo>
                    <a:lnTo>
                      <a:pt x="1316" y="1382"/>
                    </a:lnTo>
                    <a:lnTo>
                      <a:pt x="1319" y="1366"/>
                    </a:lnTo>
                    <a:lnTo>
                      <a:pt x="1325" y="1352"/>
                    </a:lnTo>
                    <a:lnTo>
                      <a:pt x="1325" y="1352"/>
                    </a:lnTo>
                    <a:lnTo>
                      <a:pt x="1329" y="1344"/>
                    </a:lnTo>
                    <a:lnTo>
                      <a:pt x="1332" y="1339"/>
                    </a:lnTo>
                    <a:lnTo>
                      <a:pt x="1343" y="1328"/>
                    </a:lnTo>
                    <a:lnTo>
                      <a:pt x="1352" y="1315"/>
                    </a:lnTo>
                    <a:lnTo>
                      <a:pt x="1357" y="1310"/>
                    </a:lnTo>
                    <a:lnTo>
                      <a:pt x="1361" y="1303"/>
                    </a:lnTo>
                    <a:lnTo>
                      <a:pt x="1361" y="1303"/>
                    </a:lnTo>
                    <a:lnTo>
                      <a:pt x="1363" y="1295"/>
                    </a:lnTo>
                    <a:lnTo>
                      <a:pt x="1361" y="1290"/>
                    </a:lnTo>
                    <a:lnTo>
                      <a:pt x="1359" y="1285"/>
                    </a:lnTo>
                    <a:lnTo>
                      <a:pt x="1356" y="1279"/>
                    </a:lnTo>
                    <a:lnTo>
                      <a:pt x="1356" y="1279"/>
                    </a:lnTo>
                    <a:lnTo>
                      <a:pt x="1352" y="1274"/>
                    </a:lnTo>
                    <a:lnTo>
                      <a:pt x="1352" y="1268"/>
                    </a:lnTo>
                    <a:lnTo>
                      <a:pt x="1356" y="1257"/>
                    </a:lnTo>
                    <a:lnTo>
                      <a:pt x="1356" y="1257"/>
                    </a:lnTo>
                    <a:lnTo>
                      <a:pt x="1356" y="1245"/>
                    </a:lnTo>
                    <a:lnTo>
                      <a:pt x="1356" y="1245"/>
                    </a:lnTo>
                    <a:lnTo>
                      <a:pt x="1354" y="1236"/>
                    </a:lnTo>
                    <a:lnTo>
                      <a:pt x="1348" y="1227"/>
                    </a:lnTo>
                    <a:lnTo>
                      <a:pt x="1343" y="1218"/>
                    </a:lnTo>
                    <a:lnTo>
                      <a:pt x="1341" y="1214"/>
                    </a:lnTo>
                    <a:lnTo>
                      <a:pt x="1339" y="1209"/>
                    </a:lnTo>
                    <a:lnTo>
                      <a:pt x="1339" y="1209"/>
                    </a:lnTo>
                    <a:lnTo>
                      <a:pt x="1339" y="1203"/>
                    </a:lnTo>
                    <a:lnTo>
                      <a:pt x="1341" y="1200"/>
                    </a:lnTo>
                    <a:lnTo>
                      <a:pt x="1341" y="1194"/>
                    </a:lnTo>
                    <a:lnTo>
                      <a:pt x="1341" y="1189"/>
                    </a:lnTo>
                    <a:lnTo>
                      <a:pt x="1341" y="1189"/>
                    </a:lnTo>
                    <a:lnTo>
                      <a:pt x="1338" y="1174"/>
                    </a:lnTo>
                    <a:lnTo>
                      <a:pt x="1336" y="1167"/>
                    </a:lnTo>
                    <a:lnTo>
                      <a:pt x="1338" y="1158"/>
                    </a:lnTo>
                    <a:lnTo>
                      <a:pt x="1338" y="1158"/>
                    </a:lnTo>
                    <a:lnTo>
                      <a:pt x="1339" y="1154"/>
                    </a:lnTo>
                    <a:lnTo>
                      <a:pt x="1343" y="1151"/>
                    </a:lnTo>
                    <a:lnTo>
                      <a:pt x="1354" y="1147"/>
                    </a:lnTo>
                    <a:lnTo>
                      <a:pt x="1363" y="1142"/>
                    </a:lnTo>
                    <a:lnTo>
                      <a:pt x="1367" y="1140"/>
                    </a:lnTo>
                    <a:lnTo>
                      <a:pt x="1368" y="1136"/>
                    </a:lnTo>
                    <a:lnTo>
                      <a:pt x="1368" y="1136"/>
                    </a:lnTo>
                    <a:lnTo>
                      <a:pt x="1368" y="1131"/>
                    </a:lnTo>
                    <a:lnTo>
                      <a:pt x="1365" y="1125"/>
                    </a:lnTo>
                    <a:lnTo>
                      <a:pt x="1361" y="1124"/>
                    </a:lnTo>
                    <a:lnTo>
                      <a:pt x="1357" y="1120"/>
                    </a:lnTo>
                    <a:lnTo>
                      <a:pt x="1357" y="1120"/>
                    </a:lnTo>
                    <a:lnTo>
                      <a:pt x="1345" y="1118"/>
                    </a:lnTo>
                    <a:lnTo>
                      <a:pt x="1330" y="1118"/>
                    </a:lnTo>
                    <a:lnTo>
                      <a:pt x="1325" y="1116"/>
                    </a:lnTo>
                    <a:lnTo>
                      <a:pt x="1319" y="1113"/>
                    </a:lnTo>
                    <a:lnTo>
                      <a:pt x="1314" y="1109"/>
                    </a:lnTo>
                    <a:lnTo>
                      <a:pt x="1312" y="1104"/>
                    </a:lnTo>
                    <a:lnTo>
                      <a:pt x="1312" y="1104"/>
                    </a:lnTo>
                    <a:lnTo>
                      <a:pt x="1310" y="1096"/>
                    </a:lnTo>
                    <a:lnTo>
                      <a:pt x="1310" y="1091"/>
                    </a:lnTo>
                    <a:lnTo>
                      <a:pt x="1314" y="1086"/>
                    </a:lnTo>
                    <a:lnTo>
                      <a:pt x="1318" y="1082"/>
                    </a:lnTo>
                    <a:lnTo>
                      <a:pt x="1329" y="1077"/>
                    </a:lnTo>
                    <a:lnTo>
                      <a:pt x="1338" y="1073"/>
                    </a:lnTo>
                    <a:lnTo>
                      <a:pt x="1338" y="1073"/>
                    </a:lnTo>
                    <a:lnTo>
                      <a:pt x="1347" y="1064"/>
                    </a:lnTo>
                    <a:lnTo>
                      <a:pt x="1352" y="1060"/>
                    </a:lnTo>
                    <a:lnTo>
                      <a:pt x="1357" y="1058"/>
                    </a:lnTo>
                    <a:lnTo>
                      <a:pt x="1357" y="1058"/>
                    </a:lnTo>
                    <a:lnTo>
                      <a:pt x="1361" y="1058"/>
                    </a:lnTo>
                    <a:lnTo>
                      <a:pt x="1367" y="1060"/>
                    </a:lnTo>
                    <a:lnTo>
                      <a:pt x="1370" y="1062"/>
                    </a:lnTo>
                    <a:lnTo>
                      <a:pt x="1374" y="1066"/>
                    </a:lnTo>
                    <a:lnTo>
                      <a:pt x="1374" y="1066"/>
                    </a:lnTo>
                    <a:lnTo>
                      <a:pt x="1374" y="1069"/>
                    </a:lnTo>
                    <a:lnTo>
                      <a:pt x="1374" y="1071"/>
                    </a:lnTo>
                    <a:lnTo>
                      <a:pt x="1370" y="1077"/>
                    </a:lnTo>
                    <a:lnTo>
                      <a:pt x="1370" y="1077"/>
                    </a:lnTo>
                    <a:lnTo>
                      <a:pt x="1368" y="1082"/>
                    </a:lnTo>
                    <a:lnTo>
                      <a:pt x="1370" y="1087"/>
                    </a:lnTo>
                    <a:lnTo>
                      <a:pt x="1374" y="1089"/>
                    </a:lnTo>
                    <a:lnTo>
                      <a:pt x="1379" y="1087"/>
                    </a:lnTo>
                    <a:lnTo>
                      <a:pt x="1379" y="1087"/>
                    </a:lnTo>
                    <a:lnTo>
                      <a:pt x="1392" y="1084"/>
                    </a:lnTo>
                    <a:lnTo>
                      <a:pt x="1397" y="1084"/>
                    </a:lnTo>
                    <a:lnTo>
                      <a:pt x="1403" y="1086"/>
                    </a:lnTo>
                    <a:lnTo>
                      <a:pt x="1406" y="1087"/>
                    </a:lnTo>
                    <a:lnTo>
                      <a:pt x="1410" y="1089"/>
                    </a:lnTo>
                    <a:lnTo>
                      <a:pt x="1417" y="1102"/>
                    </a:lnTo>
                    <a:lnTo>
                      <a:pt x="1417" y="1102"/>
                    </a:lnTo>
                    <a:lnTo>
                      <a:pt x="1421" y="1107"/>
                    </a:lnTo>
                    <a:lnTo>
                      <a:pt x="1426" y="1113"/>
                    </a:lnTo>
                    <a:lnTo>
                      <a:pt x="1437" y="1124"/>
                    </a:lnTo>
                    <a:lnTo>
                      <a:pt x="1437" y="1124"/>
                    </a:lnTo>
                    <a:lnTo>
                      <a:pt x="1441" y="1131"/>
                    </a:lnTo>
                    <a:lnTo>
                      <a:pt x="1444" y="1138"/>
                    </a:lnTo>
                    <a:lnTo>
                      <a:pt x="1446" y="1156"/>
                    </a:lnTo>
                    <a:lnTo>
                      <a:pt x="1446" y="1156"/>
                    </a:lnTo>
                    <a:lnTo>
                      <a:pt x="1446" y="1171"/>
                    </a:lnTo>
                    <a:lnTo>
                      <a:pt x="1446" y="1176"/>
                    </a:lnTo>
                    <a:lnTo>
                      <a:pt x="1450" y="1181"/>
                    </a:lnTo>
                    <a:lnTo>
                      <a:pt x="1450" y="1181"/>
                    </a:lnTo>
                    <a:lnTo>
                      <a:pt x="1455" y="1185"/>
                    </a:lnTo>
                    <a:lnTo>
                      <a:pt x="1461" y="1185"/>
                    </a:lnTo>
                    <a:lnTo>
                      <a:pt x="1466" y="1183"/>
                    </a:lnTo>
                    <a:lnTo>
                      <a:pt x="1470" y="1180"/>
                    </a:lnTo>
                    <a:lnTo>
                      <a:pt x="1470" y="1180"/>
                    </a:lnTo>
                    <a:lnTo>
                      <a:pt x="1477" y="1171"/>
                    </a:lnTo>
                    <a:lnTo>
                      <a:pt x="1479" y="1162"/>
                    </a:lnTo>
                    <a:lnTo>
                      <a:pt x="1477" y="1151"/>
                    </a:lnTo>
                    <a:lnTo>
                      <a:pt x="1473" y="1142"/>
                    </a:lnTo>
                    <a:lnTo>
                      <a:pt x="1464" y="1124"/>
                    </a:lnTo>
                    <a:lnTo>
                      <a:pt x="1462" y="1115"/>
                    </a:lnTo>
                    <a:lnTo>
                      <a:pt x="1462" y="1105"/>
                    </a:lnTo>
                    <a:lnTo>
                      <a:pt x="1462" y="1105"/>
                    </a:lnTo>
                    <a:lnTo>
                      <a:pt x="1466" y="1093"/>
                    </a:lnTo>
                    <a:lnTo>
                      <a:pt x="1472" y="1084"/>
                    </a:lnTo>
                    <a:lnTo>
                      <a:pt x="1477" y="1073"/>
                    </a:lnTo>
                    <a:lnTo>
                      <a:pt x="1481" y="1060"/>
                    </a:lnTo>
                    <a:lnTo>
                      <a:pt x="1481" y="1060"/>
                    </a:lnTo>
                    <a:lnTo>
                      <a:pt x="1482" y="1046"/>
                    </a:lnTo>
                    <a:lnTo>
                      <a:pt x="1484" y="1039"/>
                    </a:lnTo>
                    <a:lnTo>
                      <a:pt x="1486" y="1033"/>
                    </a:lnTo>
                    <a:lnTo>
                      <a:pt x="1486" y="1033"/>
                    </a:lnTo>
                    <a:lnTo>
                      <a:pt x="1493" y="1022"/>
                    </a:lnTo>
                    <a:lnTo>
                      <a:pt x="1500" y="1011"/>
                    </a:lnTo>
                    <a:lnTo>
                      <a:pt x="1500" y="1011"/>
                    </a:lnTo>
                    <a:lnTo>
                      <a:pt x="1504" y="1006"/>
                    </a:lnTo>
                    <a:lnTo>
                      <a:pt x="1508" y="1002"/>
                    </a:lnTo>
                    <a:lnTo>
                      <a:pt x="1511" y="1002"/>
                    </a:lnTo>
                    <a:lnTo>
                      <a:pt x="1517" y="1001"/>
                    </a:lnTo>
                    <a:lnTo>
                      <a:pt x="1526" y="1004"/>
                    </a:lnTo>
                    <a:lnTo>
                      <a:pt x="1538" y="1006"/>
                    </a:lnTo>
                    <a:lnTo>
                      <a:pt x="1538" y="1006"/>
                    </a:lnTo>
                    <a:lnTo>
                      <a:pt x="1549" y="1006"/>
                    </a:lnTo>
                    <a:lnTo>
                      <a:pt x="1560" y="1004"/>
                    </a:lnTo>
                    <a:lnTo>
                      <a:pt x="1569" y="997"/>
                    </a:lnTo>
                    <a:lnTo>
                      <a:pt x="1573" y="993"/>
                    </a:lnTo>
                    <a:lnTo>
                      <a:pt x="1575" y="988"/>
                    </a:lnTo>
                    <a:lnTo>
                      <a:pt x="1575" y="988"/>
                    </a:lnTo>
                    <a:lnTo>
                      <a:pt x="1582" y="975"/>
                    </a:lnTo>
                    <a:lnTo>
                      <a:pt x="1593" y="963"/>
                    </a:lnTo>
                    <a:lnTo>
                      <a:pt x="1593" y="963"/>
                    </a:lnTo>
                    <a:lnTo>
                      <a:pt x="1605" y="944"/>
                    </a:lnTo>
                    <a:lnTo>
                      <a:pt x="1618" y="928"/>
                    </a:lnTo>
                    <a:lnTo>
                      <a:pt x="1618" y="928"/>
                    </a:lnTo>
                    <a:lnTo>
                      <a:pt x="1629" y="908"/>
                    </a:lnTo>
                    <a:lnTo>
                      <a:pt x="1640" y="888"/>
                    </a:lnTo>
                    <a:lnTo>
                      <a:pt x="1640" y="888"/>
                    </a:lnTo>
                    <a:lnTo>
                      <a:pt x="1645" y="879"/>
                    </a:lnTo>
                    <a:lnTo>
                      <a:pt x="1649" y="870"/>
                    </a:lnTo>
                    <a:lnTo>
                      <a:pt x="1651" y="861"/>
                    </a:lnTo>
                    <a:lnTo>
                      <a:pt x="1651" y="850"/>
                    </a:lnTo>
                    <a:lnTo>
                      <a:pt x="1651" y="850"/>
                    </a:lnTo>
                    <a:lnTo>
                      <a:pt x="1651" y="830"/>
                    </a:lnTo>
                    <a:lnTo>
                      <a:pt x="1649" y="809"/>
                    </a:lnTo>
                    <a:lnTo>
                      <a:pt x="1649" y="809"/>
                    </a:lnTo>
                    <a:lnTo>
                      <a:pt x="1647" y="792"/>
                    </a:lnTo>
                    <a:lnTo>
                      <a:pt x="1645" y="785"/>
                    </a:lnTo>
                    <a:lnTo>
                      <a:pt x="1642" y="780"/>
                    </a:lnTo>
                    <a:lnTo>
                      <a:pt x="1642" y="780"/>
                    </a:lnTo>
                    <a:lnTo>
                      <a:pt x="1638" y="773"/>
                    </a:lnTo>
                    <a:lnTo>
                      <a:pt x="1633" y="769"/>
                    </a:lnTo>
                    <a:lnTo>
                      <a:pt x="1629" y="767"/>
                    </a:lnTo>
                    <a:lnTo>
                      <a:pt x="1624" y="767"/>
                    </a:lnTo>
                    <a:lnTo>
                      <a:pt x="1613" y="769"/>
                    </a:lnTo>
                    <a:lnTo>
                      <a:pt x="1600" y="769"/>
                    </a:lnTo>
                    <a:lnTo>
                      <a:pt x="1600" y="769"/>
                    </a:lnTo>
                    <a:lnTo>
                      <a:pt x="1595" y="767"/>
                    </a:lnTo>
                    <a:lnTo>
                      <a:pt x="1591" y="765"/>
                    </a:lnTo>
                    <a:lnTo>
                      <a:pt x="1584" y="758"/>
                    </a:lnTo>
                    <a:lnTo>
                      <a:pt x="1580" y="749"/>
                    </a:lnTo>
                    <a:lnTo>
                      <a:pt x="1578" y="740"/>
                    </a:lnTo>
                    <a:lnTo>
                      <a:pt x="1578" y="740"/>
                    </a:lnTo>
                    <a:lnTo>
                      <a:pt x="1582" y="733"/>
                    </a:lnTo>
                    <a:lnTo>
                      <a:pt x="1586" y="725"/>
                    </a:lnTo>
                    <a:lnTo>
                      <a:pt x="1591" y="720"/>
                    </a:lnTo>
                    <a:lnTo>
                      <a:pt x="1596" y="716"/>
                    </a:lnTo>
                    <a:lnTo>
                      <a:pt x="1596" y="716"/>
                    </a:lnTo>
                    <a:lnTo>
                      <a:pt x="1615" y="704"/>
                    </a:lnTo>
                    <a:lnTo>
                      <a:pt x="1629" y="689"/>
                    </a:lnTo>
                    <a:lnTo>
                      <a:pt x="1629" y="689"/>
                    </a:lnTo>
                    <a:lnTo>
                      <a:pt x="1636" y="682"/>
                    </a:lnTo>
                    <a:lnTo>
                      <a:pt x="1642" y="675"/>
                    </a:lnTo>
                    <a:lnTo>
                      <a:pt x="1642" y="675"/>
                    </a:lnTo>
                    <a:lnTo>
                      <a:pt x="1643" y="668"/>
                    </a:lnTo>
                    <a:lnTo>
                      <a:pt x="1645" y="659"/>
                    </a:lnTo>
                    <a:lnTo>
                      <a:pt x="1649" y="651"/>
                    </a:lnTo>
                    <a:lnTo>
                      <a:pt x="1653" y="644"/>
                    </a:lnTo>
                    <a:lnTo>
                      <a:pt x="1653" y="644"/>
                    </a:lnTo>
                    <a:lnTo>
                      <a:pt x="1662" y="635"/>
                    </a:lnTo>
                    <a:lnTo>
                      <a:pt x="1674" y="628"/>
                    </a:lnTo>
                    <a:lnTo>
                      <a:pt x="1687" y="626"/>
                    </a:lnTo>
                    <a:lnTo>
                      <a:pt x="1700" y="626"/>
                    </a:lnTo>
                    <a:lnTo>
                      <a:pt x="1700" y="626"/>
                    </a:lnTo>
                    <a:lnTo>
                      <a:pt x="1721" y="628"/>
                    </a:lnTo>
                    <a:lnTo>
                      <a:pt x="1743" y="630"/>
                    </a:lnTo>
                    <a:lnTo>
                      <a:pt x="1752" y="630"/>
                    </a:lnTo>
                    <a:lnTo>
                      <a:pt x="1763" y="628"/>
                    </a:lnTo>
                    <a:lnTo>
                      <a:pt x="1774" y="626"/>
                    </a:lnTo>
                    <a:lnTo>
                      <a:pt x="1783" y="621"/>
                    </a:lnTo>
                    <a:lnTo>
                      <a:pt x="1783" y="621"/>
                    </a:lnTo>
                    <a:lnTo>
                      <a:pt x="1790" y="617"/>
                    </a:lnTo>
                    <a:lnTo>
                      <a:pt x="1799" y="615"/>
                    </a:lnTo>
                    <a:lnTo>
                      <a:pt x="1806" y="613"/>
                    </a:lnTo>
                    <a:lnTo>
                      <a:pt x="1814" y="615"/>
                    </a:lnTo>
                    <a:lnTo>
                      <a:pt x="1814" y="615"/>
                    </a:lnTo>
                    <a:lnTo>
                      <a:pt x="1819" y="617"/>
                    </a:lnTo>
                    <a:lnTo>
                      <a:pt x="1823" y="619"/>
                    </a:lnTo>
                    <a:lnTo>
                      <a:pt x="1826" y="626"/>
                    </a:lnTo>
                    <a:lnTo>
                      <a:pt x="1826" y="626"/>
                    </a:lnTo>
                    <a:lnTo>
                      <a:pt x="1834" y="635"/>
                    </a:lnTo>
                    <a:lnTo>
                      <a:pt x="1839" y="640"/>
                    </a:lnTo>
                    <a:lnTo>
                      <a:pt x="1844" y="642"/>
                    </a:lnTo>
                    <a:lnTo>
                      <a:pt x="1850" y="640"/>
                    </a:lnTo>
                    <a:lnTo>
                      <a:pt x="1855" y="637"/>
                    </a:lnTo>
                    <a:lnTo>
                      <a:pt x="1861" y="631"/>
                    </a:lnTo>
                    <a:lnTo>
                      <a:pt x="1864" y="624"/>
                    </a:lnTo>
                    <a:lnTo>
                      <a:pt x="1868" y="615"/>
                    </a:lnTo>
                    <a:lnTo>
                      <a:pt x="1868" y="615"/>
                    </a:lnTo>
                    <a:lnTo>
                      <a:pt x="1872" y="604"/>
                    </a:lnTo>
                    <a:lnTo>
                      <a:pt x="1877" y="597"/>
                    </a:lnTo>
                    <a:lnTo>
                      <a:pt x="1891" y="583"/>
                    </a:lnTo>
                    <a:lnTo>
                      <a:pt x="1891" y="583"/>
                    </a:lnTo>
                    <a:lnTo>
                      <a:pt x="1900" y="573"/>
                    </a:lnTo>
                    <a:lnTo>
                      <a:pt x="1910" y="570"/>
                    </a:lnTo>
                    <a:lnTo>
                      <a:pt x="1919" y="568"/>
                    </a:lnTo>
                    <a:lnTo>
                      <a:pt x="1931" y="568"/>
                    </a:lnTo>
                    <a:lnTo>
                      <a:pt x="1931" y="568"/>
                    </a:lnTo>
                    <a:lnTo>
                      <a:pt x="1937" y="570"/>
                    </a:lnTo>
                    <a:lnTo>
                      <a:pt x="1938" y="572"/>
                    </a:lnTo>
                    <a:lnTo>
                      <a:pt x="1944" y="579"/>
                    </a:lnTo>
                    <a:lnTo>
                      <a:pt x="1944" y="579"/>
                    </a:lnTo>
                    <a:lnTo>
                      <a:pt x="1951" y="581"/>
                    </a:lnTo>
                    <a:lnTo>
                      <a:pt x="1955" y="583"/>
                    </a:lnTo>
                    <a:lnTo>
                      <a:pt x="1958" y="581"/>
                    </a:lnTo>
                    <a:lnTo>
                      <a:pt x="1962" y="577"/>
                    </a:lnTo>
                    <a:lnTo>
                      <a:pt x="1967" y="566"/>
                    </a:lnTo>
                    <a:lnTo>
                      <a:pt x="1973" y="557"/>
                    </a:lnTo>
                    <a:lnTo>
                      <a:pt x="1973" y="557"/>
                    </a:lnTo>
                    <a:lnTo>
                      <a:pt x="1980" y="550"/>
                    </a:lnTo>
                    <a:lnTo>
                      <a:pt x="1991" y="545"/>
                    </a:lnTo>
                    <a:lnTo>
                      <a:pt x="1995" y="545"/>
                    </a:lnTo>
                    <a:lnTo>
                      <a:pt x="2000" y="545"/>
                    </a:lnTo>
                    <a:lnTo>
                      <a:pt x="2004" y="548"/>
                    </a:lnTo>
                    <a:lnTo>
                      <a:pt x="2005" y="554"/>
                    </a:lnTo>
                    <a:lnTo>
                      <a:pt x="2005" y="554"/>
                    </a:lnTo>
                    <a:lnTo>
                      <a:pt x="2005" y="559"/>
                    </a:lnTo>
                    <a:lnTo>
                      <a:pt x="2005" y="564"/>
                    </a:lnTo>
                    <a:lnTo>
                      <a:pt x="2000" y="573"/>
                    </a:lnTo>
                    <a:lnTo>
                      <a:pt x="1995" y="583"/>
                    </a:lnTo>
                    <a:lnTo>
                      <a:pt x="1987" y="592"/>
                    </a:lnTo>
                    <a:lnTo>
                      <a:pt x="1987" y="592"/>
                    </a:lnTo>
                    <a:lnTo>
                      <a:pt x="1978" y="602"/>
                    </a:lnTo>
                    <a:lnTo>
                      <a:pt x="1971" y="613"/>
                    </a:lnTo>
                    <a:lnTo>
                      <a:pt x="1962" y="624"/>
                    </a:lnTo>
                    <a:lnTo>
                      <a:pt x="1953" y="635"/>
                    </a:lnTo>
                    <a:lnTo>
                      <a:pt x="1953" y="635"/>
                    </a:lnTo>
                    <a:lnTo>
                      <a:pt x="1946" y="640"/>
                    </a:lnTo>
                    <a:lnTo>
                      <a:pt x="1937" y="644"/>
                    </a:lnTo>
                    <a:lnTo>
                      <a:pt x="1929" y="648"/>
                    </a:lnTo>
                    <a:lnTo>
                      <a:pt x="1920" y="653"/>
                    </a:lnTo>
                    <a:lnTo>
                      <a:pt x="1920" y="653"/>
                    </a:lnTo>
                    <a:lnTo>
                      <a:pt x="1910" y="662"/>
                    </a:lnTo>
                    <a:lnTo>
                      <a:pt x="1900" y="673"/>
                    </a:lnTo>
                    <a:lnTo>
                      <a:pt x="1893" y="686"/>
                    </a:lnTo>
                    <a:lnTo>
                      <a:pt x="1890" y="700"/>
                    </a:lnTo>
                    <a:lnTo>
                      <a:pt x="1886" y="715"/>
                    </a:lnTo>
                    <a:lnTo>
                      <a:pt x="1884" y="729"/>
                    </a:lnTo>
                    <a:lnTo>
                      <a:pt x="1882" y="758"/>
                    </a:lnTo>
                    <a:lnTo>
                      <a:pt x="1882" y="758"/>
                    </a:lnTo>
                    <a:lnTo>
                      <a:pt x="1882" y="774"/>
                    </a:lnTo>
                    <a:lnTo>
                      <a:pt x="1884" y="785"/>
                    </a:lnTo>
                    <a:lnTo>
                      <a:pt x="1888" y="796"/>
                    </a:lnTo>
                    <a:lnTo>
                      <a:pt x="1891" y="805"/>
                    </a:lnTo>
                    <a:lnTo>
                      <a:pt x="1899" y="812"/>
                    </a:lnTo>
                    <a:lnTo>
                      <a:pt x="1902" y="814"/>
                    </a:lnTo>
                    <a:lnTo>
                      <a:pt x="1906" y="814"/>
                    </a:lnTo>
                    <a:lnTo>
                      <a:pt x="1910" y="816"/>
                    </a:lnTo>
                    <a:lnTo>
                      <a:pt x="1915" y="814"/>
                    </a:lnTo>
                    <a:lnTo>
                      <a:pt x="1915" y="814"/>
                    </a:lnTo>
                    <a:lnTo>
                      <a:pt x="1920" y="811"/>
                    </a:lnTo>
                    <a:lnTo>
                      <a:pt x="1926" y="805"/>
                    </a:lnTo>
                    <a:lnTo>
                      <a:pt x="1928" y="798"/>
                    </a:lnTo>
                    <a:lnTo>
                      <a:pt x="1929" y="789"/>
                    </a:lnTo>
                    <a:lnTo>
                      <a:pt x="1931" y="773"/>
                    </a:lnTo>
                    <a:lnTo>
                      <a:pt x="1935" y="765"/>
                    </a:lnTo>
                    <a:lnTo>
                      <a:pt x="1938" y="760"/>
                    </a:lnTo>
                    <a:lnTo>
                      <a:pt x="1938" y="760"/>
                    </a:lnTo>
                    <a:lnTo>
                      <a:pt x="1946" y="756"/>
                    </a:lnTo>
                    <a:lnTo>
                      <a:pt x="1953" y="754"/>
                    </a:lnTo>
                    <a:lnTo>
                      <a:pt x="1962" y="751"/>
                    </a:lnTo>
                    <a:lnTo>
                      <a:pt x="1967" y="747"/>
                    </a:lnTo>
                    <a:lnTo>
                      <a:pt x="1967" y="747"/>
                    </a:lnTo>
                    <a:lnTo>
                      <a:pt x="1971" y="742"/>
                    </a:lnTo>
                    <a:lnTo>
                      <a:pt x="1973" y="736"/>
                    </a:lnTo>
                    <a:lnTo>
                      <a:pt x="1977" y="724"/>
                    </a:lnTo>
                    <a:lnTo>
                      <a:pt x="1977" y="724"/>
                    </a:lnTo>
                    <a:lnTo>
                      <a:pt x="1978" y="718"/>
                    </a:lnTo>
                    <a:lnTo>
                      <a:pt x="1982" y="713"/>
                    </a:lnTo>
                    <a:lnTo>
                      <a:pt x="1991" y="704"/>
                    </a:lnTo>
                    <a:lnTo>
                      <a:pt x="2000" y="695"/>
                    </a:lnTo>
                    <a:lnTo>
                      <a:pt x="2002" y="689"/>
                    </a:lnTo>
                    <a:lnTo>
                      <a:pt x="2002" y="682"/>
                    </a:lnTo>
                    <a:lnTo>
                      <a:pt x="2002" y="682"/>
                    </a:lnTo>
                    <a:lnTo>
                      <a:pt x="2000" y="675"/>
                    </a:lnTo>
                    <a:lnTo>
                      <a:pt x="1996" y="668"/>
                    </a:lnTo>
                    <a:lnTo>
                      <a:pt x="1993" y="660"/>
                    </a:lnTo>
                    <a:lnTo>
                      <a:pt x="1991" y="653"/>
                    </a:lnTo>
                    <a:lnTo>
                      <a:pt x="1991" y="653"/>
                    </a:lnTo>
                    <a:lnTo>
                      <a:pt x="1991" y="646"/>
                    </a:lnTo>
                    <a:lnTo>
                      <a:pt x="1995" y="639"/>
                    </a:lnTo>
                    <a:lnTo>
                      <a:pt x="2004" y="628"/>
                    </a:lnTo>
                    <a:lnTo>
                      <a:pt x="2004" y="628"/>
                    </a:lnTo>
                    <a:lnTo>
                      <a:pt x="2009" y="621"/>
                    </a:lnTo>
                    <a:lnTo>
                      <a:pt x="2016" y="613"/>
                    </a:lnTo>
                    <a:lnTo>
                      <a:pt x="2024" y="610"/>
                    </a:lnTo>
                    <a:lnTo>
                      <a:pt x="2033" y="606"/>
                    </a:lnTo>
                    <a:lnTo>
                      <a:pt x="2033" y="606"/>
                    </a:lnTo>
                    <a:lnTo>
                      <a:pt x="2043" y="602"/>
                    </a:lnTo>
                    <a:lnTo>
                      <a:pt x="2056" y="599"/>
                    </a:lnTo>
                    <a:lnTo>
                      <a:pt x="2067" y="595"/>
                    </a:lnTo>
                    <a:lnTo>
                      <a:pt x="2080" y="595"/>
                    </a:lnTo>
                    <a:lnTo>
                      <a:pt x="2080" y="595"/>
                    </a:lnTo>
                    <a:lnTo>
                      <a:pt x="2085" y="597"/>
                    </a:lnTo>
                    <a:lnTo>
                      <a:pt x="2091" y="601"/>
                    </a:lnTo>
                    <a:lnTo>
                      <a:pt x="2096" y="602"/>
                    </a:lnTo>
                    <a:lnTo>
                      <a:pt x="2103" y="604"/>
                    </a:lnTo>
                    <a:lnTo>
                      <a:pt x="2103" y="604"/>
                    </a:lnTo>
                    <a:lnTo>
                      <a:pt x="2110" y="601"/>
                    </a:lnTo>
                    <a:lnTo>
                      <a:pt x="2118" y="595"/>
                    </a:lnTo>
                    <a:lnTo>
                      <a:pt x="2129" y="581"/>
                    </a:lnTo>
                    <a:lnTo>
                      <a:pt x="2129" y="581"/>
                    </a:lnTo>
                    <a:lnTo>
                      <a:pt x="2136" y="575"/>
                    </a:lnTo>
                    <a:lnTo>
                      <a:pt x="2141" y="570"/>
                    </a:lnTo>
                    <a:lnTo>
                      <a:pt x="2158" y="561"/>
                    </a:lnTo>
                    <a:lnTo>
                      <a:pt x="2174" y="555"/>
                    </a:lnTo>
                    <a:lnTo>
                      <a:pt x="2192" y="552"/>
                    </a:lnTo>
                    <a:lnTo>
                      <a:pt x="2192" y="552"/>
                    </a:lnTo>
                    <a:lnTo>
                      <a:pt x="2210" y="550"/>
                    </a:lnTo>
                    <a:lnTo>
                      <a:pt x="2219" y="548"/>
                    </a:lnTo>
                    <a:lnTo>
                      <a:pt x="2226" y="543"/>
                    </a:lnTo>
                    <a:lnTo>
                      <a:pt x="2226" y="543"/>
                    </a:lnTo>
                    <a:lnTo>
                      <a:pt x="2232" y="535"/>
                    </a:lnTo>
                    <a:lnTo>
                      <a:pt x="2235" y="528"/>
                    </a:lnTo>
                    <a:lnTo>
                      <a:pt x="2237" y="521"/>
                    </a:lnTo>
                    <a:lnTo>
                      <a:pt x="2234" y="512"/>
                    </a:lnTo>
                    <a:lnTo>
                      <a:pt x="2234" y="512"/>
                    </a:lnTo>
                    <a:lnTo>
                      <a:pt x="2230" y="508"/>
                    </a:lnTo>
                    <a:lnTo>
                      <a:pt x="2223" y="503"/>
                    </a:lnTo>
                    <a:lnTo>
                      <a:pt x="2217" y="497"/>
                    </a:lnTo>
                    <a:lnTo>
                      <a:pt x="2215" y="494"/>
                    </a:lnTo>
                    <a:lnTo>
                      <a:pt x="2215" y="492"/>
                    </a:lnTo>
                    <a:lnTo>
                      <a:pt x="2215" y="492"/>
                    </a:lnTo>
                    <a:lnTo>
                      <a:pt x="2217" y="490"/>
                    </a:lnTo>
                    <a:lnTo>
                      <a:pt x="2219" y="488"/>
                    </a:lnTo>
                    <a:lnTo>
                      <a:pt x="2224" y="488"/>
                    </a:lnTo>
                    <a:lnTo>
                      <a:pt x="2230" y="490"/>
                    </a:lnTo>
                    <a:lnTo>
                      <a:pt x="2235" y="490"/>
                    </a:lnTo>
                    <a:lnTo>
                      <a:pt x="2235" y="490"/>
                    </a:lnTo>
                    <a:lnTo>
                      <a:pt x="2241" y="487"/>
                    </a:lnTo>
                    <a:lnTo>
                      <a:pt x="2244" y="481"/>
                    </a:lnTo>
                    <a:lnTo>
                      <a:pt x="2250" y="478"/>
                    </a:lnTo>
                    <a:lnTo>
                      <a:pt x="2253" y="472"/>
                    </a:lnTo>
                    <a:lnTo>
                      <a:pt x="2253" y="472"/>
                    </a:lnTo>
                    <a:lnTo>
                      <a:pt x="2259" y="470"/>
                    </a:lnTo>
                    <a:lnTo>
                      <a:pt x="2262" y="470"/>
                    </a:lnTo>
                    <a:lnTo>
                      <a:pt x="2273" y="472"/>
                    </a:lnTo>
                    <a:lnTo>
                      <a:pt x="2273" y="472"/>
                    </a:lnTo>
                    <a:lnTo>
                      <a:pt x="2281" y="472"/>
                    </a:lnTo>
                    <a:lnTo>
                      <a:pt x="2286" y="470"/>
                    </a:lnTo>
                    <a:lnTo>
                      <a:pt x="2291" y="469"/>
                    </a:lnTo>
                    <a:lnTo>
                      <a:pt x="2299" y="469"/>
                    </a:lnTo>
                    <a:lnTo>
                      <a:pt x="2299" y="469"/>
                    </a:lnTo>
                    <a:lnTo>
                      <a:pt x="2304" y="472"/>
                    </a:lnTo>
                    <a:lnTo>
                      <a:pt x="2308" y="476"/>
                    </a:lnTo>
                    <a:lnTo>
                      <a:pt x="2315" y="487"/>
                    </a:lnTo>
                    <a:lnTo>
                      <a:pt x="2315" y="487"/>
                    </a:lnTo>
                    <a:lnTo>
                      <a:pt x="2322" y="492"/>
                    </a:lnTo>
                    <a:lnTo>
                      <a:pt x="2331" y="496"/>
                    </a:lnTo>
                    <a:lnTo>
                      <a:pt x="2349" y="499"/>
                    </a:lnTo>
                    <a:lnTo>
                      <a:pt x="2349" y="499"/>
                    </a:lnTo>
                    <a:lnTo>
                      <a:pt x="2357" y="501"/>
                    </a:lnTo>
                    <a:lnTo>
                      <a:pt x="2362" y="501"/>
                    </a:lnTo>
                    <a:lnTo>
                      <a:pt x="2366" y="497"/>
                    </a:lnTo>
                    <a:lnTo>
                      <a:pt x="2367" y="490"/>
                    </a:lnTo>
                    <a:lnTo>
                      <a:pt x="2367" y="490"/>
                    </a:lnTo>
                    <a:lnTo>
                      <a:pt x="2369" y="483"/>
                    </a:lnTo>
                    <a:lnTo>
                      <a:pt x="2371" y="479"/>
                    </a:lnTo>
                    <a:lnTo>
                      <a:pt x="2377" y="478"/>
                    </a:lnTo>
                    <a:lnTo>
                      <a:pt x="2382" y="476"/>
                    </a:lnTo>
                    <a:lnTo>
                      <a:pt x="2382" y="476"/>
                    </a:lnTo>
                    <a:lnTo>
                      <a:pt x="2389" y="474"/>
                    </a:lnTo>
                    <a:lnTo>
                      <a:pt x="2391" y="469"/>
                    </a:lnTo>
                    <a:lnTo>
                      <a:pt x="2391" y="463"/>
                    </a:lnTo>
                    <a:lnTo>
                      <a:pt x="2389" y="458"/>
                    </a:lnTo>
                    <a:lnTo>
                      <a:pt x="2389" y="458"/>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solidFill>
                    <a:prstClr val="black"/>
                  </a:solidFill>
                  <a:latin typeface="Calibri"/>
                </a:endParaRPr>
              </a:p>
            </p:txBody>
          </p:sp>
          <p:sp>
            <p:nvSpPr>
              <p:cNvPr id="17" name="Freeform 12"/>
              <p:cNvSpPr>
                <a:spLocks noEditPoints="1"/>
              </p:cNvSpPr>
              <p:nvPr/>
            </p:nvSpPr>
            <p:spPr bwMode="auto">
              <a:xfrm>
                <a:off x="3751263" y="1792288"/>
                <a:ext cx="2232025" cy="1665288"/>
              </a:xfrm>
              <a:custGeom>
                <a:avLst/>
                <a:gdLst>
                  <a:gd name="T0" fmla="*/ 231 w 1406"/>
                  <a:gd name="T1" fmla="*/ 660 h 1049"/>
                  <a:gd name="T2" fmla="*/ 240 w 1406"/>
                  <a:gd name="T3" fmla="*/ 588 h 1049"/>
                  <a:gd name="T4" fmla="*/ 204 w 1406"/>
                  <a:gd name="T5" fmla="*/ 640 h 1049"/>
                  <a:gd name="T6" fmla="*/ 1200 w 1406"/>
                  <a:gd name="T7" fmla="*/ 159 h 1049"/>
                  <a:gd name="T8" fmla="*/ 1373 w 1406"/>
                  <a:gd name="T9" fmla="*/ 3 h 1049"/>
                  <a:gd name="T10" fmla="*/ 1169 w 1406"/>
                  <a:gd name="T11" fmla="*/ 96 h 1049"/>
                  <a:gd name="T12" fmla="*/ 267 w 1406"/>
                  <a:gd name="T13" fmla="*/ 700 h 1049"/>
                  <a:gd name="T14" fmla="*/ 356 w 1406"/>
                  <a:gd name="T15" fmla="*/ 669 h 1049"/>
                  <a:gd name="T16" fmla="*/ 336 w 1406"/>
                  <a:gd name="T17" fmla="*/ 602 h 1049"/>
                  <a:gd name="T18" fmla="*/ 320 w 1406"/>
                  <a:gd name="T19" fmla="*/ 521 h 1049"/>
                  <a:gd name="T20" fmla="*/ 267 w 1406"/>
                  <a:gd name="T21" fmla="*/ 516 h 1049"/>
                  <a:gd name="T22" fmla="*/ 289 w 1406"/>
                  <a:gd name="T23" fmla="*/ 584 h 1049"/>
                  <a:gd name="T24" fmla="*/ 277 w 1406"/>
                  <a:gd name="T25" fmla="*/ 640 h 1049"/>
                  <a:gd name="T26" fmla="*/ 525 w 1406"/>
                  <a:gd name="T27" fmla="*/ 566 h 1049"/>
                  <a:gd name="T28" fmla="*/ 126 w 1406"/>
                  <a:gd name="T29" fmla="*/ 338 h 1049"/>
                  <a:gd name="T30" fmla="*/ 85 w 1406"/>
                  <a:gd name="T31" fmla="*/ 302 h 1049"/>
                  <a:gd name="T32" fmla="*/ 36 w 1406"/>
                  <a:gd name="T33" fmla="*/ 316 h 1049"/>
                  <a:gd name="T34" fmla="*/ 16 w 1406"/>
                  <a:gd name="T35" fmla="*/ 342 h 1049"/>
                  <a:gd name="T36" fmla="*/ 106 w 1406"/>
                  <a:gd name="T37" fmla="*/ 356 h 1049"/>
                  <a:gd name="T38" fmla="*/ 1033 w 1406"/>
                  <a:gd name="T39" fmla="*/ 877 h 1049"/>
                  <a:gd name="T40" fmla="*/ 1118 w 1406"/>
                  <a:gd name="T41" fmla="*/ 691 h 1049"/>
                  <a:gd name="T42" fmla="*/ 1303 w 1406"/>
                  <a:gd name="T43" fmla="*/ 682 h 1049"/>
                  <a:gd name="T44" fmla="*/ 1268 w 1406"/>
                  <a:gd name="T45" fmla="*/ 619 h 1049"/>
                  <a:gd name="T46" fmla="*/ 1274 w 1406"/>
                  <a:gd name="T47" fmla="*/ 472 h 1049"/>
                  <a:gd name="T48" fmla="*/ 1277 w 1406"/>
                  <a:gd name="T49" fmla="*/ 208 h 1049"/>
                  <a:gd name="T50" fmla="*/ 1180 w 1406"/>
                  <a:gd name="T51" fmla="*/ 251 h 1049"/>
                  <a:gd name="T52" fmla="*/ 1042 w 1406"/>
                  <a:gd name="T53" fmla="*/ 289 h 1049"/>
                  <a:gd name="T54" fmla="*/ 999 w 1406"/>
                  <a:gd name="T55" fmla="*/ 302 h 1049"/>
                  <a:gd name="T56" fmla="*/ 894 w 1406"/>
                  <a:gd name="T57" fmla="*/ 358 h 1049"/>
                  <a:gd name="T58" fmla="*/ 955 w 1406"/>
                  <a:gd name="T59" fmla="*/ 289 h 1049"/>
                  <a:gd name="T60" fmla="*/ 798 w 1406"/>
                  <a:gd name="T61" fmla="*/ 190 h 1049"/>
                  <a:gd name="T62" fmla="*/ 749 w 1406"/>
                  <a:gd name="T63" fmla="*/ 170 h 1049"/>
                  <a:gd name="T64" fmla="*/ 682 w 1406"/>
                  <a:gd name="T65" fmla="*/ 183 h 1049"/>
                  <a:gd name="T66" fmla="*/ 591 w 1406"/>
                  <a:gd name="T67" fmla="*/ 264 h 1049"/>
                  <a:gd name="T68" fmla="*/ 525 w 1406"/>
                  <a:gd name="T69" fmla="*/ 342 h 1049"/>
                  <a:gd name="T70" fmla="*/ 452 w 1406"/>
                  <a:gd name="T71" fmla="*/ 394 h 1049"/>
                  <a:gd name="T72" fmla="*/ 429 w 1406"/>
                  <a:gd name="T73" fmla="*/ 449 h 1049"/>
                  <a:gd name="T74" fmla="*/ 443 w 1406"/>
                  <a:gd name="T75" fmla="*/ 510 h 1049"/>
                  <a:gd name="T76" fmla="*/ 523 w 1406"/>
                  <a:gd name="T77" fmla="*/ 503 h 1049"/>
                  <a:gd name="T78" fmla="*/ 586 w 1406"/>
                  <a:gd name="T79" fmla="*/ 554 h 1049"/>
                  <a:gd name="T80" fmla="*/ 617 w 1406"/>
                  <a:gd name="T81" fmla="*/ 416 h 1049"/>
                  <a:gd name="T82" fmla="*/ 716 w 1406"/>
                  <a:gd name="T83" fmla="*/ 322 h 1049"/>
                  <a:gd name="T84" fmla="*/ 704 w 1406"/>
                  <a:gd name="T85" fmla="*/ 459 h 1049"/>
                  <a:gd name="T86" fmla="*/ 745 w 1406"/>
                  <a:gd name="T87" fmla="*/ 479 h 1049"/>
                  <a:gd name="T88" fmla="*/ 669 w 1406"/>
                  <a:gd name="T89" fmla="*/ 561 h 1049"/>
                  <a:gd name="T90" fmla="*/ 541 w 1406"/>
                  <a:gd name="T91" fmla="*/ 610 h 1049"/>
                  <a:gd name="T92" fmla="*/ 505 w 1406"/>
                  <a:gd name="T93" fmla="*/ 525 h 1049"/>
                  <a:gd name="T94" fmla="*/ 474 w 1406"/>
                  <a:gd name="T95" fmla="*/ 577 h 1049"/>
                  <a:gd name="T96" fmla="*/ 414 w 1406"/>
                  <a:gd name="T97" fmla="*/ 673 h 1049"/>
                  <a:gd name="T98" fmla="*/ 325 w 1406"/>
                  <a:gd name="T99" fmla="*/ 724 h 1049"/>
                  <a:gd name="T100" fmla="*/ 338 w 1406"/>
                  <a:gd name="T101" fmla="*/ 814 h 1049"/>
                  <a:gd name="T102" fmla="*/ 208 w 1406"/>
                  <a:gd name="T103" fmla="*/ 861 h 1049"/>
                  <a:gd name="T104" fmla="*/ 304 w 1406"/>
                  <a:gd name="T105" fmla="*/ 997 h 1049"/>
                  <a:gd name="T106" fmla="*/ 407 w 1406"/>
                  <a:gd name="T107" fmla="*/ 854 h 1049"/>
                  <a:gd name="T108" fmla="*/ 572 w 1406"/>
                  <a:gd name="T109" fmla="*/ 917 h 1049"/>
                  <a:gd name="T110" fmla="*/ 573 w 1406"/>
                  <a:gd name="T111" fmla="*/ 986 h 1049"/>
                  <a:gd name="T112" fmla="*/ 608 w 1406"/>
                  <a:gd name="T113" fmla="*/ 910 h 1049"/>
                  <a:gd name="T114" fmla="*/ 582 w 1406"/>
                  <a:gd name="T115" fmla="*/ 859 h 1049"/>
                  <a:gd name="T116" fmla="*/ 671 w 1406"/>
                  <a:gd name="T117" fmla="*/ 984 h 1049"/>
                  <a:gd name="T118" fmla="*/ 715 w 1406"/>
                  <a:gd name="T119" fmla="*/ 928 h 1049"/>
                  <a:gd name="T120" fmla="*/ 798 w 1406"/>
                  <a:gd name="T121" fmla="*/ 1015 h 1049"/>
                  <a:gd name="T122" fmla="*/ 928 w 1406"/>
                  <a:gd name="T123" fmla="*/ 1035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06" h="1049">
                    <a:moveTo>
                      <a:pt x="1095" y="206"/>
                    </a:moveTo>
                    <a:lnTo>
                      <a:pt x="1095" y="206"/>
                    </a:lnTo>
                    <a:lnTo>
                      <a:pt x="1096" y="206"/>
                    </a:lnTo>
                    <a:lnTo>
                      <a:pt x="1096" y="206"/>
                    </a:lnTo>
                    <a:lnTo>
                      <a:pt x="1100" y="208"/>
                    </a:lnTo>
                    <a:lnTo>
                      <a:pt x="1102" y="210"/>
                    </a:lnTo>
                    <a:lnTo>
                      <a:pt x="1104" y="217"/>
                    </a:lnTo>
                    <a:lnTo>
                      <a:pt x="1104" y="221"/>
                    </a:lnTo>
                    <a:lnTo>
                      <a:pt x="1102" y="224"/>
                    </a:lnTo>
                    <a:lnTo>
                      <a:pt x="1098" y="226"/>
                    </a:lnTo>
                    <a:lnTo>
                      <a:pt x="1095" y="224"/>
                    </a:lnTo>
                    <a:lnTo>
                      <a:pt x="1095" y="224"/>
                    </a:lnTo>
                    <a:lnTo>
                      <a:pt x="1093" y="224"/>
                    </a:lnTo>
                    <a:lnTo>
                      <a:pt x="1089" y="221"/>
                    </a:lnTo>
                    <a:lnTo>
                      <a:pt x="1087" y="213"/>
                    </a:lnTo>
                    <a:lnTo>
                      <a:pt x="1087" y="210"/>
                    </a:lnTo>
                    <a:lnTo>
                      <a:pt x="1089" y="208"/>
                    </a:lnTo>
                    <a:lnTo>
                      <a:pt x="1091" y="206"/>
                    </a:lnTo>
                    <a:lnTo>
                      <a:pt x="1095" y="206"/>
                    </a:lnTo>
                    <a:lnTo>
                      <a:pt x="1095" y="206"/>
                    </a:lnTo>
                    <a:close/>
                    <a:moveTo>
                      <a:pt x="197" y="669"/>
                    </a:moveTo>
                    <a:lnTo>
                      <a:pt x="197" y="669"/>
                    </a:lnTo>
                    <a:lnTo>
                      <a:pt x="201" y="668"/>
                    </a:lnTo>
                    <a:lnTo>
                      <a:pt x="206" y="668"/>
                    </a:lnTo>
                    <a:lnTo>
                      <a:pt x="206" y="668"/>
                    </a:lnTo>
                    <a:lnTo>
                      <a:pt x="211" y="669"/>
                    </a:lnTo>
                    <a:lnTo>
                      <a:pt x="217" y="671"/>
                    </a:lnTo>
                    <a:lnTo>
                      <a:pt x="217" y="671"/>
                    </a:lnTo>
                    <a:lnTo>
                      <a:pt x="220" y="669"/>
                    </a:lnTo>
                    <a:lnTo>
                      <a:pt x="222" y="666"/>
                    </a:lnTo>
                    <a:lnTo>
                      <a:pt x="222" y="666"/>
                    </a:lnTo>
                    <a:lnTo>
                      <a:pt x="231" y="660"/>
                    </a:lnTo>
                    <a:lnTo>
                      <a:pt x="231" y="660"/>
                    </a:lnTo>
                    <a:lnTo>
                      <a:pt x="239" y="658"/>
                    </a:lnTo>
                    <a:lnTo>
                      <a:pt x="239" y="658"/>
                    </a:lnTo>
                    <a:lnTo>
                      <a:pt x="242" y="655"/>
                    </a:lnTo>
                    <a:lnTo>
                      <a:pt x="244" y="651"/>
                    </a:lnTo>
                    <a:lnTo>
                      <a:pt x="244" y="651"/>
                    </a:lnTo>
                    <a:lnTo>
                      <a:pt x="246" y="648"/>
                    </a:lnTo>
                    <a:lnTo>
                      <a:pt x="249" y="644"/>
                    </a:lnTo>
                    <a:lnTo>
                      <a:pt x="249" y="644"/>
                    </a:lnTo>
                    <a:lnTo>
                      <a:pt x="249" y="639"/>
                    </a:lnTo>
                    <a:lnTo>
                      <a:pt x="248" y="635"/>
                    </a:lnTo>
                    <a:lnTo>
                      <a:pt x="246" y="631"/>
                    </a:lnTo>
                    <a:lnTo>
                      <a:pt x="244" y="628"/>
                    </a:lnTo>
                    <a:lnTo>
                      <a:pt x="244" y="628"/>
                    </a:lnTo>
                    <a:lnTo>
                      <a:pt x="246" y="620"/>
                    </a:lnTo>
                    <a:lnTo>
                      <a:pt x="246" y="620"/>
                    </a:lnTo>
                    <a:lnTo>
                      <a:pt x="246" y="615"/>
                    </a:lnTo>
                    <a:lnTo>
                      <a:pt x="246" y="615"/>
                    </a:lnTo>
                    <a:lnTo>
                      <a:pt x="248" y="611"/>
                    </a:lnTo>
                    <a:lnTo>
                      <a:pt x="249" y="610"/>
                    </a:lnTo>
                    <a:lnTo>
                      <a:pt x="255" y="606"/>
                    </a:lnTo>
                    <a:lnTo>
                      <a:pt x="255" y="606"/>
                    </a:lnTo>
                    <a:lnTo>
                      <a:pt x="257" y="602"/>
                    </a:lnTo>
                    <a:lnTo>
                      <a:pt x="257" y="597"/>
                    </a:lnTo>
                    <a:lnTo>
                      <a:pt x="255" y="592"/>
                    </a:lnTo>
                    <a:lnTo>
                      <a:pt x="251" y="588"/>
                    </a:lnTo>
                    <a:lnTo>
                      <a:pt x="251" y="588"/>
                    </a:lnTo>
                    <a:lnTo>
                      <a:pt x="249" y="588"/>
                    </a:lnTo>
                    <a:lnTo>
                      <a:pt x="248" y="588"/>
                    </a:lnTo>
                    <a:lnTo>
                      <a:pt x="242" y="588"/>
                    </a:lnTo>
                    <a:lnTo>
                      <a:pt x="242" y="588"/>
                    </a:lnTo>
                    <a:lnTo>
                      <a:pt x="240" y="588"/>
                    </a:lnTo>
                    <a:lnTo>
                      <a:pt x="240" y="588"/>
                    </a:lnTo>
                    <a:lnTo>
                      <a:pt x="239" y="586"/>
                    </a:lnTo>
                    <a:lnTo>
                      <a:pt x="235" y="584"/>
                    </a:lnTo>
                    <a:lnTo>
                      <a:pt x="235" y="584"/>
                    </a:lnTo>
                    <a:lnTo>
                      <a:pt x="231" y="584"/>
                    </a:lnTo>
                    <a:lnTo>
                      <a:pt x="228" y="586"/>
                    </a:lnTo>
                    <a:lnTo>
                      <a:pt x="224" y="592"/>
                    </a:lnTo>
                    <a:lnTo>
                      <a:pt x="224" y="592"/>
                    </a:lnTo>
                    <a:lnTo>
                      <a:pt x="219" y="597"/>
                    </a:lnTo>
                    <a:lnTo>
                      <a:pt x="211" y="601"/>
                    </a:lnTo>
                    <a:lnTo>
                      <a:pt x="211" y="601"/>
                    </a:lnTo>
                    <a:lnTo>
                      <a:pt x="206" y="602"/>
                    </a:lnTo>
                    <a:lnTo>
                      <a:pt x="204" y="602"/>
                    </a:lnTo>
                    <a:lnTo>
                      <a:pt x="202" y="604"/>
                    </a:lnTo>
                    <a:lnTo>
                      <a:pt x="202" y="604"/>
                    </a:lnTo>
                    <a:lnTo>
                      <a:pt x="201" y="606"/>
                    </a:lnTo>
                    <a:lnTo>
                      <a:pt x="202" y="608"/>
                    </a:lnTo>
                    <a:lnTo>
                      <a:pt x="204" y="611"/>
                    </a:lnTo>
                    <a:lnTo>
                      <a:pt x="204" y="611"/>
                    </a:lnTo>
                    <a:lnTo>
                      <a:pt x="204" y="613"/>
                    </a:lnTo>
                    <a:lnTo>
                      <a:pt x="204" y="615"/>
                    </a:lnTo>
                    <a:lnTo>
                      <a:pt x="201" y="615"/>
                    </a:lnTo>
                    <a:lnTo>
                      <a:pt x="197" y="617"/>
                    </a:lnTo>
                    <a:lnTo>
                      <a:pt x="195" y="619"/>
                    </a:lnTo>
                    <a:lnTo>
                      <a:pt x="197" y="622"/>
                    </a:lnTo>
                    <a:lnTo>
                      <a:pt x="197" y="622"/>
                    </a:lnTo>
                    <a:lnTo>
                      <a:pt x="197" y="624"/>
                    </a:lnTo>
                    <a:lnTo>
                      <a:pt x="199" y="626"/>
                    </a:lnTo>
                    <a:lnTo>
                      <a:pt x="202" y="630"/>
                    </a:lnTo>
                    <a:lnTo>
                      <a:pt x="202" y="630"/>
                    </a:lnTo>
                    <a:lnTo>
                      <a:pt x="204" y="635"/>
                    </a:lnTo>
                    <a:lnTo>
                      <a:pt x="204" y="640"/>
                    </a:lnTo>
                    <a:lnTo>
                      <a:pt x="204" y="640"/>
                    </a:lnTo>
                    <a:lnTo>
                      <a:pt x="202" y="646"/>
                    </a:lnTo>
                    <a:lnTo>
                      <a:pt x="199" y="651"/>
                    </a:lnTo>
                    <a:lnTo>
                      <a:pt x="199" y="651"/>
                    </a:lnTo>
                    <a:lnTo>
                      <a:pt x="195" y="653"/>
                    </a:lnTo>
                    <a:lnTo>
                      <a:pt x="193" y="655"/>
                    </a:lnTo>
                    <a:lnTo>
                      <a:pt x="193" y="655"/>
                    </a:lnTo>
                    <a:lnTo>
                      <a:pt x="191" y="660"/>
                    </a:lnTo>
                    <a:lnTo>
                      <a:pt x="190" y="664"/>
                    </a:lnTo>
                    <a:lnTo>
                      <a:pt x="190" y="664"/>
                    </a:lnTo>
                    <a:lnTo>
                      <a:pt x="190" y="668"/>
                    </a:lnTo>
                    <a:lnTo>
                      <a:pt x="191" y="669"/>
                    </a:lnTo>
                    <a:lnTo>
                      <a:pt x="191" y="669"/>
                    </a:lnTo>
                    <a:lnTo>
                      <a:pt x="195" y="669"/>
                    </a:lnTo>
                    <a:lnTo>
                      <a:pt x="197" y="669"/>
                    </a:lnTo>
                    <a:lnTo>
                      <a:pt x="197" y="669"/>
                    </a:lnTo>
                    <a:close/>
                    <a:moveTo>
                      <a:pt x="1149" y="163"/>
                    </a:moveTo>
                    <a:lnTo>
                      <a:pt x="1149" y="163"/>
                    </a:lnTo>
                    <a:lnTo>
                      <a:pt x="1153" y="166"/>
                    </a:lnTo>
                    <a:lnTo>
                      <a:pt x="1156" y="170"/>
                    </a:lnTo>
                    <a:lnTo>
                      <a:pt x="1160" y="174"/>
                    </a:lnTo>
                    <a:lnTo>
                      <a:pt x="1165" y="177"/>
                    </a:lnTo>
                    <a:lnTo>
                      <a:pt x="1165" y="177"/>
                    </a:lnTo>
                    <a:lnTo>
                      <a:pt x="1172" y="181"/>
                    </a:lnTo>
                    <a:lnTo>
                      <a:pt x="1182" y="183"/>
                    </a:lnTo>
                    <a:lnTo>
                      <a:pt x="1192" y="183"/>
                    </a:lnTo>
                    <a:lnTo>
                      <a:pt x="1196" y="181"/>
                    </a:lnTo>
                    <a:lnTo>
                      <a:pt x="1198" y="179"/>
                    </a:lnTo>
                    <a:lnTo>
                      <a:pt x="1198" y="179"/>
                    </a:lnTo>
                    <a:lnTo>
                      <a:pt x="1200" y="175"/>
                    </a:lnTo>
                    <a:lnTo>
                      <a:pt x="1200" y="170"/>
                    </a:lnTo>
                    <a:lnTo>
                      <a:pt x="1200" y="159"/>
                    </a:lnTo>
                    <a:lnTo>
                      <a:pt x="1196" y="141"/>
                    </a:lnTo>
                    <a:lnTo>
                      <a:pt x="1196" y="141"/>
                    </a:lnTo>
                    <a:lnTo>
                      <a:pt x="1194" y="127"/>
                    </a:lnTo>
                    <a:lnTo>
                      <a:pt x="1194" y="114"/>
                    </a:lnTo>
                    <a:lnTo>
                      <a:pt x="1198" y="99"/>
                    </a:lnTo>
                    <a:lnTo>
                      <a:pt x="1203" y="87"/>
                    </a:lnTo>
                    <a:lnTo>
                      <a:pt x="1203" y="87"/>
                    </a:lnTo>
                    <a:lnTo>
                      <a:pt x="1211" y="79"/>
                    </a:lnTo>
                    <a:lnTo>
                      <a:pt x="1220" y="70"/>
                    </a:lnTo>
                    <a:lnTo>
                      <a:pt x="1239" y="60"/>
                    </a:lnTo>
                    <a:lnTo>
                      <a:pt x="1239" y="60"/>
                    </a:lnTo>
                    <a:lnTo>
                      <a:pt x="1254" y="51"/>
                    </a:lnTo>
                    <a:lnTo>
                      <a:pt x="1268" y="43"/>
                    </a:lnTo>
                    <a:lnTo>
                      <a:pt x="1283" y="40"/>
                    </a:lnTo>
                    <a:lnTo>
                      <a:pt x="1301" y="36"/>
                    </a:lnTo>
                    <a:lnTo>
                      <a:pt x="1301" y="36"/>
                    </a:lnTo>
                    <a:lnTo>
                      <a:pt x="1341" y="32"/>
                    </a:lnTo>
                    <a:lnTo>
                      <a:pt x="1341" y="32"/>
                    </a:lnTo>
                    <a:lnTo>
                      <a:pt x="1368" y="29"/>
                    </a:lnTo>
                    <a:lnTo>
                      <a:pt x="1381" y="27"/>
                    </a:lnTo>
                    <a:lnTo>
                      <a:pt x="1393" y="23"/>
                    </a:lnTo>
                    <a:lnTo>
                      <a:pt x="1393" y="23"/>
                    </a:lnTo>
                    <a:lnTo>
                      <a:pt x="1401" y="20"/>
                    </a:lnTo>
                    <a:lnTo>
                      <a:pt x="1404" y="18"/>
                    </a:lnTo>
                    <a:lnTo>
                      <a:pt x="1406" y="16"/>
                    </a:lnTo>
                    <a:lnTo>
                      <a:pt x="1406" y="13"/>
                    </a:lnTo>
                    <a:lnTo>
                      <a:pt x="1402" y="7"/>
                    </a:lnTo>
                    <a:lnTo>
                      <a:pt x="1402" y="7"/>
                    </a:lnTo>
                    <a:lnTo>
                      <a:pt x="1395" y="2"/>
                    </a:lnTo>
                    <a:lnTo>
                      <a:pt x="1388" y="0"/>
                    </a:lnTo>
                    <a:lnTo>
                      <a:pt x="1381" y="0"/>
                    </a:lnTo>
                    <a:lnTo>
                      <a:pt x="1373" y="3"/>
                    </a:lnTo>
                    <a:lnTo>
                      <a:pt x="1373" y="3"/>
                    </a:lnTo>
                    <a:lnTo>
                      <a:pt x="1366" y="7"/>
                    </a:lnTo>
                    <a:lnTo>
                      <a:pt x="1366" y="7"/>
                    </a:lnTo>
                    <a:lnTo>
                      <a:pt x="1353" y="13"/>
                    </a:lnTo>
                    <a:lnTo>
                      <a:pt x="1341" y="16"/>
                    </a:lnTo>
                    <a:lnTo>
                      <a:pt x="1341" y="16"/>
                    </a:lnTo>
                    <a:lnTo>
                      <a:pt x="1328" y="16"/>
                    </a:lnTo>
                    <a:lnTo>
                      <a:pt x="1314" y="16"/>
                    </a:lnTo>
                    <a:lnTo>
                      <a:pt x="1314" y="16"/>
                    </a:lnTo>
                    <a:lnTo>
                      <a:pt x="1301" y="16"/>
                    </a:lnTo>
                    <a:lnTo>
                      <a:pt x="1294" y="16"/>
                    </a:lnTo>
                    <a:lnTo>
                      <a:pt x="1288" y="18"/>
                    </a:lnTo>
                    <a:lnTo>
                      <a:pt x="1288" y="18"/>
                    </a:lnTo>
                    <a:lnTo>
                      <a:pt x="1272" y="27"/>
                    </a:lnTo>
                    <a:lnTo>
                      <a:pt x="1265" y="31"/>
                    </a:lnTo>
                    <a:lnTo>
                      <a:pt x="1256" y="32"/>
                    </a:lnTo>
                    <a:lnTo>
                      <a:pt x="1256" y="32"/>
                    </a:lnTo>
                    <a:lnTo>
                      <a:pt x="1243" y="34"/>
                    </a:lnTo>
                    <a:lnTo>
                      <a:pt x="1232" y="36"/>
                    </a:lnTo>
                    <a:lnTo>
                      <a:pt x="1220" y="38"/>
                    </a:lnTo>
                    <a:lnTo>
                      <a:pt x="1209" y="41"/>
                    </a:lnTo>
                    <a:lnTo>
                      <a:pt x="1209" y="41"/>
                    </a:lnTo>
                    <a:lnTo>
                      <a:pt x="1198" y="49"/>
                    </a:lnTo>
                    <a:lnTo>
                      <a:pt x="1187" y="58"/>
                    </a:lnTo>
                    <a:lnTo>
                      <a:pt x="1180" y="69"/>
                    </a:lnTo>
                    <a:lnTo>
                      <a:pt x="1176" y="72"/>
                    </a:lnTo>
                    <a:lnTo>
                      <a:pt x="1174" y="78"/>
                    </a:lnTo>
                    <a:lnTo>
                      <a:pt x="1174" y="78"/>
                    </a:lnTo>
                    <a:lnTo>
                      <a:pt x="1174" y="87"/>
                    </a:lnTo>
                    <a:lnTo>
                      <a:pt x="1172" y="90"/>
                    </a:lnTo>
                    <a:lnTo>
                      <a:pt x="1169" y="96"/>
                    </a:lnTo>
                    <a:lnTo>
                      <a:pt x="1169" y="96"/>
                    </a:lnTo>
                    <a:lnTo>
                      <a:pt x="1156" y="107"/>
                    </a:lnTo>
                    <a:lnTo>
                      <a:pt x="1149" y="114"/>
                    </a:lnTo>
                    <a:lnTo>
                      <a:pt x="1144" y="121"/>
                    </a:lnTo>
                    <a:lnTo>
                      <a:pt x="1144" y="121"/>
                    </a:lnTo>
                    <a:lnTo>
                      <a:pt x="1138" y="136"/>
                    </a:lnTo>
                    <a:lnTo>
                      <a:pt x="1136" y="143"/>
                    </a:lnTo>
                    <a:lnTo>
                      <a:pt x="1136" y="152"/>
                    </a:lnTo>
                    <a:lnTo>
                      <a:pt x="1136" y="152"/>
                    </a:lnTo>
                    <a:lnTo>
                      <a:pt x="1136" y="157"/>
                    </a:lnTo>
                    <a:lnTo>
                      <a:pt x="1140" y="159"/>
                    </a:lnTo>
                    <a:lnTo>
                      <a:pt x="1149" y="163"/>
                    </a:lnTo>
                    <a:lnTo>
                      <a:pt x="1149" y="163"/>
                    </a:lnTo>
                    <a:close/>
                    <a:moveTo>
                      <a:pt x="286" y="675"/>
                    </a:moveTo>
                    <a:lnTo>
                      <a:pt x="286" y="675"/>
                    </a:lnTo>
                    <a:lnTo>
                      <a:pt x="278" y="677"/>
                    </a:lnTo>
                    <a:lnTo>
                      <a:pt x="275" y="682"/>
                    </a:lnTo>
                    <a:lnTo>
                      <a:pt x="275" y="682"/>
                    </a:lnTo>
                    <a:lnTo>
                      <a:pt x="271" y="686"/>
                    </a:lnTo>
                    <a:lnTo>
                      <a:pt x="266" y="691"/>
                    </a:lnTo>
                    <a:lnTo>
                      <a:pt x="266" y="691"/>
                    </a:lnTo>
                    <a:lnTo>
                      <a:pt x="260" y="695"/>
                    </a:lnTo>
                    <a:lnTo>
                      <a:pt x="255" y="698"/>
                    </a:lnTo>
                    <a:lnTo>
                      <a:pt x="255" y="698"/>
                    </a:lnTo>
                    <a:lnTo>
                      <a:pt x="255" y="702"/>
                    </a:lnTo>
                    <a:lnTo>
                      <a:pt x="255" y="704"/>
                    </a:lnTo>
                    <a:lnTo>
                      <a:pt x="257" y="706"/>
                    </a:lnTo>
                    <a:lnTo>
                      <a:pt x="258" y="706"/>
                    </a:lnTo>
                    <a:lnTo>
                      <a:pt x="258" y="706"/>
                    </a:lnTo>
                    <a:lnTo>
                      <a:pt x="262" y="706"/>
                    </a:lnTo>
                    <a:lnTo>
                      <a:pt x="264" y="704"/>
                    </a:lnTo>
                    <a:lnTo>
                      <a:pt x="267" y="700"/>
                    </a:lnTo>
                    <a:lnTo>
                      <a:pt x="267" y="700"/>
                    </a:lnTo>
                    <a:lnTo>
                      <a:pt x="275" y="695"/>
                    </a:lnTo>
                    <a:lnTo>
                      <a:pt x="278" y="695"/>
                    </a:lnTo>
                    <a:lnTo>
                      <a:pt x="282" y="695"/>
                    </a:lnTo>
                    <a:lnTo>
                      <a:pt x="282" y="695"/>
                    </a:lnTo>
                    <a:lnTo>
                      <a:pt x="289" y="695"/>
                    </a:lnTo>
                    <a:lnTo>
                      <a:pt x="291" y="695"/>
                    </a:lnTo>
                    <a:lnTo>
                      <a:pt x="295" y="693"/>
                    </a:lnTo>
                    <a:lnTo>
                      <a:pt x="295" y="693"/>
                    </a:lnTo>
                    <a:lnTo>
                      <a:pt x="298" y="691"/>
                    </a:lnTo>
                    <a:lnTo>
                      <a:pt x="300" y="691"/>
                    </a:lnTo>
                    <a:lnTo>
                      <a:pt x="307" y="693"/>
                    </a:lnTo>
                    <a:lnTo>
                      <a:pt x="307" y="693"/>
                    </a:lnTo>
                    <a:lnTo>
                      <a:pt x="313" y="691"/>
                    </a:lnTo>
                    <a:lnTo>
                      <a:pt x="316" y="689"/>
                    </a:lnTo>
                    <a:lnTo>
                      <a:pt x="320" y="686"/>
                    </a:lnTo>
                    <a:lnTo>
                      <a:pt x="324" y="684"/>
                    </a:lnTo>
                    <a:lnTo>
                      <a:pt x="324" y="684"/>
                    </a:lnTo>
                    <a:lnTo>
                      <a:pt x="331" y="684"/>
                    </a:lnTo>
                    <a:lnTo>
                      <a:pt x="336" y="686"/>
                    </a:lnTo>
                    <a:lnTo>
                      <a:pt x="336" y="686"/>
                    </a:lnTo>
                    <a:lnTo>
                      <a:pt x="353" y="686"/>
                    </a:lnTo>
                    <a:lnTo>
                      <a:pt x="353" y="686"/>
                    </a:lnTo>
                    <a:lnTo>
                      <a:pt x="358" y="684"/>
                    </a:lnTo>
                    <a:lnTo>
                      <a:pt x="365" y="680"/>
                    </a:lnTo>
                    <a:lnTo>
                      <a:pt x="365" y="680"/>
                    </a:lnTo>
                    <a:lnTo>
                      <a:pt x="367" y="677"/>
                    </a:lnTo>
                    <a:lnTo>
                      <a:pt x="365" y="673"/>
                    </a:lnTo>
                    <a:lnTo>
                      <a:pt x="365" y="671"/>
                    </a:lnTo>
                    <a:lnTo>
                      <a:pt x="365" y="671"/>
                    </a:lnTo>
                    <a:lnTo>
                      <a:pt x="360" y="671"/>
                    </a:lnTo>
                    <a:lnTo>
                      <a:pt x="358" y="671"/>
                    </a:lnTo>
                    <a:lnTo>
                      <a:pt x="356" y="669"/>
                    </a:lnTo>
                    <a:lnTo>
                      <a:pt x="356" y="669"/>
                    </a:lnTo>
                    <a:lnTo>
                      <a:pt x="356" y="668"/>
                    </a:lnTo>
                    <a:lnTo>
                      <a:pt x="356" y="664"/>
                    </a:lnTo>
                    <a:lnTo>
                      <a:pt x="362" y="660"/>
                    </a:lnTo>
                    <a:lnTo>
                      <a:pt x="362" y="660"/>
                    </a:lnTo>
                    <a:lnTo>
                      <a:pt x="365" y="660"/>
                    </a:lnTo>
                    <a:lnTo>
                      <a:pt x="369" y="658"/>
                    </a:lnTo>
                    <a:lnTo>
                      <a:pt x="369" y="658"/>
                    </a:lnTo>
                    <a:lnTo>
                      <a:pt x="371" y="653"/>
                    </a:lnTo>
                    <a:lnTo>
                      <a:pt x="371" y="648"/>
                    </a:lnTo>
                    <a:lnTo>
                      <a:pt x="371" y="648"/>
                    </a:lnTo>
                    <a:lnTo>
                      <a:pt x="371" y="642"/>
                    </a:lnTo>
                    <a:lnTo>
                      <a:pt x="369" y="639"/>
                    </a:lnTo>
                    <a:lnTo>
                      <a:pt x="367" y="635"/>
                    </a:lnTo>
                    <a:lnTo>
                      <a:pt x="362" y="635"/>
                    </a:lnTo>
                    <a:lnTo>
                      <a:pt x="362" y="635"/>
                    </a:lnTo>
                    <a:lnTo>
                      <a:pt x="354" y="637"/>
                    </a:lnTo>
                    <a:lnTo>
                      <a:pt x="353" y="635"/>
                    </a:lnTo>
                    <a:lnTo>
                      <a:pt x="351" y="631"/>
                    </a:lnTo>
                    <a:lnTo>
                      <a:pt x="351" y="631"/>
                    </a:lnTo>
                    <a:lnTo>
                      <a:pt x="349" y="626"/>
                    </a:lnTo>
                    <a:lnTo>
                      <a:pt x="349" y="626"/>
                    </a:lnTo>
                    <a:lnTo>
                      <a:pt x="349" y="622"/>
                    </a:lnTo>
                    <a:lnTo>
                      <a:pt x="349" y="620"/>
                    </a:lnTo>
                    <a:lnTo>
                      <a:pt x="349" y="620"/>
                    </a:lnTo>
                    <a:lnTo>
                      <a:pt x="349" y="617"/>
                    </a:lnTo>
                    <a:lnTo>
                      <a:pt x="347" y="615"/>
                    </a:lnTo>
                    <a:lnTo>
                      <a:pt x="344" y="611"/>
                    </a:lnTo>
                    <a:lnTo>
                      <a:pt x="344" y="611"/>
                    </a:lnTo>
                    <a:lnTo>
                      <a:pt x="338" y="608"/>
                    </a:lnTo>
                    <a:lnTo>
                      <a:pt x="336" y="602"/>
                    </a:lnTo>
                    <a:lnTo>
                      <a:pt x="336" y="602"/>
                    </a:lnTo>
                    <a:lnTo>
                      <a:pt x="334" y="601"/>
                    </a:lnTo>
                    <a:lnTo>
                      <a:pt x="334" y="601"/>
                    </a:lnTo>
                    <a:lnTo>
                      <a:pt x="331" y="595"/>
                    </a:lnTo>
                    <a:lnTo>
                      <a:pt x="331" y="595"/>
                    </a:lnTo>
                    <a:lnTo>
                      <a:pt x="327" y="592"/>
                    </a:lnTo>
                    <a:lnTo>
                      <a:pt x="324" y="586"/>
                    </a:lnTo>
                    <a:lnTo>
                      <a:pt x="324" y="586"/>
                    </a:lnTo>
                    <a:lnTo>
                      <a:pt x="320" y="581"/>
                    </a:lnTo>
                    <a:lnTo>
                      <a:pt x="316" y="575"/>
                    </a:lnTo>
                    <a:lnTo>
                      <a:pt x="316" y="575"/>
                    </a:lnTo>
                    <a:lnTo>
                      <a:pt x="313" y="572"/>
                    </a:lnTo>
                    <a:lnTo>
                      <a:pt x="311" y="568"/>
                    </a:lnTo>
                    <a:lnTo>
                      <a:pt x="311" y="568"/>
                    </a:lnTo>
                    <a:lnTo>
                      <a:pt x="309" y="564"/>
                    </a:lnTo>
                    <a:lnTo>
                      <a:pt x="305" y="563"/>
                    </a:lnTo>
                    <a:lnTo>
                      <a:pt x="305" y="563"/>
                    </a:lnTo>
                    <a:lnTo>
                      <a:pt x="304" y="559"/>
                    </a:lnTo>
                    <a:lnTo>
                      <a:pt x="304" y="557"/>
                    </a:lnTo>
                    <a:lnTo>
                      <a:pt x="305" y="554"/>
                    </a:lnTo>
                    <a:lnTo>
                      <a:pt x="305" y="554"/>
                    </a:lnTo>
                    <a:lnTo>
                      <a:pt x="305" y="550"/>
                    </a:lnTo>
                    <a:lnTo>
                      <a:pt x="305" y="546"/>
                    </a:lnTo>
                    <a:lnTo>
                      <a:pt x="305" y="546"/>
                    </a:lnTo>
                    <a:lnTo>
                      <a:pt x="307" y="544"/>
                    </a:lnTo>
                    <a:lnTo>
                      <a:pt x="309" y="543"/>
                    </a:lnTo>
                    <a:lnTo>
                      <a:pt x="313" y="541"/>
                    </a:lnTo>
                    <a:lnTo>
                      <a:pt x="313" y="541"/>
                    </a:lnTo>
                    <a:lnTo>
                      <a:pt x="316" y="535"/>
                    </a:lnTo>
                    <a:lnTo>
                      <a:pt x="318" y="530"/>
                    </a:lnTo>
                    <a:lnTo>
                      <a:pt x="318" y="530"/>
                    </a:lnTo>
                    <a:lnTo>
                      <a:pt x="320" y="523"/>
                    </a:lnTo>
                    <a:lnTo>
                      <a:pt x="320" y="521"/>
                    </a:lnTo>
                    <a:lnTo>
                      <a:pt x="318" y="517"/>
                    </a:lnTo>
                    <a:lnTo>
                      <a:pt x="318" y="517"/>
                    </a:lnTo>
                    <a:lnTo>
                      <a:pt x="311" y="514"/>
                    </a:lnTo>
                    <a:lnTo>
                      <a:pt x="311" y="514"/>
                    </a:lnTo>
                    <a:lnTo>
                      <a:pt x="305" y="514"/>
                    </a:lnTo>
                    <a:lnTo>
                      <a:pt x="300" y="514"/>
                    </a:lnTo>
                    <a:lnTo>
                      <a:pt x="295" y="512"/>
                    </a:lnTo>
                    <a:lnTo>
                      <a:pt x="295" y="510"/>
                    </a:lnTo>
                    <a:lnTo>
                      <a:pt x="293" y="506"/>
                    </a:lnTo>
                    <a:lnTo>
                      <a:pt x="293" y="506"/>
                    </a:lnTo>
                    <a:lnTo>
                      <a:pt x="295" y="503"/>
                    </a:lnTo>
                    <a:lnTo>
                      <a:pt x="296" y="499"/>
                    </a:lnTo>
                    <a:lnTo>
                      <a:pt x="296" y="499"/>
                    </a:lnTo>
                    <a:lnTo>
                      <a:pt x="295" y="496"/>
                    </a:lnTo>
                    <a:lnTo>
                      <a:pt x="293" y="494"/>
                    </a:lnTo>
                    <a:lnTo>
                      <a:pt x="291" y="494"/>
                    </a:lnTo>
                    <a:lnTo>
                      <a:pt x="287" y="494"/>
                    </a:lnTo>
                    <a:lnTo>
                      <a:pt x="287" y="494"/>
                    </a:lnTo>
                    <a:lnTo>
                      <a:pt x="286" y="494"/>
                    </a:lnTo>
                    <a:lnTo>
                      <a:pt x="286" y="494"/>
                    </a:lnTo>
                    <a:lnTo>
                      <a:pt x="278" y="496"/>
                    </a:lnTo>
                    <a:lnTo>
                      <a:pt x="278" y="496"/>
                    </a:lnTo>
                    <a:lnTo>
                      <a:pt x="275" y="497"/>
                    </a:lnTo>
                    <a:lnTo>
                      <a:pt x="275" y="497"/>
                    </a:lnTo>
                    <a:lnTo>
                      <a:pt x="273" y="503"/>
                    </a:lnTo>
                    <a:lnTo>
                      <a:pt x="273" y="503"/>
                    </a:lnTo>
                    <a:lnTo>
                      <a:pt x="273" y="505"/>
                    </a:lnTo>
                    <a:lnTo>
                      <a:pt x="271" y="506"/>
                    </a:lnTo>
                    <a:lnTo>
                      <a:pt x="267" y="508"/>
                    </a:lnTo>
                    <a:lnTo>
                      <a:pt x="267" y="508"/>
                    </a:lnTo>
                    <a:lnTo>
                      <a:pt x="267" y="512"/>
                    </a:lnTo>
                    <a:lnTo>
                      <a:pt x="267" y="516"/>
                    </a:lnTo>
                    <a:lnTo>
                      <a:pt x="267" y="516"/>
                    </a:lnTo>
                    <a:lnTo>
                      <a:pt x="264" y="519"/>
                    </a:lnTo>
                    <a:lnTo>
                      <a:pt x="260" y="521"/>
                    </a:lnTo>
                    <a:lnTo>
                      <a:pt x="260" y="521"/>
                    </a:lnTo>
                    <a:lnTo>
                      <a:pt x="260" y="526"/>
                    </a:lnTo>
                    <a:lnTo>
                      <a:pt x="260" y="530"/>
                    </a:lnTo>
                    <a:lnTo>
                      <a:pt x="260" y="530"/>
                    </a:lnTo>
                    <a:lnTo>
                      <a:pt x="264" y="534"/>
                    </a:lnTo>
                    <a:lnTo>
                      <a:pt x="262" y="537"/>
                    </a:lnTo>
                    <a:lnTo>
                      <a:pt x="258" y="543"/>
                    </a:lnTo>
                    <a:lnTo>
                      <a:pt x="258" y="543"/>
                    </a:lnTo>
                    <a:lnTo>
                      <a:pt x="260" y="546"/>
                    </a:lnTo>
                    <a:lnTo>
                      <a:pt x="262" y="550"/>
                    </a:lnTo>
                    <a:lnTo>
                      <a:pt x="262" y="550"/>
                    </a:lnTo>
                    <a:lnTo>
                      <a:pt x="262" y="554"/>
                    </a:lnTo>
                    <a:lnTo>
                      <a:pt x="260" y="559"/>
                    </a:lnTo>
                    <a:lnTo>
                      <a:pt x="260" y="559"/>
                    </a:lnTo>
                    <a:lnTo>
                      <a:pt x="262" y="561"/>
                    </a:lnTo>
                    <a:lnTo>
                      <a:pt x="262" y="563"/>
                    </a:lnTo>
                    <a:lnTo>
                      <a:pt x="267" y="563"/>
                    </a:lnTo>
                    <a:lnTo>
                      <a:pt x="267" y="563"/>
                    </a:lnTo>
                    <a:lnTo>
                      <a:pt x="269" y="564"/>
                    </a:lnTo>
                    <a:lnTo>
                      <a:pt x="271" y="568"/>
                    </a:lnTo>
                    <a:lnTo>
                      <a:pt x="271" y="568"/>
                    </a:lnTo>
                    <a:lnTo>
                      <a:pt x="271" y="572"/>
                    </a:lnTo>
                    <a:lnTo>
                      <a:pt x="271" y="575"/>
                    </a:lnTo>
                    <a:lnTo>
                      <a:pt x="271" y="575"/>
                    </a:lnTo>
                    <a:lnTo>
                      <a:pt x="273" y="579"/>
                    </a:lnTo>
                    <a:lnTo>
                      <a:pt x="275" y="581"/>
                    </a:lnTo>
                    <a:lnTo>
                      <a:pt x="280" y="584"/>
                    </a:lnTo>
                    <a:lnTo>
                      <a:pt x="280" y="584"/>
                    </a:lnTo>
                    <a:lnTo>
                      <a:pt x="289" y="584"/>
                    </a:lnTo>
                    <a:lnTo>
                      <a:pt x="293" y="586"/>
                    </a:lnTo>
                    <a:lnTo>
                      <a:pt x="295" y="588"/>
                    </a:lnTo>
                    <a:lnTo>
                      <a:pt x="295" y="588"/>
                    </a:lnTo>
                    <a:lnTo>
                      <a:pt x="296" y="590"/>
                    </a:lnTo>
                    <a:lnTo>
                      <a:pt x="295" y="593"/>
                    </a:lnTo>
                    <a:lnTo>
                      <a:pt x="293" y="597"/>
                    </a:lnTo>
                    <a:lnTo>
                      <a:pt x="291" y="601"/>
                    </a:lnTo>
                    <a:lnTo>
                      <a:pt x="291" y="602"/>
                    </a:lnTo>
                    <a:lnTo>
                      <a:pt x="293" y="604"/>
                    </a:lnTo>
                    <a:lnTo>
                      <a:pt x="293" y="604"/>
                    </a:lnTo>
                    <a:lnTo>
                      <a:pt x="296" y="604"/>
                    </a:lnTo>
                    <a:lnTo>
                      <a:pt x="298" y="602"/>
                    </a:lnTo>
                    <a:lnTo>
                      <a:pt x="300" y="602"/>
                    </a:lnTo>
                    <a:lnTo>
                      <a:pt x="302" y="604"/>
                    </a:lnTo>
                    <a:lnTo>
                      <a:pt x="302" y="604"/>
                    </a:lnTo>
                    <a:lnTo>
                      <a:pt x="304" y="610"/>
                    </a:lnTo>
                    <a:lnTo>
                      <a:pt x="302" y="613"/>
                    </a:lnTo>
                    <a:lnTo>
                      <a:pt x="298" y="615"/>
                    </a:lnTo>
                    <a:lnTo>
                      <a:pt x="295" y="615"/>
                    </a:lnTo>
                    <a:lnTo>
                      <a:pt x="286" y="617"/>
                    </a:lnTo>
                    <a:lnTo>
                      <a:pt x="280" y="619"/>
                    </a:lnTo>
                    <a:lnTo>
                      <a:pt x="278" y="620"/>
                    </a:lnTo>
                    <a:lnTo>
                      <a:pt x="278" y="620"/>
                    </a:lnTo>
                    <a:lnTo>
                      <a:pt x="278" y="624"/>
                    </a:lnTo>
                    <a:lnTo>
                      <a:pt x="278" y="626"/>
                    </a:lnTo>
                    <a:lnTo>
                      <a:pt x="280" y="628"/>
                    </a:lnTo>
                    <a:lnTo>
                      <a:pt x="280" y="631"/>
                    </a:lnTo>
                    <a:lnTo>
                      <a:pt x="280" y="631"/>
                    </a:lnTo>
                    <a:lnTo>
                      <a:pt x="280" y="633"/>
                    </a:lnTo>
                    <a:lnTo>
                      <a:pt x="278" y="635"/>
                    </a:lnTo>
                    <a:lnTo>
                      <a:pt x="277" y="637"/>
                    </a:lnTo>
                    <a:lnTo>
                      <a:pt x="277" y="640"/>
                    </a:lnTo>
                    <a:lnTo>
                      <a:pt x="277" y="640"/>
                    </a:lnTo>
                    <a:lnTo>
                      <a:pt x="278" y="646"/>
                    </a:lnTo>
                    <a:lnTo>
                      <a:pt x="278" y="648"/>
                    </a:lnTo>
                    <a:lnTo>
                      <a:pt x="278" y="649"/>
                    </a:lnTo>
                    <a:lnTo>
                      <a:pt x="278" y="649"/>
                    </a:lnTo>
                    <a:lnTo>
                      <a:pt x="273" y="653"/>
                    </a:lnTo>
                    <a:lnTo>
                      <a:pt x="269" y="657"/>
                    </a:lnTo>
                    <a:lnTo>
                      <a:pt x="269" y="657"/>
                    </a:lnTo>
                    <a:lnTo>
                      <a:pt x="269" y="660"/>
                    </a:lnTo>
                    <a:lnTo>
                      <a:pt x="269" y="662"/>
                    </a:lnTo>
                    <a:lnTo>
                      <a:pt x="275" y="664"/>
                    </a:lnTo>
                    <a:lnTo>
                      <a:pt x="275" y="664"/>
                    </a:lnTo>
                    <a:lnTo>
                      <a:pt x="280" y="666"/>
                    </a:lnTo>
                    <a:lnTo>
                      <a:pt x="286" y="668"/>
                    </a:lnTo>
                    <a:lnTo>
                      <a:pt x="286" y="668"/>
                    </a:lnTo>
                    <a:lnTo>
                      <a:pt x="291" y="668"/>
                    </a:lnTo>
                    <a:lnTo>
                      <a:pt x="298" y="668"/>
                    </a:lnTo>
                    <a:lnTo>
                      <a:pt x="298" y="668"/>
                    </a:lnTo>
                    <a:lnTo>
                      <a:pt x="302" y="669"/>
                    </a:lnTo>
                    <a:lnTo>
                      <a:pt x="302" y="671"/>
                    </a:lnTo>
                    <a:lnTo>
                      <a:pt x="302" y="673"/>
                    </a:lnTo>
                    <a:lnTo>
                      <a:pt x="302" y="673"/>
                    </a:lnTo>
                    <a:lnTo>
                      <a:pt x="298" y="675"/>
                    </a:lnTo>
                    <a:lnTo>
                      <a:pt x="293" y="675"/>
                    </a:lnTo>
                    <a:lnTo>
                      <a:pt x="286" y="675"/>
                    </a:lnTo>
                    <a:lnTo>
                      <a:pt x="286" y="675"/>
                    </a:lnTo>
                    <a:close/>
                    <a:moveTo>
                      <a:pt x="534" y="572"/>
                    </a:moveTo>
                    <a:lnTo>
                      <a:pt x="534" y="572"/>
                    </a:lnTo>
                    <a:lnTo>
                      <a:pt x="532" y="566"/>
                    </a:lnTo>
                    <a:lnTo>
                      <a:pt x="530" y="564"/>
                    </a:lnTo>
                    <a:lnTo>
                      <a:pt x="526" y="564"/>
                    </a:lnTo>
                    <a:lnTo>
                      <a:pt x="525" y="566"/>
                    </a:lnTo>
                    <a:lnTo>
                      <a:pt x="519" y="570"/>
                    </a:lnTo>
                    <a:lnTo>
                      <a:pt x="515" y="577"/>
                    </a:lnTo>
                    <a:lnTo>
                      <a:pt x="515" y="577"/>
                    </a:lnTo>
                    <a:lnTo>
                      <a:pt x="515" y="577"/>
                    </a:lnTo>
                    <a:lnTo>
                      <a:pt x="515" y="577"/>
                    </a:lnTo>
                    <a:lnTo>
                      <a:pt x="517" y="582"/>
                    </a:lnTo>
                    <a:lnTo>
                      <a:pt x="517" y="586"/>
                    </a:lnTo>
                    <a:lnTo>
                      <a:pt x="521" y="590"/>
                    </a:lnTo>
                    <a:lnTo>
                      <a:pt x="526" y="590"/>
                    </a:lnTo>
                    <a:lnTo>
                      <a:pt x="526" y="590"/>
                    </a:lnTo>
                    <a:lnTo>
                      <a:pt x="530" y="590"/>
                    </a:lnTo>
                    <a:lnTo>
                      <a:pt x="532" y="588"/>
                    </a:lnTo>
                    <a:lnTo>
                      <a:pt x="535" y="582"/>
                    </a:lnTo>
                    <a:lnTo>
                      <a:pt x="535" y="577"/>
                    </a:lnTo>
                    <a:lnTo>
                      <a:pt x="534" y="572"/>
                    </a:lnTo>
                    <a:lnTo>
                      <a:pt x="534" y="572"/>
                    </a:lnTo>
                    <a:close/>
                    <a:moveTo>
                      <a:pt x="937" y="338"/>
                    </a:moveTo>
                    <a:lnTo>
                      <a:pt x="937" y="338"/>
                    </a:lnTo>
                    <a:lnTo>
                      <a:pt x="935" y="336"/>
                    </a:lnTo>
                    <a:lnTo>
                      <a:pt x="935" y="338"/>
                    </a:lnTo>
                    <a:lnTo>
                      <a:pt x="935" y="342"/>
                    </a:lnTo>
                    <a:lnTo>
                      <a:pt x="935" y="342"/>
                    </a:lnTo>
                    <a:lnTo>
                      <a:pt x="937" y="340"/>
                    </a:lnTo>
                    <a:lnTo>
                      <a:pt x="939" y="338"/>
                    </a:lnTo>
                    <a:lnTo>
                      <a:pt x="937" y="338"/>
                    </a:lnTo>
                    <a:lnTo>
                      <a:pt x="937" y="338"/>
                    </a:lnTo>
                    <a:close/>
                    <a:moveTo>
                      <a:pt x="110" y="354"/>
                    </a:moveTo>
                    <a:lnTo>
                      <a:pt x="110" y="354"/>
                    </a:lnTo>
                    <a:lnTo>
                      <a:pt x="121" y="347"/>
                    </a:lnTo>
                    <a:lnTo>
                      <a:pt x="124" y="344"/>
                    </a:lnTo>
                    <a:lnTo>
                      <a:pt x="126" y="338"/>
                    </a:lnTo>
                    <a:lnTo>
                      <a:pt x="126" y="338"/>
                    </a:lnTo>
                    <a:lnTo>
                      <a:pt x="128" y="335"/>
                    </a:lnTo>
                    <a:lnTo>
                      <a:pt x="130" y="333"/>
                    </a:lnTo>
                    <a:lnTo>
                      <a:pt x="130" y="333"/>
                    </a:lnTo>
                    <a:lnTo>
                      <a:pt x="134" y="331"/>
                    </a:lnTo>
                    <a:lnTo>
                      <a:pt x="137" y="329"/>
                    </a:lnTo>
                    <a:lnTo>
                      <a:pt x="137" y="329"/>
                    </a:lnTo>
                    <a:lnTo>
                      <a:pt x="139" y="326"/>
                    </a:lnTo>
                    <a:lnTo>
                      <a:pt x="139" y="322"/>
                    </a:lnTo>
                    <a:lnTo>
                      <a:pt x="137" y="316"/>
                    </a:lnTo>
                    <a:lnTo>
                      <a:pt x="137" y="316"/>
                    </a:lnTo>
                    <a:lnTo>
                      <a:pt x="135" y="313"/>
                    </a:lnTo>
                    <a:lnTo>
                      <a:pt x="132" y="313"/>
                    </a:lnTo>
                    <a:lnTo>
                      <a:pt x="126" y="313"/>
                    </a:lnTo>
                    <a:lnTo>
                      <a:pt x="119" y="311"/>
                    </a:lnTo>
                    <a:lnTo>
                      <a:pt x="117" y="309"/>
                    </a:lnTo>
                    <a:lnTo>
                      <a:pt x="115" y="307"/>
                    </a:lnTo>
                    <a:lnTo>
                      <a:pt x="115" y="307"/>
                    </a:lnTo>
                    <a:lnTo>
                      <a:pt x="112" y="300"/>
                    </a:lnTo>
                    <a:lnTo>
                      <a:pt x="108" y="297"/>
                    </a:lnTo>
                    <a:lnTo>
                      <a:pt x="108" y="297"/>
                    </a:lnTo>
                    <a:lnTo>
                      <a:pt x="105" y="295"/>
                    </a:lnTo>
                    <a:lnTo>
                      <a:pt x="101" y="295"/>
                    </a:lnTo>
                    <a:lnTo>
                      <a:pt x="101" y="295"/>
                    </a:lnTo>
                    <a:lnTo>
                      <a:pt x="99" y="295"/>
                    </a:lnTo>
                    <a:lnTo>
                      <a:pt x="99" y="295"/>
                    </a:lnTo>
                    <a:lnTo>
                      <a:pt x="97" y="297"/>
                    </a:lnTo>
                    <a:lnTo>
                      <a:pt x="96" y="300"/>
                    </a:lnTo>
                    <a:lnTo>
                      <a:pt x="96" y="300"/>
                    </a:lnTo>
                    <a:lnTo>
                      <a:pt x="94" y="302"/>
                    </a:lnTo>
                    <a:lnTo>
                      <a:pt x="90" y="302"/>
                    </a:lnTo>
                    <a:lnTo>
                      <a:pt x="85" y="302"/>
                    </a:lnTo>
                    <a:lnTo>
                      <a:pt x="85" y="302"/>
                    </a:lnTo>
                    <a:lnTo>
                      <a:pt x="81" y="304"/>
                    </a:lnTo>
                    <a:lnTo>
                      <a:pt x="79" y="306"/>
                    </a:lnTo>
                    <a:lnTo>
                      <a:pt x="77" y="306"/>
                    </a:lnTo>
                    <a:lnTo>
                      <a:pt x="77" y="306"/>
                    </a:lnTo>
                    <a:lnTo>
                      <a:pt x="72" y="304"/>
                    </a:lnTo>
                    <a:lnTo>
                      <a:pt x="72" y="304"/>
                    </a:lnTo>
                    <a:lnTo>
                      <a:pt x="68" y="304"/>
                    </a:lnTo>
                    <a:lnTo>
                      <a:pt x="67" y="306"/>
                    </a:lnTo>
                    <a:lnTo>
                      <a:pt x="67" y="306"/>
                    </a:lnTo>
                    <a:lnTo>
                      <a:pt x="63" y="306"/>
                    </a:lnTo>
                    <a:lnTo>
                      <a:pt x="61" y="302"/>
                    </a:lnTo>
                    <a:lnTo>
                      <a:pt x="61" y="302"/>
                    </a:lnTo>
                    <a:lnTo>
                      <a:pt x="61" y="298"/>
                    </a:lnTo>
                    <a:lnTo>
                      <a:pt x="59" y="298"/>
                    </a:lnTo>
                    <a:lnTo>
                      <a:pt x="58" y="298"/>
                    </a:lnTo>
                    <a:lnTo>
                      <a:pt x="58" y="298"/>
                    </a:lnTo>
                    <a:lnTo>
                      <a:pt x="54" y="302"/>
                    </a:lnTo>
                    <a:lnTo>
                      <a:pt x="52" y="306"/>
                    </a:lnTo>
                    <a:lnTo>
                      <a:pt x="52" y="306"/>
                    </a:lnTo>
                    <a:lnTo>
                      <a:pt x="48" y="309"/>
                    </a:lnTo>
                    <a:lnTo>
                      <a:pt x="47" y="309"/>
                    </a:lnTo>
                    <a:lnTo>
                      <a:pt x="45" y="307"/>
                    </a:lnTo>
                    <a:lnTo>
                      <a:pt x="45" y="307"/>
                    </a:lnTo>
                    <a:lnTo>
                      <a:pt x="43" y="304"/>
                    </a:lnTo>
                    <a:lnTo>
                      <a:pt x="43" y="302"/>
                    </a:lnTo>
                    <a:lnTo>
                      <a:pt x="41" y="302"/>
                    </a:lnTo>
                    <a:lnTo>
                      <a:pt x="41" y="302"/>
                    </a:lnTo>
                    <a:lnTo>
                      <a:pt x="38" y="304"/>
                    </a:lnTo>
                    <a:lnTo>
                      <a:pt x="38" y="307"/>
                    </a:lnTo>
                    <a:lnTo>
                      <a:pt x="38" y="315"/>
                    </a:lnTo>
                    <a:lnTo>
                      <a:pt x="38" y="315"/>
                    </a:lnTo>
                    <a:lnTo>
                      <a:pt x="36" y="316"/>
                    </a:lnTo>
                    <a:lnTo>
                      <a:pt x="34" y="316"/>
                    </a:lnTo>
                    <a:lnTo>
                      <a:pt x="34" y="316"/>
                    </a:lnTo>
                    <a:lnTo>
                      <a:pt x="29" y="320"/>
                    </a:lnTo>
                    <a:lnTo>
                      <a:pt x="27" y="320"/>
                    </a:lnTo>
                    <a:lnTo>
                      <a:pt x="23" y="320"/>
                    </a:lnTo>
                    <a:lnTo>
                      <a:pt x="23" y="320"/>
                    </a:lnTo>
                    <a:lnTo>
                      <a:pt x="21" y="316"/>
                    </a:lnTo>
                    <a:lnTo>
                      <a:pt x="21" y="315"/>
                    </a:lnTo>
                    <a:lnTo>
                      <a:pt x="20" y="311"/>
                    </a:lnTo>
                    <a:lnTo>
                      <a:pt x="18" y="307"/>
                    </a:lnTo>
                    <a:lnTo>
                      <a:pt x="18" y="307"/>
                    </a:lnTo>
                    <a:lnTo>
                      <a:pt x="12" y="306"/>
                    </a:lnTo>
                    <a:lnTo>
                      <a:pt x="7" y="307"/>
                    </a:lnTo>
                    <a:lnTo>
                      <a:pt x="7" y="307"/>
                    </a:lnTo>
                    <a:lnTo>
                      <a:pt x="3" y="309"/>
                    </a:lnTo>
                    <a:lnTo>
                      <a:pt x="3" y="311"/>
                    </a:lnTo>
                    <a:lnTo>
                      <a:pt x="3" y="315"/>
                    </a:lnTo>
                    <a:lnTo>
                      <a:pt x="5" y="316"/>
                    </a:lnTo>
                    <a:lnTo>
                      <a:pt x="5" y="316"/>
                    </a:lnTo>
                    <a:lnTo>
                      <a:pt x="9" y="320"/>
                    </a:lnTo>
                    <a:lnTo>
                      <a:pt x="10" y="324"/>
                    </a:lnTo>
                    <a:lnTo>
                      <a:pt x="9" y="326"/>
                    </a:lnTo>
                    <a:lnTo>
                      <a:pt x="9" y="326"/>
                    </a:lnTo>
                    <a:lnTo>
                      <a:pt x="5" y="327"/>
                    </a:lnTo>
                    <a:lnTo>
                      <a:pt x="1" y="329"/>
                    </a:lnTo>
                    <a:lnTo>
                      <a:pt x="1" y="329"/>
                    </a:lnTo>
                    <a:lnTo>
                      <a:pt x="0" y="331"/>
                    </a:lnTo>
                    <a:lnTo>
                      <a:pt x="1" y="333"/>
                    </a:lnTo>
                    <a:lnTo>
                      <a:pt x="5" y="336"/>
                    </a:lnTo>
                    <a:lnTo>
                      <a:pt x="12" y="340"/>
                    </a:lnTo>
                    <a:lnTo>
                      <a:pt x="12" y="340"/>
                    </a:lnTo>
                    <a:lnTo>
                      <a:pt x="16" y="342"/>
                    </a:lnTo>
                    <a:lnTo>
                      <a:pt x="18" y="345"/>
                    </a:lnTo>
                    <a:lnTo>
                      <a:pt x="18" y="345"/>
                    </a:lnTo>
                    <a:lnTo>
                      <a:pt x="18" y="347"/>
                    </a:lnTo>
                    <a:lnTo>
                      <a:pt x="16" y="349"/>
                    </a:lnTo>
                    <a:lnTo>
                      <a:pt x="10" y="353"/>
                    </a:lnTo>
                    <a:lnTo>
                      <a:pt x="10" y="353"/>
                    </a:lnTo>
                    <a:lnTo>
                      <a:pt x="9" y="356"/>
                    </a:lnTo>
                    <a:lnTo>
                      <a:pt x="10" y="356"/>
                    </a:lnTo>
                    <a:lnTo>
                      <a:pt x="12" y="358"/>
                    </a:lnTo>
                    <a:lnTo>
                      <a:pt x="12" y="358"/>
                    </a:lnTo>
                    <a:lnTo>
                      <a:pt x="16" y="358"/>
                    </a:lnTo>
                    <a:lnTo>
                      <a:pt x="20" y="356"/>
                    </a:lnTo>
                    <a:lnTo>
                      <a:pt x="27" y="353"/>
                    </a:lnTo>
                    <a:lnTo>
                      <a:pt x="27" y="353"/>
                    </a:lnTo>
                    <a:lnTo>
                      <a:pt x="30" y="353"/>
                    </a:lnTo>
                    <a:lnTo>
                      <a:pt x="32" y="354"/>
                    </a:lnTo>
                    <a:lnTo>
                      <a:pt x="32" y="354"/>
                    </a:lnTo>
                    <a:lnTo>
                      <a:pt x="34" y="358"/>
                    </a:lnTo>
                    <a:lnTo>
                      <a:pt x="38" y="362"/>
                    </a:lnTo>
                    <a:lnTo>
                      <a:pt x="38" y="362"/>
                    </a:lnTo>
                    <a:lnTo>
                      <a:pt x="50" y="365"/>
                    </a:lnTo>
                    <a:lnTo>
                      <a:pt x="58" y="365"/>
                    </a:lnTo>
                    <a:lnTo>
                      <a:pt x="65" y="365"/>
                    </a:lnTo>
                    <a:lnTo>
                      <a:pt x="65" y="365"/>
                    </a:lnTo>
                    <a:lnTo>
                      <a:pt x="74" y="360"/>
                    </a:lnTo>
                    <a:lnTo>
                      <a:pt x="79" y="358"/>
                    </a:lnTo>
                    <a:lnTo>
                      <a:pt x="85" y="356"/>
                    </a:lnTo>
                    <a:lnTo>
                      <a:pt x="85" y="356"/>
                    </a:lnTo>
                    <a:lnTo>
                      <a:pt x="90" y="358"/>
                    </a:lnTo>
                    <a:lnTo>
                      <a:pt x="90" y="358"/>
                    </a:lnTo>
                    <a:lnTo>
                      <a:pt x="101" y="358"/>
                    </a:lnTo>
                    <a:lnTo>
                      <a:pt x="106" y="356"/>
                    </a:lnTo>
                    <a:lnTo>
                      <a:pt x="110" y="354"/>
                    </a:lnTo>
                    <a:lnTo>
                      <a:pt x="110" y="354"/>
                    </a:lnTo>
                    <a:close/>
                    <a:moveTo>
                      <a:pt x="1109" y="1044"/>
                    </a:moveTo>
                    <a:lnTo>
                      <a:pt x="1109" y="1044"/>
                    </a:lnTo>
                    <a:lnTo>
                      <a:pt x="1107" y="1035"/>
                    </a:lnTo>
                    <a:lnTo>
                      <a:pt x="1106" y="1026"/>
                    </a:lnTo>
                    <a:lnTo>
                      <a:pt x="1107" y="1004"/>
                    </a:lnTo>
                    <a:lnTo>
                      <a:pt x="1107" y="1004"/>
                    </a:lnTo>
                    <a:lnTo>
                      <a:pt x="1109" y="986"/>
                    </a:lnTo>
                    <a:lnTo>
                      <a:pt x="1109" y="977"/>
                    </a:lnTo>
                    <a:lnTo>
                      <a:pt x="1107" y="968"/>
                    </a:lnTo>
                    <a:lnTo>
                      <a:pt x="1107" y="968"/>
                    </a:lnTo>
                    <a:lnTo>
                      <a:pt x="1104" y="961"/>
                    </a:lnTo>
                    <a:lnTo>
                      <a:pt x="1100" y="957"/>
                    </a:lnTo>
                    <a:lnTo>
                      <a:pt x="1091" y="948"/>
                    </a:lnTo>
                    <a:lnTo>
                      <a:pt x="1078" y="941"/>
                    </a:lnTo>
                    <a:lnTo>
                      <a:pt x="1068" y="932"/>
                    </a:lnTo>
                    <a:lnTo>
                      <a:pt x="1068" y="932"/>
                    </a:lnTo>
                    <a:lnTo>
                      <a:pt x="1060" y="924"/>
                    </a:lnTo>
                    <a:lnTo>
                      <a:pt x="1055" y="917"/>
                    </a:lnTo>
                    <a:lnTo>
                      <a:pt x="1055" y="917"/>
                    </a:lnTo>
                    <a:lnTo>
                      <a:pt x="1053" y="912"/>
                    </a:lnTo>
                    <a:lnTo>
                      <a:pt x="1053" y="906"/>
                    </a:lnTo>
                    <a:lnTo>
                      <a:pt x="1053" y="901"/>
                    </a:lnTo>
                    <a:lnTo>
                      <a:pt x="1053" y="897"/>
                    </a:lnTo>
                    <a:lnTo>
                      <a:pt x="1053" y="897"/>
                    </a:lnTo>
                    <a:lnTo>
                      <a:pt x="1048" y="894"/>
                    </a:lnTo>
                    <a:lnTo>
                      <a:pt x="1042" y="890"/>
                    </a:lnTo>
                    <a:lnTo>
                      <a:pt x="1039" y="888"/>
                    </a:lnTo>
                    <a:lnTo>
                      <a:pt x="1035" y="883"/>
                    </a:lnTo>
                    <a:lnTo>
                      <a:pt x="1035" y="883"/>
                    </a:lnTo>
                    <a:lnTo>
                      <a:pt x="1033" y="877"/>
                    </a:lnTo>
                    <a:lnTo>
                      <a:pt x="1037" y="872"/>
                    </a:lnTo>
                    <a:lnTo>
                      <a:pt x="1042" y="861"/>
                    </a:lnTo>
                    <a:lnTo>
                      <a:pt x="1042" y="861"/>
                    </a:lnTo>
                    <a:lnTo>
                      <a:pt x="1046" y="852"/>
                    </a:lnTo>
                    <a:lnTo>
                      <a:pt x="1051" y="848"/>
                    </a:lnTo>
                    <a:lnTo>
                      <a:pt x="1068" y="843"/>
                    </a:lnTo>
                    <a:lnTo>
                      <a:pt x="1068" y="843"/>
                    </a:lnTo>
                    <a:lnTo>
                      <a:pt x="1073" y="841"/>
                    </a:lnTo>
                    <a:lnTo>
                      <a:pt x="1078" y="838"/>
                    </a:lnTo>
                    <a:lnTo>
                      <a:pt x="1084" y="832"/>
                    </a:lnTo>
                    <a:lnTo>
                      <a:pt x="1089" y="825"/>
                    </a:lnTo>
                    <a:lnTo>
                      <a:pt x="1098" y="820"/>
                    </a:lnTo>
                    <a:lnTo>
                      <a:pt x="1098" y="820"/>
                    </a:lnTo>
                    <a:lnTo>
                      <a:pt x="1107" y="814"/>
                    </a:lnTo>
                    <a:lnTo>
                      <a:pt x="1116" y="812"/>
                    </a:lnTo>
                    <a:lnTo>
                      <a:pt x="1125" y="814"/>
                    </a:lnTo>
                    <a:lnTo>
                      <a:pt x="1134" y="816"/>
                    </a:lnTo>
                    <a:lnTo>
                      <a:pt x="1134" y="816"/>
                    </a:lnTo>
                    <a:lnTo>
                      <a:pt x="1134" y="800"/>
                    </a:lnTo>
                    <a:lnTo>
                      <a:pt x="1136" y="785"/>
                    </a:lnTo>
                    <a:lnTo>
                      <a:pt x="1136" y="785"/>
                    </a:lnTo>
                    <a:lnTo>
                      <a:pt x="1134" y="774"/>
                    </a:lnTo>
                    <a:lnTo>
                      <a:pt x="1131" y="767"/>
                    </a:lnTo>
                    <a:lnTo>
                      <a:pt x="1127" y="758"/>
                    </a:lnTo>
                    <a:lnTo>
                      <a:pt x="1124" y="749"/>
                    </a:lnTo>
                    <a:lnTo>
                      <a:pt x="1124" y="749"/>
                    </a:lnTo>
                    <a:lnTo>
                      <a:pt x="1124" y="740"/>
                    </a:lnTo>
                    <a:lnTo>
                      <a:pt x="1124" y="729"/>
                    </a:lnTo>
                    <a:lnTo>
                      <a:pt x="1125" y="720"/>
                    </a:lnTo>
                    <a:lnTo>
                      <a:pt x="1125" y="709"/>
                    </a:lnTo>
                    <a:lnTo>
                      <a:pt x="1125" y="709"/>
                    </a:lnTo>
                    <a:lnTo>
                      <a:pt x="1118" y="691"/>
                    </a:lnTo>
                    <a:lnTo>
                      <a:pt x="1118" y="682"/>
                    </a:lnTo>
                    <a:lnTo>
                      <a:pt x="1120" y="671"/>
                    </a:lnTo>
                    <a:lnTo>
                      <a:pt x="1120" y="671"/>
                    </a:lnTo>
                    <a:lnTo>
                      <a:pt x="1124" y="664"/>
                    </a:lnTo>
                    <a:lnTo>
                      <a:pt x="1127" y="660"/>
                    </a:lnTo>
                    <a:lnTo>
                      <a:pt x="1131" y="658"/>
                    </a:lnTo>
                    <a:lnTo>
                      <a:pt x="1134" y="658"/>
                    </a:lnTo>
                    <a:lnTo>
                      <a:pt x="1145" y="660"/>
                    </a:lnTo>
                    <a:lnTo>
                      <a:pt x="1158" y="664"/>
                    </a:lnTo>
                    <a:lnTo>
                      <a:pt x="1158" y="664"/>
                    </a:lnTo>
                    <a:lnTo>
                      <a:pt x="1167" y="666"/>
                    </a:lnTo>
                    <a:lnTo>
                      <a:pt x="1172" y="666"/>
                    </a:lnTo>
                    <a:lnTo>
                      <a:pt x="1187" y="664"/>
                    </a:lnTo>
                    <a:lnTo>
                      <a:pt x="1200" y="664"/>
                    </a:lnTo>
                    <a:lnTo>
                      <a:pt x="1205" y="664"/>
                    </a:lnTo>
                    <a:lnTo>
                      <a:pt x="1212" y="664"/>
                    </a:lnTo>
                    <a:lnTo>
                      <a:pt x="1212" y="664"/>
                    </a:lnTo>
                    <a:lnTo>
                      <a:pt x="1220" y="668"/>
                    </a:lnTo>
                    <a:lnTo>
                      <a:pt x="1225" y="671"/>
                    </a:lnTo>
                    <a:lnTo>
                      <a:pt x="1238" y="680"/>
                    </a:lnTo>
                    <a:lnTo>
                      <a:pt x="1249" y="691"/>
                    </a:lnTo>
                    <a:lnTo>
                      <a:pt x="1261" y="700"/>
                    </a:lnTo>
                    <a:lnTo>
                      <a:pt x="1261" y="700"/>
                    </a:lnTo>
                    <a:lnTo>
                      <a:pt x="1272" y="706"/>
                    </a:lnTo>
                    <a:lnTo>
                      <a:pt x="1277" y="707"/>
                    </a:lnTo>
                    <a:lnTo>
                      <a:pt x="1283" y="707"/>
                    </a:lnTo>
                    <a:lnTo>
                      <a:pt x="1287" y="706"/>
                    </a:lnTo>
                    <a:lnTo>
                      <a:pt x="1290" y="696"/>
                    </a:lnTo>
                    <a:lnTo>
                      <a:pt x="1294" y="691"/>
                    </a:lnTo>
                    <a:lnTo>
                      <a:pt x="1299" y="686"/>
                    </a:lnTo>
                    <a:lnTo>
                      <a:pt x="1299" y="686"/>
                    </a:lnTo>
                    <a:lnTo>
                      <a:pt x="1303" y="682"/>
                    </a:lnTo>
                    <a:lnTo>
                      <a:pt x="1310" y="680"/>
                    </a:lnTo>
                    <a:lnTo>
                      <a:pt x="1315" y="678"/>
                    </a:lnTo>
                    <a:lnTo>
                      <a:pt x="1319" y="677"/>
                    </a:lnTo>
                    <a:lnTo>
                      <a:pt x="1319" y="677"/>
                    </a:lnTo>
                    <a:lnTo>
                      <a:pt x="1321" y="671"/>
                    </a:lnTo>
                    <a:lnTo>
                      <a:pt x="1321" y="669"/>
                    </a:lnTo>
                    <a:lnTo>
                      <a:pt x="1319" y="668"/>
                    </a:lnTo>
                    <a:lnTo>
                      <a:pt x="1317" y="666"/>
                    </a:lnTo>
                    <a:lnTo>
                      <a:pt x="1310" y="664"/>
                    </a:lnTo>
                    <a:lnTo>
                      <a:pt x="1308" y="662"/>
                    </a:lnTo>
                    <a:lnTo>
                      <a:pt x="1306" y="658"/>
                    </a:lnTo>
                    <a:lnTo>
                      <a:pt x="1306" y="658"/>
                    </a:lnTo>
                    <a:lnTo>
                      <a:pt x="1306" y="649"/>
                    </a:lnTo>
                    <a:lnTo>
                      <a:pt x="1308" y="639"/>
                    </a:lnTo>
                    <a:lnTo>
                      <a:pt x="1314" y="619"/>
                    </a:lnTo>
                    <a:lnTo>
                      <a:pt x="1314" y="619"/>
                    </a:lnTo>
                    <a:lnTo>
                      <a:pt x="1315" y="610"/>
                    </a:lnTo>
                    <a:lnTo>
                      <a:pt x="1315" y="599"/>
                    </a:lnTo>
                    <a:lnTo>
                      <a:pt x="1315" y="595"/>
                    </a:lnTo>
                    <a:lnTo>
                      <a:pt x="1314" y="592"/>
                    </a:lnTo>
                    <a:lnTo>
                      <a:pt x="1308" y="590"/>
                    </a:lnTo>
                    <a:lnTo>
                      <a:pt x="1303" y="588"/>
                    </a:lnTo>
                    <a:lnTo>
                      <a:pt x="1303" y="588"/>
                    </a:lnTo>
                    <a:lnTo>
                      <a:pt x="1296" y="588"/>
                    </a:lnTo>
                    <a:lnTo>
                      <a:pt x="1290" y="592"/>
                    </a:lnTo>
                    <a:lnTo>
                      <a:pt x="1287" y="595"/>
                    </a:lnTo>
                    <a:lnTo>
                      <a:pt x="1285" y="601"/>
                    </a:lnTo>
                    <a:lnTo>
                      <a:pt x="1281" y="610"/>
                    </a:lnTo>
                    <a:lnTo>
                      <a:pt x="1279" y="615"/>
                    </a:lnTo>
                    <a:lnTo>
                      <a:pt x="1276" y="619"/>
                    </a:lnTo>
                    <a:lnTo>
                      <a:pt x="1276" y="619"/>
                    </a:lnTo>
                    <a:lnTo>
                      <a:pt x="1268" y="619"/>
                    </a:lnTo>
                    <a:lnTo>
                      <a:pt x="1263" y="619"/>
                    </a:lnTo>
                    <a:lnTo>
                      <a:pt x="1259" y="615"/>
                    </a:lnTo>
                    <a:lnTo>
                      <a:pt x="1256" y="610"/>
                    </a:lnTo>
                    <a:lnTo>
                      <a:pt x="1250" y="597"/>
                    </a:lnTo>
                    <a:lnTo>
                      <a:pt x="1247" y="586"/>
                    </a:lnTo>
                    <a:lnTo>
                      <a:pt x="1247" y="586"/>
                    </a:lnTo>
                    <a:lnTo>
                      <a:pt x="1241" y="572"/>
                    </a:lnTo>
                    <a:lnTo>
                      <a:pt x="1241" y="568"/>
                    </a:lnTo>
                    <a:lnTo>
                      <a:pt x="1243" y="566"/>
                    </a:lnTo>
                    <a:lnTo>
                      <a:pt x="1250" y="564"/>
                    </a:lnTo>
                    <a:lnTo>
                      <a:pt x="1258" y="563"/>
                    </a:lnTo>
                    <a:lnTo>
                      <a:pt x="1265" y="561"/>
                    </a:lnTo>
                    <a:lnTo>
                      <a:pt x="1265" y="561"/>
                    </a:lnTo>
                    <a:lnTo>
                      <a:pt x="1274" y="554"/>
                    </a:lnTo>
                    <a:lnTo>
                      <a:pt x="1285" y="543"/>
                    </a:lnTo>
                    <a:lnTo>
                      <a:pt x="1288" y="535"/>
                    </a:lnTo>
                    <a:lnTo>
                      <a:pt x="1292" y="530"/>
                    </a:lnTo>
                    <a:lnTo>
                      <a:pt x="1294" y="525"/>
                    </a:lnTo>
                    <a:lnTo>
                      <a:pt x="1292" y="519"/>
                    </a:lnTo>
                    <a:lnTo>
                      <a:pt x="1292" y="519"/>
                    </a:lnTo>
                    <a:lnTo>
                      <a:pt x="1290" y="516"/>
                    </a:lnTo>
                    <a:lnTo>
                      <a:pt x="1288" y="514"/>
                    </a:lnTo>
                    <a:lnTo>
                      <a:pt x="1283" y="512"/>
                    </a:lnTo>
                    <a:lnTo>
                      <a:pt x="1276" y="510"/>
                    </a:lnTo>
                    <a:lnTo>
                      <a:pt x="1272" y="506"/>
                    </a:lnTo>
                    <a:lnTo>
                      <a:pt x="1272" y="506"/>
                    </a:lnTo>
                    <a:lnTo>
                      <a:pt x="1270" y="501"/>
                    </a:lnTo>
                    <a:lnTo>
                      <a:pt x="1272" y="497"/>
                    </a:lnTo>
                    <a:lnTo>
                      <a:pt x="1274" y="494"/>
                    </a:lnTo>
                    <a:lnTo>
                      <a:pt x="1276" y="490"/>
                    </a:lnTo>
                    <a:lnTo>
                      <a:pt x="1276" y="490"/>
                    </a:lnTo>
                    <a:lnTo>
                      <a:pt x="1274" y="472"/>
                    </a:lnTo>
                    <a:lnTo>
                      <a:pt x="1274" y="458"/>
                    </a:lnTo>
                    <a:lnTo>
                      <a:pt x="1277" y="425"/>
                    </a:lnTo>
                    <a:lnTo>
                      <a:pt x="1277" y="425"/>
                    </a:lnTo>
                    <a:lnTo>
                      <a:pt x="1277" y="402"/>
                    </a:lnTo>
                    <a:lnTo>
                      <a:pt x="1276" y="378"/>
                    </a:lnTo>
                    <a:lnTo>
                      <a:pt x="1270" y="354"/>
                    </a:lnTo>
                    <a:lnTo>
                      <a:pt x="1265" y="331"/>
                    </a:lnTo>
                    <a:lnTo>
                      <a:pt x="1265" y="331"/>
                    </a:lnTo>
                    <a:lnTo>
                      <a:pt x="1261" y="318"/>
                    </a:lnTo>
                    <a:lnTo>
                      <a:pt x="1263" y="306"/>
                    </a:lnTo>
                    <a:lnTo>
                      <a:pt x="1268" y="297"/>
                    </a:lnTo>
                    <a:lnTo>
                      <a:pt x="1276" y="288"/>
                    </a:lnTo>
                    <a:lnTo>
                      <a:pt x="1287" y="282"/>
                    </a:lnTo>
                    <a:lnTo>
                      <a:pt x="1297" y="277"/>
                    </a:lnTo>
                    <a:lnTo>
                      <a:pt x="1325" y="269"/>
                    </a:lnTo>
                    <a:lnTo>
                      <a:pt x="1325" y="269"/>
                    </a:lnTo>
                    <a:lnTo>
                      <a:pt x="1339" y="262"/>
                    </a:lnTo>
                    <a:lnTo>
                      <a:pt x="1350" y="255"/>
                    </a:lnTo>
                    <a:lnTo>
                      <a:pt x="1357" y="248"/>
                    </a:lnTo>
                    <a:lnTo>
                      <a:pt x="1359" y="237"/>
                    </a:lnTo>
                    <a:lnTo>
                      <a:pt x="1359" y="237"/>
                    </a:lnTo>
                    <a:lnTo>
                      <a:pt x="1352" y="230"/>
                    </a:lnTo>
                    <a:lnTo>
                      <a:pt x="1343" y="221"/>
                    </a:lnTo>
                    <a:lnTo>
                      <a:pt x="1335" y="213"/>
                    </a:lnTo>
                    <a:lnTo>
                      <a:pt x="1330" y="212"/>
                    </a:lnTo>
                    <a:lnTo>
                      <a:pt x="1325" y="208"/>
                    </a:lnTo>
                    <a:lnTo>
                      <a:pt x="1325" y="208"/>
                    </a:lnTo>
                    <a:lnTo>
                      <a:pt x="1315" y="208"/>
                    </a:lnTo>
                    <a:lnTo>
                      <a:pt x="1308" y="206"/>
                    </a:lnTo>
                    <a:lnTo>
                      <a:pt x="1292" y="208"/>
                    </a:lnTo>
                    <a:lnTo>
                      <a:pt x="1292" y="208"/>
                    </a:lnTo>
                    <a:lnTo>
                      <a:pt x="1277" y="208"/>
                    </a:lnTo>
                    <a:lnTo>
                      <a:pt x="1272" y="210"/>
                    </a:lnTo>
                    <a:lnTo>
                      <a:pt x="1270" y="212"/>
                    </a:lnTo>
                    <a:lnTo>
                      <a:pt x="1268" y="213"/>
                    </a:lnTo>
                    <a:lnTo>
                      <a:pt x="1268" y="213"/>
                    </a:lnTo>
                    <a:lnTo>
                      <a:pt x="1267" y="217"/>
                    </a:lnTo>
                    <a:lnTo>
                      <a:pt x="1268" y="221"/>
                    </a:lnTo>
                    <a:lnTo>
                      <a:pt x="1270" y="228"/>
                    </a:lnTo>
                    <a:lnTo>
                      <a:pt x="1272" y="233"/>
                    </a:lnTo>
                    <a:lnTo>
                      <a:pt x="1272" y="237"/>
                    </a:lnTo>
                    <a:lnTo>
                      <a:pt x="1268" y="241"/>
                    </a:lnTo>
                    <a:lnTo>
                      <a:pt x="1268" y="241"/>
                    </a:lnTo>
                    <a:lnTo>
                      <a:pt x="1265" y="242"/>
                    </a:lnTo>
                    <a:lnTo>
                      <a:pt x="1259" y="244"/>
                    </a:lnTo>
                    <a:lnTo>
                      <a:pt x="1252" y="241"/>
                    </a:lnTo>
                    <a:lnTo>
                      <a:pt x="1243" y="235"/>
                    </a:lnTo>
                    <a:lnTo>
                      <a:pt x="1236" y="233"/>
                    </a:lnTo>
                    <a:lnTo>
                      <a:pt x="1236" y="233"/>
                    </a:lnTo>
                    <a:lnTo>
                      <a:pt x="1230" y="233"/>
                    </a:lnTo>
                    <a:lnTo>
                      <a:pt x="1227" y="235"/>
                    </a:lnTo>
                    <a:lnTo>
                      <a:pt x="1221" y="241"/>
                    </a:lnTo>
                    <a:lnTo>
                      <a:pt x="1216" y="246"/>
                    </a:lnTo>
                    <a:lnTo>
                      <a:pt x="1212" y="248"/>
                    </a:lnTo>
                    <a:lnTo>
                      <a:pt x="1207" y="248"/>
                    </a:lnTo>
                    <a:lnTo>
                      <a:pt x="1207" y="248"/>
                    </a:lnTo>
                    <a:lnTo>
                      <a:pt x="1201" y="248"/>
                    </a:lnTo>
                    <a:lnTo>
                      <a:pt x="1198" y="246"/>
                    </a:lnTo>
                    <a:lnTo>
                      <a:pt x="1196" y="244"/>
                    </a:lnTo>
                    <a:lnTo>
                      <a:pt x="1192" y="242"/>
                    </a:lnTo>
                    <a:lnTo>
                      <a:pt x="1192" y="242"/>
                    </a:lnTo>
                    <a:lnTo>
                      <a:pt x="1187" y="242"/>
                    </a:lnTo>
                    <a:lnTo>
                      <a:pt x="1185" y="244"/>
                    </a:lnTo>
                    <a:lnTo>
                      <a:pt x="1180" y="251"/>
                    </a:lnTo>
                    <a:lnTo>
                      <a:pt x="1180" y="251"/>
                    </a:lnTo>
                    <a:lnTo>
                      <a:pt x="1174" y="253"/>
                    </a:lnTo>
                    <a:lnTo>
                      <a:pt x="1172" y="251"/>
                    </a:lnTo>
                    <a:lnTo>
                      <a:pt x="1169" y="251"/>
                    </a:lnTo>
                    <a:lnTo>
                      <a:pt x="1167" y="248"/>
                    </a:lnTo>
                    <a:lnTo>
                      <a:pt x="1163" y="241"/>
                    </a:lnTo>
                    <a:lnTo>
                      <a:pt x="1162" y="239"/>
                    </a:lnTo>
                    <a:lnTo>
                      <a:pt x="1158" y="237"/>
                    </a:lnTo>
                    <a:lnTo>
                      <a:pt x="1158" y="237"/>
                    </a:lnTo>
                    <a:lnTo>
                      <a:pt x="1153" y="237"/>
                    </a:lnTo>
                    <a:lnTo>
                      <a:pt x="1149" y="237"/>
                    </a:lnTo>
                    <a:lnTo>
                      <a:pt x="1136" y="242"/>
                    </a:lnTo>
                    <a:lnTo>
                      <a:pt x="1125" y="250"/>
                    </a:lnTo>
                    <a:lnTo>
                      <a:pt x="1115" y="253"/>
                    </a:lnTo>
                    <a:lnTo>
                      <a:pt x="1115" y="253"/>
                    </a:lnTo>
                    <a:lnTo>
                      <a:pt x="1109" y="255"/>
                    </a:lnTo>
                    <a:lnTo>
                      <a:pt x="1102" y="255"/>
                    </a:lnTo>
                    <a:lnTo>
                      <a:pt x="1096" y="255"/>
                    </a:lnTo>
                    <a:lnTo>
                      <a:pt x="1089" y="259"/>
                    </a:lnTo>
                    <a:lnTo>
                      <a:pt x="1089" y="259"/>
                    </a:lnTo>
                    <a:lnTo>
                      <a:pt x="1086" y="264"/>
                    </a:lnTo>
                    <a:lnTo>
                      <a:pt x="1084" y="269"/>
                    </a:lnTo>
                    <a:lnTo>
                      <a:pt x="1082" y="277"/>
                    </a:lnTo>
                    <a:lnTo>
                      <a:pt x="1078" y="282"/>
                    </a:lnTo>
                    <a:lnTo>
                      <a:pt x="1078" y="282"/>
                    </a:lnTo>
                    <a:lnTo>
                      <a:pt x="1071" y="289"/>
                    </a:lnTo>
                    <a:lnTo>
                      <a:pt x="1060" y="295"/>
                    </a:lnTo>
                    <a:lnTo>
                      <a:pt x="1055" y="295"/>
                    </a:lnTo>
                    <a:lnTo>
                      <a:pt x="1049" y="295"/>
                    </a:lnTo>
                    <a:lnTo>
                      <a:pt x="1046" y="293"/>
                    </a:lnTo>
                    <a:lnTo>
                      <a:pt x="1042" y="289"/>
                    </a:lnTo>
                    <a:lnTo>
                      <a:pt x="1042" y="289"/>
                    </a:lnTo>
                    <a:lnTo>
                      <a:pt x="1042" y="282"/>
                    </a:lnTo>
                    <a:lnTo>
                      <a:pt x="1042" y="277"/>
                    </a:lnTo>
                    <a:lnTo>
                      <a:pt x="1049" y="264"/>
                    </a:lnTo>
                    <a:lnTo>
                      <a:pt x="1053" y="259"/>
                    </a:lnTo>
                    <a:lnTo>
                      <a:pt x="1055" y="253"/>
                    </a:lnTo>
                    <a:lnTo>
                      <a:pt x="1053" y="246"/>
                    </a:lnTo>
                    <a:lnTo>
                      <a:pt x="1048" y="241"/>
                    </a:lnTo>
                    <a:lnTo>
                      <a:pt x="1048" y="241"/>
                    </a:lnTo>
                    <a:lnTo>
                      <a:pt x="1042" y="235"/>
                    </a:lnTo>
                    <a:lnTo>
                      <a:pt x="1031" y="231"/>
                    </a:lnTo>
                    <a:lnTo>
                      <a:pt x="1022" y="230"/>
                    </a:lnTo>
                    <a:lnTo>
                      <a:pt x="1019" y="230"/>
                    </a:lnTo>
                    <a:lnTo>
                      <a:pt x="1015" y="231"/>
                    </a:lnTo>
                    <a:lnTo>
                      <a:pt x="1015" y="231"/>
                    </a:lnTo>
                    <a:lnTo>
                      <a:pt x="1013" y="233"/>
                    </a:lnTo>
                    <a:lnTo>
                      <a:pt x="1011" y="237"/>
                    </a:lnTo>
                    <a:lnTo>
                      <a:pt x="1010" y="242"/>
                    </a:lnTo>
                    <a:lnTo>
                      <a:pt x="1011" y="248"/>
                    </a:lnTo>
                    <a:lnTo>
                      <a:pt x="1015" y="253"/>
                    </a:lnTo>
                    <a:lnTo>
                      <a:pt x="1015" y="253"/>
                    </a:lnTo>
                    <a:lnTo>
                      <a:pt x="1017" y="260"/>
                    </a:lnTo>
                    <a:lnTo>
                      <a:pt x="1015" y="266"/>
                    </a:lnTo>
                    <a:lnTo>
                      <a:pt x="1008" y="277"/>
                    </a:lnTo>
                    <a:lnTo>
                      <a:pt x="1008" y="277"/>
                    </a:lnTo>
                    <a:lnTo>
                      <a:pt x="1008" y="282"/>
                    </a:lnTo>
                    <a:lnTo>
                      <a:pt x="1008" y="289"/>
                    </a:lnTo>
                    <a:lnTo>
                      <a:pt x="1010" y="295"/>
                    </a:lnTo>
                    <a:lnTo>
                      <a:pt x="1010" y="297"/>
                    </a:lnTo>
                    <a:lnTo>
                      <a:pt x="1008" y="300"/>
                    </a:lnTo>
                    <a:lnTo>
                      <a:pt x="1008" y="300"/>
                    </a:lnTo>
                    <a:lnTo>
                      <a:pt x="1002" y="302"/>
                    </a:lnTo>
                    <a:lnTo>
                      <a:pt x="999" y="302"/>
                    </a:lnTo>
                    <a:lnTo>
                      <a:pt x="988" y="302"/>
                    </a:lnTo>
                    <a:lnTo>
                      <a:pt x="988" y="302"/>
                    </a:lnTo>
                    <a:lnTo>
                      <a:pt x="982" y="302"/>
                    </a:lnTo>
                    <a:lnTo>
                      <a:pt x="975" y="306"/>
                    </a:lnTo>
                    <a:lnTo>
                      <a:pt x="970" y="309"/>
                    </a:lnTo>
                    <a:lnTo>
                      <a:pt x="966" y="315"/>
                    </a:lnTo>
                    <a:lnTo>
                      <a:pt x="966" y="315"/>
                    </a:lnTo>
                    <a:lnTo>
                      <a:pt x="966" y="320"/>
                    </a:lnTo>
                    <a:lnTo>
                      <a:pt x="966" y="324"/>
                    </a:lnTo>
                    <a:lnTo>
                      <a:pt x="970" y="335"/>
                    </a:lnTo>
                    <a:lnTo>
                      <a:pt x="970" y="344"/>
                    </a:lnTo>
                    <a:lnTo>
                      <a:pt x="970" y="347"/>
                    </a:lnTo>
                    <a:lnTo>
                      <a:pt x="966" y="351"/>
                    </a:lnTo>
                    <a:lnTo>
                      <a:pt x="966" y="351"/>
                    </a:lnTo>
                    <a:lnTo>
                      <a:pt x="963" y="353"/>
                    </a:lnTo>
                    <a:lnTo>
                      <a:pt x="957" y="353"/>
                    </a:lnTo>
                    <a:lnTo>
                      <a:pt x="946" y="351"/>
                    </a:lnTo>
                    <a:lnTo>
                      <a:pt x="946" y="351"/>
                    </a:lnTo>
                    <a:lnTo>
                      <a:pt x="941" y="347"/>
                    </a:lnTo>
                    <a:lnTo>
                      <a:pt x="939" y="347"/>
                    </a:lnTo>
                    <a:lnTo>
                      <a:pt x="937" y="351"/>
                    </a:lnTo>
                    <a:lnTo>
                      <a:pt x="937" y="351"/>
                    </a:lnTo>
                    <a:lnTo>
                      <a:pt x="934" y="358"/>
                    </a:lnTo>
                    <a:lnTo>
                      <a:pt x="932" y="367"/>
                    </a:lnTo>
                    <a:lnTo>
                      <a:pt x="932" y="371"/>
                    </a:lnTo>
                    <a:lnTo>
                      <a:pt x="928" y="374"/>
                    </a:lnTo>
                    <a:lnTo>
                      <a:pt x="925" y="374"/>
                    </a:lnTo>
                    <a:lnTo>
                      <a:pt x="919" y="374"/>
                    </a:lnTo>
                    <a:lnTo>
                      <a:pt x="919" y="374"/>
                    </a:lnTo>
                    <a:lnTo>
                      <a:pt x="910" y="371"/>
                    </a:lnTo>
                    <a:lnTo>
                      <a:pt x="903" y="365"/>
                    </a:lnTo>
                    <a:lnTo>
                      <a:pt x="894" y="358"/>
                    </a:lnTo>
                    <a:lnTo>
                      <a:pt x="890" y="353"/>
                    </a:lnTo>
                    <a:lnTo>
                      <a:pt x="890" y="353"/>
                    </a:lnTo>
                    <a:lnTo>
                      <a:pt x="887" y="344"/>
                    </a:lnTo>
                    <a:lnTo>
                      <a:pt x="887" y="335"/>
                    </a:lnTo>
                    <a:lnTo>
                      <a:pt x="887" y="326"/>
                    </a:lnTo>
                    <a:lnTo>
                      <a:pt x="887" y="322"/>
                    </a:lnTo>
                    <a:lnTo>
                      <a:pt x="883" y="318"/>
                    </a:lnTo>
                    <a:lnTo>
                      <a:pt x="883" y="318"/>
                    </a:lnTo>
                    <a:lnTo>
                      <a:pt x="881" y="316"/>
                    </a:lnTo>
                    <a:lnTo>
                      <a:pt x="877" y="315"/>
                    </a:lnTo>
                    <a:lnTo>
                      <a:pt x="870" y="313"/>
                    </a:lnTo>
                    <a:lnTo>
                      <a:pt x="861" y="311"/>
                    </a:lnTo>
                    <a:lnTo>
                      <a:pt x="854" y="307"/>
                    </a:lnTo>
                    <a:lnTo>
                      <a:pt x="854" y="307"/>
                    </a:lnTo>
                    <a:lnTo>
                      <a:pt x="850" y="304"/>
                    </a:lnTo>
                    <a:lnTo>
                      <a:pt x="848" y="298"/>
                    </a:lnTo>
                    <a:lnTo>
                      <a:pt x="850" y="293"/>
                    </a:lnTo>
                    <a:lnTo>
                      <a:pt x="854" y="289"/>
                    </a:lnTo>
                    <a:lnTo>
                      <a:pt x="854" y="289"/>
                    </a:lnTo>
                    <a:lnTo>
                      <a:pt x="859" y="289"/>
                    </a:lnTo>
                    <a:lnTo>
                      <a:pt x="865" y="289"/>
                    </a:lnTo>
                    <a:lnTo>
                      <a:pt x="876" y="293"/>
                    </a:lnTo>
                    <a:lnTo>
                      <a:pt x="876" y="293"/>
                    </a:lnTo>
                    <a:lnTo>
                      <a:pt x="892" y="300"/>
                    </a:lnTo>
                    <a:lnTo>
                      <a:pt x="910" y="307"/>
                    </a:lnTo>
                    <a:lnTo>
                      <a:pt x="919" y="307"/>
                    </a:lnTo>
                    <a:lnTo>
                      <a:pt x="928" y="307"/>
                    </a:lnTo>
                    <a:lnTo>
                      <a:pt x="935" y="306"/>
                    </a:lnTo>
                    <a:lnTo>
                      <a:pt x="944" y="302"/>
                    </a:lnTo>
                    <a:lnTo>
                      <a:pt x="944" y="302"/>
                    </a:lnTo>
                    <a:lnTo>
                      <a:pt x="950" y="297"/>
                    </a:lnTo>
                    <a:lnTo>
                      <a:pt x="955" y="289"/>
                    </a:lnTo>
                    <a:lnTo>
                      <a:pt x="961" y="280"/>
                    </a:lnTo>
                    <a:lnTo>
                      <a:pt x="964" y="273"/>
                    </a:lnTo>
                    <a:lnTo>
                      <a:pt x="964" y="266"/>
                    </a:lnTo>
                    <a:lnTo>
                      <a:pt x="963" y="259"/>
                    </a:lnTo>
                    <a:lnTo>
                      <a:pt x="957" y="251"/>
                    </a:lnTo>
                    <a:lnTo>
                      <a:pt x="948" y="248"/>
                    </a:lnTo>
                    <a:lnTo>
                      <a:pt x="948" y="248"/>
                    </a:lnTo>
                    <a:lnTo>
                      <a:pt x="937" y="246"/>
                    </a:lnTo>
                    <a:lnTo>
                      <a:pt x="926" y="242"/>
                    </a:lnTo>
                    <a:lnTo>
                      <a:pt x="926" y="242"/>
                    </a:lnTo>
                    <a:lnTo>
                      <a:pt x="908" y="237"/>
                    </a:lnTo>
                    <a:lnTo>
                      <a:pt x="899" y="233"/>
                    </a:lnTo>
                    <a:lnTo>
                      <a:pt x="890" y="228"/>
                    </a:lnTo>
                    <a:lnTo>
                      <a:pt x="890" y="228"/>
                    </a:lnTo>
                    <a:lnTo>
                      <a:pt x="879" y="221"/>
                    </a:lnTo>
                    <a:lnTo>
                      <a:pt x="872" y="215"/>
                    </a:lnTo>
                    <a:lnTo>
                      <a:pt x="867" y="212"/>
                    </a:lnTo>
                    <a:lnTo>
                      <a:pt x="867" y="212"/>
                    </a:lnTo>
                    <a:lnTo>
                      <a:pt x="854" y="206"/>
                    </a:lnTo>
                    <a:lnTo>
                      <a:pt x="843" y="201"/>
                    </a:lnTo>
                    <a:lnTo>
                      <a:pt x="843" y="201"/>
                    </a:lnTo>
                    <a:lnTo>
                      <a:pt x="838" y="199"/>
                    </a:lnTo>
                    <a:lnTo>
                      <a:pt x="830" y="197"/>
                    </a:lnTo>
                    <a:lnTo>
                      <a:pt x="830" y="197"/>
                    </a:lnTo>
                    <a:lnTo>
                      <a:pt x="821" y="197"/>
                    </a:lnTo>
                    <a:lnTo>
                      <a:pt x="812" y="199"/>
                    </a:lnTo>
                    <a:lnTo>
                      <a:pt x="812" y="199"/>
                    </a:lnTo>
                    <a:lnTo>
                      <a:pt x="803" y="199"/>
                    </a:lnTo>
                    <a:lnTo>
                      <a:pt x="800" y="197"/>
                    </a:lnTo>
                    <a:lnTo>
                      <a:pt x="798" y="192"/>
                    </a:lnTo>
                    <a:lnTo>
                      <a:pt x="798" y="192"/>
                    </a:lnTo>
                    <a:lnTo>
                      <a:pt x="798" y="190"/>
                    </a:lnTo>
                    <a:lnTo>
                      <a:pt x="800" y="188"/>
                    </a:lnTo>
                    <a:lnTo>
                      <a:pt x="803" y="184"/>
                    </a:lnTo>
                    <a:lnTo>
                      <a:pt x="807" y="181"/>
                    </a:lnTo>
                    <a:lnTo>
                      <a:pt x="809" y="179"/>
                    </a:lnTo>
                    <a:lnTo>
                      <a:pt x="809" y="175"/>
                    </a:lnTo>
                    <a:lnTo>
                      <a:pt x="809" y="175"/>
                    </a:lnTo>
                    <a:lnTo>
                      <a:pt x="807" y="172"/>
                    </a:lnTo>
                    <a:lnTo>
                      <a:pt x="805" y="170"/>
                    </a:lnTo>
                    <a:lnTo>
                      <a:pt x="801" y="170"/>
                    </a:lnTo>
                    <a:lnTo>
                      <a:pt x="791" y="175"/>
                    </a:lnTo>
                    <a:lnTo>
                      <a:pt x="791" y="175"/>
                    </a:lnTo>
                    <a:lnTo>
                      <a:pt x="785" y="177"/>
                    </a:lnTo>
                    <a:lnTo>
                      <a:pt x="780" y="177"/>
                    </a:lnTo>
                    <a:lnTo>
                      <a:pt x="778" y="175"/>
                    </a:lnTo>
                    <a:lnTo>
                      <a:pt x="778" y="172"/>
                    </a:lnTo>
                    <a:lnTo>
                      <a:pt x="776" y="165"/>
                    </a:lnTo>
                    <a:lnTo>
                      <a:pt x="774" y="163"/>
                    </a:lnTo>
                    <a:lnTo>
                      <a:pt x="771" y="161"/>
                    </a:lnTo>
                    <a:lnTo>
                      <a:pt x="771" y="161"/>
                    </a:lnTo>
                    <a:lnTo>
                      <a:pt x="767" y="163"/>
                    </a:lnTo>
                    <a:lnTo>
                      <a:pt x="767" y="165"/>
                    </a:lnTo>
                    <a:lnTo>
                      <a:pt x="765" y="168"/>
                    </a:lnTo>
                    <a:lnTo>
                      <a:pt x="765" y="174"/>
                    </a:lnTo>
                    <a:lnTo>
                      <a:pt x="763" y="175"/>
                    </a:lnTo>
                    <a:lnTo>
                      <a:pt x="762" y="177"/>
                    </a:lnTo>
                    <a:lnTo>
                      <a:pt x="762" y="177"/>
                    </a:lnTo>
                    <a:lnTo>
                      <a:pt x="758" y="177"/>
                    </a:lnTo>
                    <a:lnTo>
                      <a:pt x="756" y="177"/>
                    </a:lnTo>
                    <a:lnTo>
                      <a:pt x="754" y="172"/>
                    </a:lnTo>
                    <a:lnTo>
                      <a:pt x="753" y="170"/>
                    </a:lnTo>
                    <a:lnTo>
                      <a:pt x="751" y="170"/>
                    </a:lnTo>
                    <a:lnTo>
                      <a:pt x="749" y="170"/>
                    </a:lnTo>
                    <a:lnTo>
                      <a:pt x="747" y="174"/>
                    </a:lnTo>
                    <a:lnTo>
                      <a:pt x="747" y="174"/>
                    </a:lnTo>
                    <a:lnTo>
                      <a:pt x="745" y="177"/>
                    </a:lnTo>
                    <a:lnTo>
                      <a:pt x="745" y="181"/>
                    </a:lnTo>
                    <a:lnTo>
                      <a:pt x="745" y="184"/>
                    </a:lnTo>
                    <a:lnTo>
                      <a:pt x="745" y="188"/>
                    </a:lnTo>
                    <a:lnTo>
                      <a:pt x="745" y="188"/>
                    </a:lnTo>
                    <a:lnTo>
                      <a:pt x="742" y="190"/>
                    </a:lnTo>
                    <a:lnTo>
                      <a:pt x="738" y="192"/>
                    </a:lnTo>
                    <a:lnTo>
                      <a:pt x="734" y="192"/>
                    </a:lnTo>
                    <a:lnTo>
                      <a:pt x="731" y="190"/>
                    </a:lnTo>
                    <a:lnTo>
                      <a:pt x="731" y="190"/>
                    </a:lnTo>
                    <a:lnTo>
                      <a:pt x="731" y="186"/>
                    </a:lnTo>
                    <a:lnTo>
                      <a:pt x="731" y="183"/>
                    </a:lnTo>
                    <a:lnTo>
                      <a:pt x="733" y="172"/>
                    </a:lnTo>
                    <a:lnTo>
                      <a:pt x="733" y="168"/>
                    </a:lnTo>
                    <a:lnTo>
                      <a:pt x="731" y="165"/>
                    </a:lnTo>
                    <a:lnTo>
                      <a:pt x="727" y="163"/>
                    </a:lnTo>
                    <a:lnTo>
                      <a:pt x="722" y="165"/>
                    </a:lnTo>
                    <a:lnTo>
                      <a:pt x="722" y="165"/>
                    </a:lnTo>
                    <a:lnTo>
                      <a:pt x="718" y="166"/>
                    </a:lnTo>
                    <a:lnTo>
                      <a:pt x="716" y="172"/>
                    </a:lnTo>
                    <a:lnTo>
                      <a:pt x="715" y="175"/>
                    </a:lnTo>
                    <a:lnTo>
                      <a:pt x="711" y="179"/>
                    </a:lnTo>
                    <a:lnTo>
                      <a:pt x="711" y="179"/>
                    </a:lnTo>
                    <a:lnTo>
                      <a:pt x="707" y="181"/>
                    </a:lnTo>
                    <a:lnTo>
                      <a:pt x="702" y="179"/>
                    </a:lnTo>
                    <a:lnTo>
                      <a:pt x="695" y="177"/>
                    </a:lnTo>
                    <a:lnTo>
                      <a:pt x="695" y="177"/>
                    </a:lnTo>
                    <a:lnTo>
                      <a:pt x="689" y="177"/>
                    </a:lnTo>
                    <a:lnTo>
                      <a:pt x="684" y="179"/>
                    </a:lnTo>
                    <a:lnTo>
                      <a:pt x="682" y="183"/>
                    </a:lnTo>
                    <a:lnTo>
                      <a:pt x="680" y="188"/>
                    </a:lnTo>
                    <a:lnTo>
                      <a:pt x="675" y="197"/>
                    </a:lnTo>
                    <a:lnTo>
                      <a:pt x="671" y="201"/>
                    </a:lnTo>
                    <a:lnTo>
                      <a:pt x="666" y="204"/>
                    </a:lnTo>
                    <a:lnTo>
                      <a:pt x="666" y="204"/>
                    </a:lnTo>
                    <a:lnTo>
                      <a:pt x="655" y="206"/>
                    </a:lnTo>
                    <a:lnTo>
                      <a:pt x="640" y="208"/>
                    </a:lnTo>
                    <a:lnTo>
                      <a:pt x="635" y="210"/>
                    </a:lnTo>
                    <a:lnTo>
                      <a:pt x="629" y="212"/>
                    </a:lnTo>
                    <a:lnTo>
                      <a:pt x="626" y="217"/>
                    </a:lnTo>
                    <a:lnTo>
                      <a:pt x="622" y="222"/>
                    </a:lnTo>
                    <a:lnTo>
                      <a:pt x="622" y="222"/>
                    </a:lnTo>
                    <a:lnTo>
                      <a:pt x="622" y="231"/>
                    </a:lnTo>
                    <a:lnTo>
                      <a:pt x="620" y="237"/>
                    </a:lnTo>
                    <a:lnTo>
                      <a:pt x="619" y="241"/>
                    </a:lnTo>
                    <a:lnTo>
                      <a:pt x="619" y="241"/>
                    </a:lnTo>
                    <a:lnTo>
                      <a:pt x="615" y="242"/>
                    </a:lnTo>
                    <a:lnTo>
                      <a:pt x="610" y="242"/>
                    </a:lnTo>
                    <a:lnTo>
                      <a:pt x="601" y="244"/>
                    </a:lnTo>
                    <a:lnTo>
                      <a:pt x="601" y="244"/>
                    </a:lnTo>
                    <a:lnTo>
                      <a:pt x="601" y="248"/>
                    </a:lnTo>
                    <a:lnTo>
                      <a:pt x="601" y="250"/>
                    </a:lnTo>
                    <a:lnTo>
                      <a:pt x="604" y="253"/>
                    </a:lnTo>
                    <a:lnTo>
                      <a:pt x="606" y="255"/>
                    </a:lnTo>
                    <a:lnTo>
                      <a:pt x="606" y="255"/>
                    </a:lnTo>
                    <a:lnTo>
                      <a:pt x="608" y="259"/>
                    </a:lnTo>
                    <a:lnTo>
                      <a:pt x="606" y="262"/>
                    </a:lnTo>
                    <a:lnTo>
                      <a:pt x="606" y="262"/>
                    </a:lnTo>
                    <a:lnTo>
                      <a:pt x="604" y="264"/>
                    </a:lnTo>
                    <a:lnTo>
                      <a:pt x="599" y="264"/>
                    </a:lnTo>
                    <a:lnTo>
                      <a:pt x="591" y="264"/>
                    </a:lnTo>
                    <a:lnTo>
                      <a:pt x="591" y="264"/>
                    </a:lnTo>
                    <a:lnTo>
                      <a:pt x="590" y="268"/>
                    </a:lnTo>
                    <a:lnTo>
                      <a:pt x="590" y="271"/>
                    </a:lnTo>
                    <a:lnTo>
                      <a:pt x="591" y="275"/>
                    </a:lnTo>
                    <a:lnTo>
                      <a:pt x="591" y="278"/>
                    </a:lnTo>
                    <a:lnTo>
                      <a:pt x="591" y="278"/>
                    </a:lnTo>
                    <a:lnTo>
                      <a:pt x="591" y="282"/>
                    </a:lnTo>
                    <a:lnTo>
                      <a:pt x="590" y="284"/>
                    </a:lnTo>
                    <a:lnTo>
                      <a:pt x="586" y="286"/>
                    </a:lnTo>
                    <a:lnTo>
                      <a:pt x="584" y="286"/>
                    </a:lnTo>
                    <a:lnTo>
                      <a:pt x="575" y="282"/>
                    </a:lnTo>
                    <a:lnTo>
                      <a:pt x="568" y="280"/>
                    </a:lnTo>
                    <a:lnTo>
                      <a:pt x="568" y="280"/>
                    </a:lnTo>
                    <a:lnTo>
                      <a:pt x="563" y="282"/>
                    </a:lnTo>
                    <a:lnTo>
                      <a:pt x="561" y="286"/>
                    </a:lnTo>
                    <a:lnTo>
                      <a:pt x="563" y="289"/>
                    </a:lnTo>
                    <a:lnTo>
                      <a:pt x="564" y="295"/>
                    </a:lnTo>
                    <a:lnTo>
                      <a:pt x="572" y="304"/>
                    </a:lnTo>
                    <a:lnTo>
                      <a:pt x="573" y="309"/>
                    </a:lnTo>
                    <a:lnTo>
                      <a:pt x="573" y="311"/>
                    </a:lnTo>
                    <a:lnTo>
                      <a:pt x="573" y="311"/>
                    </a:lnTo>
                    <a:lnTo>
                      <a:pt x="568" y="313"/>
                    </a:lnTo>
                    <a:lnTo>
                      <a:pt x="564" y="313"/>
                    </a:lnTo>
                    <a:lnTo>
                      <a:pt x="557" y="311"/>
                    </a:lnTo>
                    <a:lnTo>
                      <a:pt x="553" y="309"/>
                    </a:lnTo>
                    <a:lnTo>
                      <a:pt x="548" y="309"/>
                    </a:lnTo>
                    <a:lnTo>
                      <a:pt x="544" y="311"/>
                    </a:lnTo>
                    <a:lnTo>
                      <a:pt x="541" y="315"/>
                    </a:lnTo>
                    <a:lnTo>
                      <a:pt x="541" y="315"/>
                    </a:lnTo>
                    <a:lnTo>
                      <a:pt x="537" y="322"/>
                    </a:lnTo>
                    <a:lnTo>
                      <a:pt x="534" y="329"/>
                    </a:lnTo>
                    <a:lnTo>
                      <a:pt x="530" y="336"/>
                    </a:lnTo>
                    <a:lnTo>
                      <a:pt x="525" y="342"/>
                    </a:lnTo>
                    <a:lnTo>
                      <a:pt x="525" y="342"/>
                    </a:lnTo>
                    <a:lnTo>
                      <a:pt x="519" y="345"/>
                    </a:lnTo>
                    <a:lnTo>
                      <a:pt x="514" y="349"/>
                    </a:lnTo>
                    <a:lnTo>
                      <a:pt x="512" y="351"/>
                    </a:lnTo>
                    <a:lnTo>
                      <a:pt x="512" y="353"/>
                    </a:lnTo>
                    <a:lnTo>
                      <a:pt x="515" y="354"/>
                    </a:lnTo>
                    <a:lnTo>
                      <a:pt x="519" y="356"/>
                    </a:lnTo>
                    <a:lnTo>
                      <a:pt x="519" y="356"/>
                    </a:lnTo>
                    <a:lnTo>
                      <a:pt x="526" y="362"/>
                    </a:lnTo>
                    <a:lnTo>
                      <a:pt x="526" y="364"/>
                    </a:lnTo>
                    <a:lnTo>
                      <a:pt x="523" y="367"/>
                    </a:lnTo>
                    <a:lnTo>
                      <a:pt x="523" y="367"/>
                    </a:lnTo>
                    <a:lnTo>
                      <a:pt x="517" y="367"/>
                    </a:lnTo>
                    <a:lnTo>
                      <a:pt x="510" y="365"/>
                    </a:lnTo>
                    <a:lnTo>
                      <a:pt x="499" y="362"/>
                    </a:lnTo>
                    <a:lnTo>
                      <a:pt x="499" y="362"/>
                    </a:lnTo>
                    <a:lnTo>
                      <a:pt x="488" y="360"/>
                    </a:lnTo>
                    <a:lnTo>
                      <a:pt x="485" y="362"/>
                    </a:lnTo>
                    <a:lnTo>
                      <a:pt x="481" y="365"/>
                    </a:lnTo>
                    <a:lnTo>
                      <a:pt x="481" y="365"/>
                    </a:lnTo>
                    <a:lnTo>
                      <a:pt x="479" y="369"/>
                    </a:lnTo>
                    <a:lnTo>
                      <a:pt x="481" y="373"/>
                    </a:lnTo>
                    <a:lnTo>
                      <a:pt x="483" y="376"/>
                    </a:lnTo>
                    <a:lnTo>
                      <a:pt x="483" y="380"/>
                    </a:lnTo>
                    <a:lnTo>
                      <a:pt x="483" y="380"/>
                    </a:lnTo>
                    <a:lnTo>
                      <a:pt x="481" y="383"/>
                    </a:lnTo>
                    <a:lnTo>
                      <a:pt x="477" y="385"/>
                    </a:lnTo>
                    <a:lnTo>
                      <a:pt x="468" y="387"/>
                    </a:lnTo>
                    <a:lnTo>
                      <a:pt x="458" y="387"/>
                    </a:lnTo>
                    <a:lnTo>
                      <a:pt x="454" y="391"/>
                    </a:lnTo>
                    <a:lnTo>
                      <a:pt x="452" y="394"/>
                    </a:lnTo>
                    <a:lnTo>
                      <a:pt x="452" y="394"/>
                    </a:lnTo>
                    <a:lnTo>
                      <a:pt x="450" y="398"/>
                    </a:lnTo>
                    <a:lnTo>
                      <a:pt x="452" y="403"/>
                    </a:lnTo>
                    <a:lnTo>
                      <a:pt x="452" y="407"/>
                    </a:lnTo>
                    <a:lnTo>
                      <a:pt x="452" y="411"/>
                    </a:lnTo>
                    <a:lnTo>
                      <a:pt x="452" y="411"/>
                    </a:lnTo>
                    <a:lnTo>
                      <a:pt x="448" y="412"/>
                    </a:lnTo>
                    <a:lnTo>
                      <a:pt x="447" y="414"/>
                    </a:lnTo>
                    <a:lnTo>
                      <a:pt x="441" y="416"/>
                    </a:lnTo>
                    <a:lnTo>
                      <a:pt x="429" y="416"/>
                    </a:lnTo>
                    <a:lnTo>
                      <a:pt x="429" y="416"/>
                    </a:lnTo>
                    <a:lnTo>
                      <a:pt x="423" y="416"/>
                    </a:lnTo>
                    <a:lnTo>
                      <a:pt x="421" y="418"/>
                    </a:lnTo>
                    <a:lnTo>
                      <a:pt x="425" y="423"/>
                    </a:lnTo>
                    <a:lnTo>
                      <a:pt x="425" y="423"/>
                    </a:lnTo>
                    <a:lnTo>
                      <a:pt x="425" y="425"/>
                    </a:lnTo>
                    <a:lnTo>
                      <a:pt x="427" y="427"/>
                    </a:lnTo>
                    <a:lnTo>
                      <a:pt x="427" y="429"/>
                    </a:lnTo>
                    <a:lnTo>
                      <a:pt x="427" y="429"/>
                    </a:lnTo>
                    <a:lnTo>
                      <a:pt x="427" y="430"/>
                    </a:lnTo>
                    <a:lnTo>
                      <a:pt x="425" y="430"/>
                    </a:lnTo>
                    <a:lnTo>
                      <a:pt x="423" y="432"/>
                    </a:lnTo>
                    <a:lnTo>
                      <a:pt x="423" y="432"/>
                    </a:lnTo>
                    <a:lnTo>
                      <a:pt x="421" y="434"/>
                    </a:lnTo>
                    <a:lnTo>
                      <a:pt x="420" y="436"/>
                    </a:lnTo>
                    <a:lnTo>
                      <a:pt x="421" y="438"/>
                    </a:lnTo>
                    <a:lnTo>
                      <a:pt x="421" y="438"/>
                    </a:lnTo>
                    <a:lnTo>
                      <a:pt x="421" y="440"/>
                    </a:lnTo>
                    <a:lnTo>
                      <a:pt x="425" y="441"/>
                    </a:lnTo>
                    <a:lnTo>
                      <a:pt x="429" y="443"/>
                    </a:lnTo>
                    <a:lnTo>
                      <a:pt x="429" y="443"/>
                    </a:lnTo>
                    <a:lnTo>
                      <a:pt x="430" y="447"/>
                    </a:lnTo>
                    <a:lnTo>
                      <a:pt x="429" y="449"/>
                    </a:lnTo>
                    <a:lnTo>
                      <a:pt x="425" y="454"/>
                    </a:lnTo>
                    <a:lnTo>
                      <a:pt x="425" y="454"/>
                    </a:lnTo>
                    <a:lnTo>
                      <a:pt x="423" y="458"/>
                    </a:lnTo>
                    <a:lnTo>
                      <a:pt x="423" y="459"/>
                    </a:lnTo>
                    <a:lnTo>
                      <a:pt x="427" y="461"/>
                    </a:lnTo>
                    <a:lnTo>
                      <a:pt x="434" y="461"/>
                    </a:lnTo>
                    <a:lnTo>
                      <a:pt x="439" y="463"/>
                    </a:lnTo>
                    <a:lnTo>
                      <a:pt x="439" y="463"/>
                    </a:lnTo>
                    <a:lnTo>
                      <a:pt x="441" y="467"/>
                    </a:lnTo>
                    <a:lnTo>
                      <a:pt x="441" y="470"/>
                    </a:lnTo>
                    <a:lnTo>
                      <a:pt x="438" y="474"/>
                    </a:lnTo>
                    <a:lnTo>
                      <a:pt x="434" y="476"/>
                    </a:lnTo>
                    <a:lnTo>
                      <a:pt x="427" y="479"/>
                    </a:lnTo>
                    <a:lnTo>
                      <a:pt x="425" y="483"/>
                    </a:lnTo>
                    <a:lnTo>
                      <a:pt x="427" y="485"/>
                    </a:lnTo>
                    <a:lnTo>
                      <a:pt x="427" y="485"/>
                    </a:lnTo>
                    <a:lnTo>
                      <a:pt x="429" y="487"/>
                    </a:lnTo>
                    <a:lnTo>
                      <a:pt x="430" y="488"/>
                    </a:lnTo>
                    <a:lnTo>
                      <a:pt x="438" y="487"/>
                    </a:lnTo>
                    <a:lnTo>
                      <a:pt x="439" y="487"/>
                    </a:lnTo>
                    <a:lnTo>
                      <a:pt x="441" y="488"/>
                    </a:lnTo>
                    <a:lnTo>
                      <a:pt x="441" y="492"/>
                    </a:lnTo>
                    <a:lnTo>
                      <a:pt x="438" y="496"/>
                    </a:lnTo>
                    <a:lnTo>
                      <a:pt x="438" y="496"/>
                    </a:lnTo>
                    <a:lnTo>
                      <a:pt x="434" y="501"/>
                    </a:lnTo>
                    <a:lnTo>
                      <a:pt x="432" y="503"/>
                    </a:lnTo>
                    <a:lnTo>
                      <a:pt x="432" y="506"/>
                    </a:lnTo>
                    <a:lnTo>
                      <a:pt x="432" y="506"/>
                    </a:lnTo>
                    <a:lnTo>
                      <a:pt x="434" y="510"/>
                    </a:lnTo>
                    <a:lnTo>
                      <a:pt x="436" y="510"/>
                    </a:lnTo>
                    <a:lnTo>
                      <a:pt x="439" y="510"/>
                    </a:lnTo>
                    <a:lnTo>
                      <a:pt x="443" y="510"/>
                    </a:lnTo>
                    <a:lnTo>
                      <a:pt x="443" y="510"/>
                    </a:lnTo>
                    <a:lnTo>
                      <a:pt x="445" y="510"/>
                    </a:lnTo>
                    <a:lnTo>
                      <a:pt x="447" y="514"/>
                    </a:lnTo>
                    <a:lnTo>
                      <a:pt x="448" y="519"/>
                    </a:lnTo>
                    <a:lnTo>
                      <a:pt x="450" y="523"/>
                    </a:lnTo>
                    <a:lnTo>
                      <a:pt x="452" y="525"/>
                    </a:lnTo>
                    <a:lnTo>
                      <a:pt x="456" y="525"/>
                    </a:lnTo>
                    <a:lnTo>
                      <a:pt x="456" y="525"/>
                    </a:lnTo>
                    <a:lnTo>
                      <a:pt x="459" y="523"/>
                    </a:lnTo>
                    <a:lnTo>
                      <a:pt x="463" y="521"/>
                    </a:lnTo>
                    <a:lnTo>
                      <a:pt x="465" y="516"/>
                    </a:lnTo>
                    <a:lnTo>
                      <a:pt x="468" y="512"/>
                    </a:lnTo>
                    <a:lnTo>
                      <a:pt x="472" y="510"/>
                    </a:lnTo>
                    <a:lnTo>
                      <a:pt x="476" y="510"/>
                    </a:lnTo>
                    <a:lnTo>
                      <a:pt x="476" y="510"/>
                    </a:lnTo>
                    <a:lnTo>
                      <a:pt x="479" y="510"/>
                    </a:lnTo>
                    <a:lnTo>
                      <a:pt x="483" y="510"/>
                    </a:lnTo>
                    <a:lnTo>
                      <a:pt x="485" y="510"/>
                    </a:lnTo>
                    <a:lnTo>
                      <a:pt x="485" y="510"/>
                    </a:lnTo>
                    <a:lnTo>
                      <a:pt x="486" y="506"/>
                    </a:lnTo>
                    <a:lnTo>
                      <a:pt x="488" y="503"/>
                    </a:lnTo>
                    <a:lnTo>
                      <a:pt x="490" y="499"/>
                    </a:lnTo>
                    <a:lnTo>
                      <a:pt x="494" y="497"/>
                    </a:lnTo>
                    <a:lnTo>
                      <a:pt x="494" y="497"/>
                    </a:lnTo>
                    <a:lnTo>
                      <a:pt x="497" y="496"/>
                    </a:lnTo>
                    <a:lnTo>
                      <a:pt x="501" y="497"/>
                    </a:lnTo>
                    <a:lnTo>
                      <a:pt x="505" y="499"/>
                    </a:lnTo>
                    <a:lnTo>
                      <a:pt x="510" y="499"/>
                    </a:lnTo>
                    <a:lnTo>
                      <a:pt x="510" y="499"/>
                    </a:lnTo>
                    <a:lnTo>
                      <a:pt x="517" y="497"/>
                    </a:lnTo>
                    <a:lnTo>
                      <a:pt x="521" y="497"/>
                    </a:lnTo>
                    <a:lnTo>
                      <a:pt x="523" y="503"/>
                    </a:lnTo>
                    <a:lnTo>
                      <a:pt x="523" y="503"/>
                    </a:lnTo>
                    <a:lnTo>
                      <a:pt x="523" y="508"/>
                    </a:lnTo>
                    <a:lnTo>
                      <a:pt x="519" y="516"/>
                    </a:lnTo>
                    <a:lnTo>
                      <a:pt x="517" y="521"/>
                    </a:lnTo>
                    <a:lnTo>
                      <a:pt x="519" y="525"/>
                    </a:lnTo>
                    <a:lnTo>
                      <a:pt x="521" y="528"/>
                    </a:lnTo>
                    <a:lnTo>
                      <a:pt x="521" y="528"/>
                    </a:lnTo>
                    <a:lnTo>
                      <a:pt x="526" y="534"/>
                    </a:lnTo>
                    <a:lnTo>
                      <a:pt x="534" y="537"/>
                    </a:lnTo>
                    <a:lnTo>
                      <a:pt x="543" y="539"/>
                    </a:lnTo>
                    <a:lnTo>
                      <a:pt x="550" y="544"/>
                    </a:lnTo>
                    <a:lnTo>
                      <a:pt x="550" y="544"/>
                    </a:lnTo>
                    <a:lnTo>
                      <a:pt x="553" y="550"/>
                    </a:lnTo>
                    <a:lnTo>
                      <a:pt x="553" y="552"/>
                    </a:lnTo>
                    <a:lnTo>
                      <a:pt x="552" y="552"/>
                    </a:lnTo>
                    <a:lnTo>
                      <a:pt x="548" y="555"/>
                    </a:lnTo>
                    <a:lnTo>
                      <a:pt x="546" y="559"/>
                    </a:lnTo>
                    <a:lnTo>
                      <a:pt x="546" y="561"/>
                    </a:lnTo>
                    <a:lnTo>
                      <a:pt x="546" y="561"/>
                    </a:lnTo>
                    <a:lnTo>
                      <a:pt x="546" y="566"/>
                    </a:lnTo>
                    <a:lnTo>
                      <a:pt x="548" y="572"/>
                    </a:lnTo>
                    <a:lnTo>
                      <a:pt x="550" y="573"/>
                    </a:lnTo>
                    <a:lnTo>
                      <a:pt x="553" y="577"/>
                    </a:lnTo>
                    <a:lnTo>
                      <a:pt x="557" y="577"/>
                    </a:lnTo>
                    <a:lnTo>
                      <a:pt x="561" y="577"/>
                    </a:lnTo>
                    <a:lnTo>
                      <a:pt x="564" y="573"/>
                    </a:lnTo>
                    <a:lnTo>
                      <a:pt x="568" y="570"/>
                    </a:lnTo>
                    <a:lnTo>
                      <a:pt x="568" y="570"/>
                    </a:lnTo>
                    <a:lnTo>
                      <a:pt x="573" y="555"/>
                    </a:lnTo>
                    <a:lnTo>
                      <a:pt x="575" y="554"/>
                    </a:lnTo>
                    <a:lnTo>
                      <a:pt x="577" y="554"/>
                    </a:lnTo>
                    <a:lnTo>
                      <a:pt x="586" y="554"/>
                    </a:lnTo>
                    <a:lnTo>
                      <a:pt x="586" y="554"/>
                    </a:lnTo>
                    <a:lnTo>
                      <a:pt x="595" y="554"/>
                    </a:lnTo>
                    <a:lnTo>
                      <a:pt x="599" y="554"/>
                    </a:lnTo>
                    <a:lnTo>
                      <a:pt x="601" y="552"/>
                    </a:lnTo>
                    <a:lnTo>
                      <a:pt x="601" y="546"/>
                    </a:lnTo>
                    <a:lnTo>
                      <a:pt x="601" y="537"/>
                    </a:lnTo>
                    <a:lnTo>
                      <a:pt x="601" y="537"/>
                    </a:lnTo>
                    <a:lnTo>
                      <a:pt x="597" y="528"/>
                    </a:lnTo>
                    <a:lnTo>
                      <a:pt x="595" y="519"/>
                    </a:lnTo>
                    <a:lnTo>
                      <a:pt x="595" y="516"/>
                    </a:lnTo>
                    <a:lnTo>
                      <a:pt x="597" y="512"/>
                    </a:lnTo>
                    <a:lnTo>
                      <a:pt x="599" y="508"/>
                    </a:lnTo>
                    <a:lnTo>
                      <a:pt x="602" y="506"/>
                    </a:lnTo>
                    <a:lnTo>
                      <a:pt x="602" y="506"/>
                    </a:lnTo>
                    <a:lnTo>
                      <a:pt x="617" y="501"/>
                    </a:lnTo>
                    <a:lnTo>
                      <a:pt x="622" y="497"/>
                    </a:lnTo>
                    <a:lnTo>
                      <a:pt x="628" y="492"/>
                    </a:lnTo>
                    <a:lnTo>
                      <a:pt x="628" y="492"/>
                    </a:lnTo>
                    <a:lnTo>
                      <a:pt x="629" y="485"/>
                    </a:lnTo>
                    <a:lnTo>
                      <a:pt x="629" y="478"/>
                    </a:lnTo>
                    <a:lnTo>
                      <a:pt x="626" y="470"/>
                    </a:lnTo>
                    <a:lnTo>
                      <a:pt x="622" y="463"/>
                    </a:lnTo>
                    <a:lnTo>
                      <a:pt x="622" y="463"/>
                    </a:lnTo>
                    <a:lnTo>
                      <a:pt x="613" y="452"/>
                    </a:lnTo>
                    <a:lnTo>
                      <a:pt x="610" y="447"/>
                    </a:lnTo>
                    <a:lnTo>
                      <a:pt x="608" y="440"/>
                    </a:lnTo>
                    <a:lnTo>
                      <a:pt x="608" y="440"/>
                    </a:lnTo>
                    <a:lnTo>
                      <a:pt x="610" y="434"/>
                    </a:lnTo>
                    <a:lnTo>
                      <a:pt x="611" y="429"/>
                    </a:lnTo>
                    <a:lnTo>
                      <a:pt x="615" y="421"/>
                    </a:lnTo>
                    <a:lnTo>
                      <a:pt x="617" y="416"/>
                    </a:lnTo>
                    <a:lnTo>
                      <a:pt x="617" y="416"/>
                    </a:lnTo>
                    <a:lnTo>
                      <a:pt x="615" y="403"/>
                    </a:lnTo>
                    <a:lnTo>
                      <a:pt x="615" y="398"/>
                    </a:lnTo>
                    <a:lnTo>
                      <a:pt x="619" y="392"/>
                    </a:lnTo>
                    <a:lnTo>
                      <a:pt x="619" y="392"/>
                    </a:lnTo>
                    <a:lnTo>
                      <a:pt x="622" y="389"/>
                    </a:lnTo>
                    <a:lnTo>
                      <a:pt x="626" y="387"/>
                    </a:lnTo>
                    <a:lnTo>
                      <a:pt x="629" y="385"/>
                    </a:lnTo>
                    <a:lnTo>
                      <a:pt x="631" y="380"/>
                    </a:lnTo>
                    <a:lnTo>
                      <a:pt x="631" y="380"/>
                    </a:lnTo>
                    <a:lnTo>
                      <a:pt x="633" y="373"/>
                    </a:lnTo>
                    <a:lnTo>
                      <a:pt x="635" y="369"/>
                    </a:lnTo>
                    <a:lnTo>
                      <a:pt x="639" y="365"/>
                    </a:lnTo>
                    <a:lnTo>
                      <a:pt x="639" y="365"/>
                    </a:lnTo>
                    <a:lnTo>
                      <a:pt x="646" y="364"/>
                    </a:lnTo>
                    <a:lnTo>
                      <a:pt x="653" y="362"/>
                    </a:lnTo>
                    <a:lnTo>
                      <a:pt x="658" y="360"/>
                    </a:lnTo>
                    <a:lnTo>
                      <a:pt x="664" y="353"/>
                    </a:lnTo>
                    <a:lnTo>
                      <a:pt x="664" y="353"/>
                    </a:lnTo>
                    <a:lnTo>
                      <a:pt x="673" y="338"/>
                    </a:lnTo>
                    <a:lnTo>
                      <a:pt x="675" y="331"/>
                    </a:lnTo>
                    <a:lnTo>
                      <a:pt x="678" y="322"/>
                    </a:lnTo>
                    <a:lnTo>
                      <a:pt x="678" y="322"/>
                    </a:lnTo>
                    <a:lnTo>
                      <a:pt x="678" y="318"/>
                    </a:lnTo>
                    <a:lnTo>
                      <a:pt x="682" y="315"/>
                    </a:lnTo>
                    <a:lnTo>
                      <a:pt x="687" y="309"/>
                    </a:lnTo>
                    <a:lnTo>
                      <a:pt x="696" y="306"/>
                    </a:lnTo>
                    <a:lnTo>
                      <a:pt x="706" y="307"/>
                    </a:lnTo>
                    <a:lnTo>
                      <a:pt x="706" y="307"/>
                    </a:lnTo>
                    <a:lnTo>
                      <a:pt x="709" y="309"/>
                    </a:lnTo>
                    <a:lnTo>
                      <a:pt x="713" y="311"/>
                    </a:lnTo>
                    <a:lnTo>
                      <a:pt x="715" y="316"/>
                    </a:lnTo>
                    <a:lnTo>
                      <a:pt x="716" y="322"/>
                    </a:lnTo>
                    <a:lnTo>
                      <a:pt x="716" y="322"/>
                    </a:lnTo>
                    <a:lnTo>
                      <a:pt x="716" y="331"/>
                    </a:lnTo>
                    <a:lnTo>
                      <a:pt x="716" y="331"/>
                    </a:lnTo>
                    <a:lnTo>
                      <a:pt x="718" y="336"/>
                    </a:lnTo>
                    <a:lnTo>
                      <a:pt x="718" y="340"/>
                    </a:lnTo>
                    <a:lnTo>
                      <a:pt x="718" y="342"/>
                    </a:lnTo>
                    <a:lnTo>
                      <a:pt x="718" y="342"/>
                    </a:lnTo>
                    <a:lnTo>
                      <a:pt x="716" y="347"/>
                    </a:lnTo>
                    <a:lnTo>
                      <a:pt x="713" y="349"/>
                    </a:lnTo>
                    <a:lnTo>
                      <a:pt x="702" y="354"/>
                    </a:lnTo>
                    <a:lnTo>
                      <a:pt x="702" y="354"/>
                    </a:lnTo>
                    <a:lnTo>
                      <a:pt x="689" y="362"/>
                    </a:lnTo>
                    <a:lnTo>
                      <a:pt x="684" y="365"/>
                    </a:lnTo>
                    <a:lnTo>
                      <a:pt x="678" y="373"/>
                    </a:lnTo>
                    <a:lnTo>
                      <a:pt x="678" y="373"/>
                    </a:lnTo>
                    <a:lnTo>
                      <a:pt x="677" y="378"/>
                    </a:lnTo>
                    <a:lnTo>
                      <a:pt x="675" y="383"/>
                    </a:lnTo>
                    <a:lnTo>
                      <a:pt x="675" y="383"/>
                    </a:lnTo>
                    <a:lnTo>
                      <a:pt x="675" y="391"/>
                    </a:lnTo>
                    <a:lnTo>
                      <a:pt x="677" y="398"/>
                    </a:lnTo>
                    <a:lnTo>
                      <a:pt x="680" y="412"/>
                    </a:lnTo>
                    <a:lnTo>
                      <a:pt x="680" y="412"/>
                    </a:lnTo>
                    <a:lnTo>
                      <a:pt x="682" y="420"/>
                    </a:lnTo>
                    <a:lnTo>
                      <a:pt x="684" y="423"/>
                    </a:lnTo>
                    <a:lnTo>
                      <a:pt x="689" y="432"/>
                    </a:lnTo>
                    <a:lnTo>
                      <a:pt x="689" y="432"/>
                    </a:lnTo>
                    <a:lnTo>
                      <a:pt x="691" y="440"/>
                    </a:lnTo>
                    <a:lnTo>
                      <a:pt x="693" y="447"/>
                    </a:lnTo>
                    <a:lnTo>
                      <a:pt x="695" y="452"/>
                    </a:lnTo>
                    <a:lnTo>
                      <a:pt x="698" y="458"/>
                    </a:lnTo>
                    <a:lnTo>
                      <a:pt x="698" y="458"/>
                    </a:lnTo>
                    <a:lnTo>
                      <a:pt x="704" y="459"/>
                    </a:lnTo>
                    <a:lnTo>
                      <a:pt x="709" y="461"/>
                    </a:lnTo>
                    <a:lnTo>
                      <a:pt x="715" y="461"/>
                    </a:lnTo>
                    <a:lnTo>
                      <a:pt x="720" y="458"/>
                    </a:lnTo>
                    <a:lnTo>
                      <a:pt x="720" y="458"/>
                    </a:lnTo>
                    <a:lnTo>
                      <a:pt x="733" y="449"/>
                    </a:lnTo>
                    <a:lnTo>
                      <a:pt x="740" y="447"/>
                    </a:lnTo>
                    <a:lnTo>
                      <a:pt x="749" y="445"/>
                    </a:lnTo>
                    <a:lnTo>
                      <a:pt x="749" y="445"/>
                    </a:lnTo>
                    <a:lnTo>
                      <a:pt x="753" y="447"/>
                    </a:lnTo>
                    <a:lnTo>
                      <a:pt x="756" y="449"/>
                    </a:lnTo>
                    <a:lnTo>
                      <a:pt x="765" y="452"/>
                    </a:lnTo>
                    <a:lnTo>
                      <a:pt x="765" y="452"/>
                    </a:lnTo>
                    <a:lnTo>
                      <a:pt x="772" y="452"/>
                    </a:lnTo>
                    <a:lnTo>
                      <a:pt x="782" y="452"/>
                    </a:lnTo>
                    <a:lnTo>
                      <a:pt x="782" y="452"/>
                    </a:lnTo>
                    <a:lnTo>
                      <a:pt x="789" y="456"/>
                    </a:lnTo>
                    <a:lnTo>
                      <a:pt x="792" y="461"/>
                    </a:lnTo>
                    <a:lnTo>
                      <a:pt x="794" y="463"/>
                    </a:lnTo>
                    <a:lnTo>
                      <a:pt x="792" y="467"/>
                    </a:lnTo>
                    <a:lnTo>
                      <a:pt x="791" y="468"/>
                    </a:lnTo>
                    <a:lnTo>
                      <a:pt x="789" y="470"/>
                    </a:lnTo>
                    <a:lnTo>
                      <a:pt x="789" y="470"/>
                    </a:lnTo>
                    <a:lnTo>
                      <a:pt x="782" y="472"/>
                    </a:lnTo>
                    <a:lnTo>
                      <a:pt x="774" y="472"/>
                    </a:lnTo>
                    <a:lnTo>
                      <a:pt x="769" y="470"/>
                    </a:lnTo>
                    <a:lnTo>
                      <a:pt x="762" y="468"/>
                    </a:lnTo>
                    <a:lnTo>
                      <a:pt x="762" y="468"/>
                    </a:lnTo>
                    <a:lnTo>
                      <a:pt x="756" y="470"/>
                    </a:lnTo>
                    <a:lnTo>
                      <a:pt x="753" y="474"/>
                    </a:lnTo>
                    <a:lnTo>
                      <a:pt x="749" y="478"/>
                    </a:lnTo>
                    <a:lnTo>
                      <a:pt x="745" y="479"/>
                    </a:lnTo>
                    <a:lnTo>
                      <a:pt x="745" y="479"/>
                    </a:lnTo>
                    <a:lnTo>
                      <a:pt x="740" y="479"/>
                    </a:lnTo>
                    <a:lnTo>
                      <a:pt x="736" y="479"/>
                    </a:lnTo>
                    <a:lnTo>
                      <a:pt x="729" y="478"/>
                    </a:lnTo>
                    <a:lnTo>
                      <a:pt x="722" y="476"/>
                    </a:lnTo>
                    <a:lnTo>
                      <a:pt x="718" y="476"/>
                    </a:lnTo>
                    <a:lnTo>
                      <a:pt x="713" y="478"/>
                    </a:lnTo>
                    <a:lnTo>
                      <a:pt x="713" y="478"/>
                    </a:lnTo>
                    <a:lnTo>
                      <a:pt x="707" y="483"/>
                    </a:lnTo>
                    <a:lnTo>
                      <a:pt x="706" y="490"/>
                    </a:lnTo>
                    <a:lnTo>
                      <a:pt x="706" y="496"/>
                    </a:lnTo>
                    <a:lnTo>
                      <a:pt x="709" y="503"/>
                    </a:lnTo>
                    <a:lnTo>
                      <a:pt x="711" y="508"/>
                    </a:lnTo>
                    <a:lnTo>
                      <a:pt x="715" y="516"/>
                    </a:lnTo>
                    <a:lnTo>
                      <a:pt x="715" y="521"/>
                    </a:lnTo>
                    <a:lnTo>
                      <a:pt x="711" y="526"/>
                    </a:lnTo>
                    <a:lnTo>
                      <a:pt x="711" y="526"/>
                    </a:lnTo>
                    <a:lnTo>
                      <a:pt x="709" y="530"/>
                    </a:lnTo>
                    <a:lnTo>
                      <a:pt x="706" y="530"/>
                    </a:lnTo>
                    <a:lnTo>
                      <a:pt x="704" y="530"/>
                    </a:lnTo>
                    <a:lnTo>
                      <a:pt x="700" y="530"/>
                    </a:lnTo>
                    <a:lnTo>
                      <a:pt x="691" y="521"/>
                    </a:lnTo>
                    <a:lnTo>
                      <a:pt x="691" y="521"/>
                    </a:lnTo>
                    <a:lnTo>
                      <a:pt x="684" y="519"/>
                    </a:lnTo>
                    <a:lnTo>
                      <a:pt x="677" y="521"/>
                    </a:lnTo>
                    <a:lnTo>
                      <a:pt x="669" y="526"/>
                    </a:lnTo>
                    <a:lnTo>
                      <a:pt x="667" y="534"/>
                    </a:lnTo>
                    <a:lnTo>
                      <a:pt x="667" y="534"/>
                    </a:lnTo>
                    <a:lnTo>
                      <a:pt x="667" y="539"/>
                    </a:lnTo>
                    <a:lnTo>
                      <a:pt x="669" y="546"/>
                    </a:lnTo>
                    <a:lnTo>
                      <a:pt x="669" y="554"/>
                    </a:lnTo>
                    <a:lnTo>
                      <a:pt x="669" y="561"/>
                    </a:lnTo>
                    <a:lnTo>
                      <a:pt x="669" y="561"/>
                    </a:lnTo>
                    <a:lnTo>
                      <a:pt x="666" y="566"/>
                    </a:lnTo>
                    <a:lnTo>
                      <a:pt x="662" y="572"/>
                    </a:lnTo>
                    <a:lnTo>
                      <a:pt x="662" y="572"/>
                    </a:lnTo>
                    <a:lnTo>
                      <a:pt x="662" y="573"/>
                    </a:lnTo>
                    <a:lnTo>
                      <a:pt x="664" y="577"/>
                    </a:lnTo>
                    <a:lnTo>
                      <a:pt x="664" y="581"/>
                    </a:lnTo>
                    <a:lnTo>
                      <a:pt x="664" y="581"/>
                    </a:lnTo>
                    <a:lnTo>
                      <a:pt x="662" y="584"/>
                    </a:lnTo>
                    <a:lnTo>
                      <a:pt x="658" y="586"/>
                    </a:lnTo>
                    <a:lnTo>
                      <a:pt x="655" y="586"/>
                    </a:lnTo>
                    <a:lnTo>
                      <a:pt x="651" y="586"/>
                    </a:lnTo>
                    <a:lnTo>
                      <a:pt x="651" y="586"/>
                    </a:lnTo>
                    <a:lnTo>
                      <a:pt x="648" y="590"/>
                    </a:lnTo>
                    <a:lnTo>
                      <a:pt x="646" y="592"/>
                    </a:lnTo>
                    <a:lnTo>
                      <a:pt x="644" y="595"/>
                    </a:lnTo>
                    <a:lnTo>
                      <a:pt x="642" y="601"/>
                    </a:lnTo>
                    <a:lnTo>
                      <a:pt x="642" y="601"/>
                    </a:lnTo>
                    <a:lnTo>
                      <a:pt x="635" y="606"/>
                    </a:lnTo>
                    <a:lnTo>
                      <a:pt x="628" y="608"/>
                    </a:lnTo>
                    <a:lnTo>
                      <a:pt x="619" y="608"/>
                    </a:lnTo>
                    <a:lnTo>
                      <a:pt x="611" y="608"/>
                    </a:lnTo>
                    <a:lnTo>
                      <a:pt x="611" y="608"/>
                    </a:lnTo>
                    <a:lnTo>
                      <a:pt x="601" y="608"/>
                    </a:lnTo>
                    <a:lnTo>
                      <a:pt x="591" y="610"/>
                    </a:lnTo>
                    <a:lnTo>
                      <a:pt x="573" y="617"/>
                    </a:lnTo>
                    <a:lnTo>
                      <a:pt x="573" y="617"/>
                    </a:lnTo>
                    <a:lnTo>
                      <a:pt x="568" y="619"/>
                    </a:lnTo>
                    <a:lnTo>
                      <a:pt x="564" y="619"/>
                    </a:lnTo>
                    <a:lnTo>
                      <a:pt x="555" y="617"/>
                    </a:lnTo>
                    <a:lnTo>
                      <a:pt x="548" y="613"/>
                    </a:lnTo>
                    <a:lnTo>
                      <a:pt x="541" y="610"/>
                    </a:lnTo>
                    <a:lnTo>
                      <a:pt x="541" y="610"/>
                    </a:lnTo>
                    <a:lnTo>
                      <a:pt x="534" y="610"/>
                    </a:lnTo>
                    <a:lnTo>
                      <a:pt x="532" y="611"/>
                    </a:lnTo>
                    <a:lnTo>
                      <a:pt x="530" y="615"/>
                    </a:lnTo>
                    <a:lnTo>
                      <a:pt x="526" y="619"/>
                    </a:lnTo>
                    <a:lnTo>
                      <a:pt x="526" y="619"/>
                    </a:lnTo>
                    <a:lnTo>
                      <a:pt x="523" y="620"/>
                    </a:lnTo>
                    <a:lnTo>
                      <a:pt x="519" y="620"/>
                    </a:lnTo>
                    <a:lnTo>
                      <a:pt x="512" y="617"/>
                    </a:lnTo>
                    <a:lnTo>
                      <a:pt x="512" y="617"/>
                    </a:lnTo>
                    <a:lnTo>
                      <a:pt x="501" y="608"/>
                    </a:lnTo>
                    <a:lnTo>
                      <a:pt x="501" y="608"/>
                    </a:lnTo>
                    <a:lnTo>
                      <a:pt x="497" y="604"/>
                    </a:lnTo>
                    <a:lnTo>
                      <a:pt x="497" y="601"/>
                    </a:lnTo>
                    <a:lnTo>
                      <a:pt x="497" y="595"/>
                    </a:lnTo>
                    <a:lnTo>
                      <a:pt x="501" y="590"/>
                    </a:lnTo>
                    <a:lnTo>
                      <a:pt x="503" y="584"/>
                    </a:lnTo>
                    <a:lnTo>
                      <a:pt x="503" y="584"/>
                    </a:lnTo>
                    <a:lnTo>
                      <a:pt x="501" y="579"/>
                    </a:lnTo>
                    <a:lnTo>
                      <a:pt x="499" y="573"/>
                    </a:lnTo>
                    <a:lnTo>
                      <a:pt x="499" y="570"/>
                    </a:lnTo>
                    <a:lnTo>
                      <a:pt x="499" y="564"/>
                    </a:lnTo>
                    <a:lnTo>
                      <a:pt x="499" y="564"/>
                    </a:lnTo>
                    <a:lnTo>
                      <a:pt x="501" y="559"/>
                    </a:lnTo>
                    <a:lnTo>
                      <a:pt x="503" y="554"/>
                    </a:lnTo>
                    <a:lnTo>
                      <a:pt x="503" y="554"/>
                    </a:lnTo>
                    <a:lnTo>
                      <a:pt x="501" y="546"/>
                    </a:lnTo>
                    <a:lnTo>
                      <a:pt x="501" y="543"/>
                    </a:lnTo>
                    <a:lnTo>
                      <a:pt x="501" y="539"/>
                    </a:lnTo>
                    <a:lnTo>
                      <a:pt x="501" y="539"/>
                    </a:lnTo>
                    <a:lnTo>
                      <a:pt x="503" y="534"/>
                    </a:lnTo>
                    <a:lnTo>
                      <a:pt x="505" y="526"/>
                    </a:lnTo>
                    <a:lnTo>
                      <a:pt x="505" y="525"/>
                    </a:lnTo>
                    <a:lnTo>
                      <a:pt x="503" y="521"/>
                    </a:lnTo>
                    <a:lnTo>
                      <a:pt x="499" y="521"/>
                    </a:lnTo>
                    <a:lnTo>
                      <a:pt x="496" y="523"/>
                    </a:lnTo>
                    <a:lnTo>
                      <a:pt x="496" y="523"/>
                    </a:lnTo>
                    <a:lnTo>
                      <a:pt x="494" y="525"/>
                    </a:lnTo>
                    <a:lnTo>
                      <a:pt x="492" y="528"/>
                    </a:lnTo>
                    <a:lnTo>
                      <a:pt x="492" y="530"/>
                    </a:lnTo>
                    <a:lnTo>
                      <a:pt x="490" y="534"/>
                    </a:lnTo>
                    <a:lnTo>
                      <a:pt x="490" y="534"/>
                    </a:lnTo>
                    <a:lnTo>
                      <a:pt x="488" y="534"/>
                    </a:lnTo>
                    <a:lnTo>
                      <a:pt x="485" y="534"/>
                    </a:lnTo>
                    <a:lnTo>
                      <a:pt x="481" y="532"/>
                    </a:lnTo>
                    <a:lnTo>
                      <a:pt x="477" y="532"/>
                    </a:lnTo>
                    <a:lnTo>
                      <a:pt x="477" y="532"/>
                    </a:lnTo>
                    <a:lnTo>
                      <a:pt x="476" y="534"/>
                    </a:lnTo>
                    <a:lnTo>
                      <a:pt x="476" y="535"/>
                    </a:lnTo>
                    <a:lnTo>
                      <a:pt x="479" y="539"/>
                    </a:lnTo>
                    <a:lnTo>
                      <a:pt x="486" y="544"/>
                    </a:lnTo>
                    <a:lnTo>
                      <a:pt x="488" y="546"/>
                    </a:lnTo>
                    <a:lnTo>
                      <a:pt x="488" y="548"/>
                    </a:lnTo>
                    <a:lnTo>
                      <a:pt x="488" y="548"/>
                    </a:lnTo>
                    <a:lnTo>
                      <a:pt x="470" y="552"/>
                    </a:lnTo>
                    <a:lnTo>
                      <a:pt x="467" y="555"/>
                    </a:lnTo>
                    <a:lnTo>
                      <a:pt x="465" y="557"/>
                    </a:lnTo>
                    <a:lnTo>
                      <a:pt x="463" y="561"/>
                    </a:lnTo>
                    <a:lnTo>
                      <a:pt x="465" y="566"/>
                    </a:lnTo>
                    <a:lnTo>
                      <a:pt x="465" y="566"/>
                    </a:lnTo>
                    <a:lnTo>
                      <a:pt x="468" y="570"/>
                    </a:lnTo>
                    <a:lnTo>
                      <a:pt x="470" y="570"/>
                    </a:lnTo>
                    <a:lnTo>
                      <a:pt x="472" y="573"/>
                    </a:lnTo>
                    <a:lnTo>
                      <a:pt x="472" y="573"/>
                    </a:lnTo>
                    <a:lnTo>
                      <a:pt x="474" y="577"/>
                    </a:lnTo>
                    <a:lnTo>
                      <a:pt x="472" y="579"/>
                    </a:lnTo>
                    <a:lnTo>
                      <a:pt x="470" y="582"/>
                    </a:lnTo>
                    <a:lnTo>
                      <a:pt x="468" y="586"/>
                    </a:lnTo>
                    <a:lnTo>
                      <a:pt x="468" y="586"/>
                    </a:lnTo>
                    <a:lnTo>
                      <a:pt x="468" y="590"/>
                    </a:lnTo>
                    <a:lnTo>
                      <a:pt x="470" y="593"/>
                    </a:lnTo>
                    <a:lnTo>
                      <a:pt x="476" y="601"/>
                    </a:lnTo>
                    <a:lnTo>
                      <a:pt x="481" y="606"/>
                    </a:lnTo>
                    <a:lnTo>
                      <a:pt x="483" y="610"/>
                    </a:lnTo>
                    <a:lnTo>
                      <a:pt x="485" y="613"/>
                    </a:lnTo>
                    <a:lnTo>
                      <a:pt x="485" y="613"/>
                    </a:lnTo>
                    <a:lnTo>
                      <a:pt x="485" y="619"/>
                    </a:lnTo>
                    <a:lnTo>
                      <a:pt x="485" y="622"/>
                    </a:lnTo>
                    <a:lnTo>
                      <a:pt x="483" y="626"/>
                    </a:lnTo>
                    <a:lnTo>
                      <a:pt x="479" y="628"/>
                    </a:lnTo>
                    <a:lnTo>
                      <a:pt x="472" y="628"/>
                    </a:lnTo>
                    <a:lnTo>
                      <a:pt x="463" y="628"/>
                    </a:lnTo>
                    <a:lnTo>
                      <a:pt x="463" y="628"/>
                    </a:lnTo>
                    <a:lnTo>
                      <a:pt x="456" y="635"/>
                    </a:lnTo>
                    <a:lnTo>
                      <a:pt x="456" y="635"/>
                    </a:lnTo>
                    <a:lnTo>
                      <a:pt x="450" y="637"/>
                    </a:lnTo>
                    <a:lnTo>
                      <a:pt x="443" y="635"/>
                    </a:lnTo>
                    <a:lnTo>
                      <a:pt x="443" y="635"/>
                    </a:lnTo>
                    <a:lnTo>
                      <a:pt x="436" y="635"/>
                    </a:lnTo>
                    <a:lnTo>
                      <a:pt x="429" y="637"/>
                    </a:lnTo>
                    <a:lnTo>
                      <a:pt x="423" y="640"/>
                    </a:lnTo>
                    <a:lnTo>
                      <a:pt x="420" y="646"/>
                    </a:lnTo>
                    <a:lnTo>
                      <a:pt x="420" y="646"/>
                    </a:lnTo>
                    <a:lnTo>
                      <a:pt x="416" y="653"/>
                    </a:lnTo>
                    <a:lnTo>
                      <a:pt x="416" y="660"/>
                    </a:lnTo>
                    <a:lnTo>
                      <a:pt x="416" y="666"/>
                    </a:lnTo>
                    <a:lnTo>
                      <a:pt x="414" y="673"/>
                    </a:lnTo>
                    <a:lnTo>
                      <a:pt x="414" y="673"/>
                    </a:lnTo>
                    <a:lnTo>
                      <a:pt x="410" y="677"/>
                    </a:lnTo>
                    <a:lnTo>
                      <a:pt x="407" y="678"/>
                    </a:lnTo>
                    <a:lnTo>
                      <a:pt x="398" y="680"/>
                    </a:lnTo>
                    <a:lnTo>
                      <a:pt x="389" y="682"/>
                    </a:lnTo>
                    <a:lnTo>
                      <a:pt x="380" y="680"/>
                    </a:lnTo>
                    <a:lnTo>
                      <a:pt x="380" y="680"/>
                    </a:lnTo>
                    <a:lnTo>
                      <a:pt x="374" y="680"/>
                    </a:lnTo>
                    <a:lnTo>
                      <a:pt x="369" y="682"/>
                    </a:lnTo>
                    <a:lnTo>
                      <a:pt x="365" y="686"/>
                    </a:lnTo>
                    <a:lnTo>
                      <a:pt x="365" y="693"/>
                    </a:lnTo>
                    <a:lnTo>
                      <a:pt x="365" y="693"/>
                    </a:lnTo>
                    <a:lnTo>
                      <a:pt x="367" y="700"/>
                    </a:lnTo>
                    <a:lnTo>
                      <a:pt x="369" y="704"/>
                    </a:lnTo>
                    <a:lnTo>
                      <a:pt x="369" y="709"/>
                    </a:lnTo>
                    <a:lnTo>
                      <a:pt x="369" y="709"/>
                    </a:lnTo>
                    <a:lnTo>
                      <a:pt x="365" y="715"/>
                    </a:lnTo>
                    <a:lnTo>
                      <a:pt x="360" y="716"/>
                    </a:lnTo>
                    <a:lnTo>
                      <a:pt x="354" y="718"/>
                    </a:lnTo>
                    <a:lnTo>
                      <a:pt x="349" y="718"/>
                    </a:lnTo>
                    <a:lnTo>
                      <a:pt x="349" y="718"/>
                    </a:lnTo>
                    <a:lnTo>
                      <a:pt x="344" y="716"/>
                    </a:lnTo>
                    <a:lnTo>
                      <a:pt x="340" y="715"/>
                    </a:lnTo>
                    <a:lnTo>
                      <a:pt x="334" y="711"/>
                    </a:lnTo>
                    <a:lnTo>
                      <a:pt x="331" y="709"/>
                    </a:lnTo>
                    <a:lnTo>
                      <a:pt x="331" y="709"/>
                    </a:lnTo>
                    <a:lnTo>
                      <a:pt x="325" y="707"/>
                    </a:lnTo>
                    <a:lnTo>
                      <a:pt x="324" y="709"/>
                    </a:lnTo>
                    <a:lnTo>
                      <a:pt x="322" y="709"/>
                    </a:lnTo>
                    <a:lnTo>
                      <a:pt x="320" y="713"/>
                    </a:lnTo>
                    <a:lnTo>
                      <a:pt x="322" y="718"/>
                    </a:lnTo>
                    <a:lnTo>
                      <a:pt x="325" y="724"/>
                    </a:lnTo>
                    <a:lnTo>
                      <a:pt x="325" y="724"/>
                    </a:lnTo>
                    <a:lnTo>
                      <a:pt x="325" y="729"/>
                    </a:lnTo>
                    <a:lnTo>
                      <a:pt x="325" y="731"/>
                    </a:lnTo>
                    <a:lnTo>
                      <a:pt x="324" y="733"/>
                    </a:lnTo>
                    <a:lnTo>
                      <a:pt x="320" y="734"/>
                    </a:lnTo>
                    <a:lnTo>
                      <a:pt x="313" y="734"/>
                    </a:lnTo>
                    <a:lnTo>
                      <a:pt x="305" y="734"/>
                    </a:lnTo>
                    <a:lnTo>
                      <a:pt x="305" y="734"/>
                    </a:lnTo>
                    <a:lnTo>
                      <a:pt x="286" y="734"/>
                    </a:lnTo>
                    <a:lnTo>
                      <a:pt x="282" y="734"/>
                    </a:lnTo>
                    <a:lnTo>
                      <a:pt x="277" y="736"/>
                    </a:lnTo>
                    <a:lnTo>
                      <a:pt x="275" y="738"/>
                    </a:lnTo>
                    <a:lnTo>
                      <a:pt x="273" y="744"/>
                    </a:lnTo>
                    <a:lnTo>
                      <a:pt x="273" y="744"/>
                    </a:lnTo>
                    <a:lnTo>
                      <a:pt x="275" y="747"/>
                    </a:lnTo>
                    <a:lnTo>
                      <a:pt x="277" y="751"/>
                    </a:lnTo>
                    <a:lnTo>
                      <a:pt x="282" y="754"/>
                    </a:lnTo>
                    <a:lnTo>
                      <a:pt x="298" y="758"/>
                    </a:lnTo>
                    <a:lnTo>
                      <a:pt x="298" y="758"/>
                    </a:lnTo>
                    <a:lnTo>
                      <a:pt x="302" y="762"/>
                    </a:lnTo>
                    <a:lnTo>
                      <a:pt x="305" y="765"/>
                    </a:lnTo>
                    <a:lnTo>
                      <a:pt x="307" y="772"/>
                    </a:lnTo>
                    <a:lnTo>
                      <a:pt x="309" y="780"/>
                    </a:lnTo>
                    <a:lnTo>
                      <a:pt x="311" y="783"/>
                    </a:lnTo>
                    <a:lnTo>
                      <a:pt x="315" y="787"/>
                    </a:lnTo>
                    <a:lnTo>
                      <a:pt x="315" y="787"/>
                    </a:lnTo>
                    <a:lnTo>
                      <a:pt x="325" y="791"/>
                    </a:lnTo>
                    <a:lnTo>
                      <a:pt x="334" y="796"/>
                    </a:lnTo>
                    <a:lnTo>
                      <a:pt x="338" y="798"/>
                    </a:lnTo>
                    <a:lnTo>
                      <a:pt x="340" y="803"/>
                    </a:lnTo>
                    <a:lnTo>
                      <a:pt x="340" y="807"/>
                    </a:lnTo>
                    <a:lnTo>
                      <a:pt x="338" y="814"/>
                    </a:lnTo>
                    <a:lnTo>
                      <a:pt x="338" y="814"/>
                    </a:lnTo>
                    <a:lnTo>
                      <a:pt x="333" y="821"/>
                    </a:lnTo>
                    <a:lnTo>
                      <a:pt x="327" y="829"/>
                    </a:lnTo>
                    <a:lnTo>
                      <a:pt x="327" y="829"/>
                    </a:lnTo>
                    <a:lnTo>
                      <a:pt x="325" y="834"/>
                    </a:lnTo>
                    <a:lnTo>
                      <a:pt x="325" y="839"/>
                    </a:lnTo>
                    <a:lnTo>
                      <a:pt x="325" y="845"/>
                    </a:lnTo>
                    <a:lnTo>
                      <a:pt x="322" y="850"/>
                    </a:lnTo>
                    <a:lnTo>
                      <a:pt x="322" y="850"/>
                    </a:lnTo>
                    <a:lnTo>
                      <a:pt x="318" y="854"/>
                    </a:lnTo>
                    <a:lnTo>
                      <a:pt x="315" y="858"/>
                    </a:lnTo>
                    <a:lnTo>
                      <a:pt x="304" y="859"/>
                    </a:lnTo>
                    <a:lnTo>
                      <a:pt x="295" y="861"/>
                    </a:lnTo>
                    <a:lnTo>
                      <a:pt x="284" y="861"/>
                    </a:lnTo>
                    <a:lnTo>
                      <a:pt x="284" y="861"/>
                    </a:lnTo>
                    <a:lnTo>
                      <a:pt x="271" y="861"/>
                    </a:lnTo>
                    <a:lnTo>
                      <a:pt x="258" y="859"/>
                    </a:lnTo>
                    <a:lnTo>
                      <a:pt x="258" y="859"/>
                    </a:lnTo>
                    <a:lnTo>
                      <a:pt x="253" y="858"/>
                    </a:lnTo>
                    <a:lnTo>
                      <a:pt x="248" y="856"/>
                    </a:lnTo>
                    <a:lnTo>
                      <a:pt x="248" y="856"/>
                    </a:lnTo>
                    <a:lnTo>
                      <a:pt x="240" y="850"/>
                    </a:lnTo>
                    <a:lnTo>
                      <a:pt x="235" y="848"/>
                    </a:lnTo>
                    <a:lnTo>
                      <a:pt x="231" y="848"/>
                    </a:lnTo>
                    <a:lnTo>
                      <a:pt x="231" y="848"/>
                    </a:lnTo>
                    <a:lnTo>
                      <a:pt x="226" y="852"/>
                    </a:lnTo>
                    <a:lnTo>
                      <a:pt x="226" y="852"/>
                    </a:lnTo>
                    <a:lnTo>
                      <a:pt x="224" y="854"/>
                    </a:lnTo>
                    <a:lnTo>
                      <a:pt x="219" y="856"/>
                    </a:lnTo>
                    <a:lnTo>
                      <a:pt x="219" y="856"/>
                    </a:lnTo>
                    <a:lnTo>
                      <a:pt x="213" y="858"/>
                    </a:lnTo>
                    <a:lnTo>
                      <a:pt x="208" y="861"/>
                    </a:lnTo>
                    <a:lnTo>
                      <a:pt x="204" y="865"/>
                    </a:lnTo>
                    <a:lnTo>
                      <a:pt x="204" y="872"/>
                    </a:lnTo>
                    <a:lnTo>
                      <a:pt x="204" y="872"/>
                    </a:lnTo>
                    <a:lnTo>
                      <a:pt x="206" y="885"/>
                    </a:lnTo>
                    <a:lnTo>
                      <a:pt x="210" y="894"/>
                    </a:lnTo>
                    <a:lnTo>
                      <a:pt x="211" y="905"/>
                    </a:lnTo>
                    <a:lnTo>
                      <a:pt x="210" y="910"/>
                    </a:lnTo>
                    <a:lnTo>
                      <a:pt x="208" y="915"/>
                    </a:lnTo>
                    <a:lnTo>
                      <a:pt x="208" y="915"/>
                    </a:lnTo>
                    <a:lnTo>
                      <a:pt x="201" y="926"/>
                    </a:lnTo>
                    <a:lnTo>
                      <a:pt x="199" y="932"/>
                    </a:lnTo>
                    <a:lnTo>
                      <a:pt x="199" y="939"/>
                    </a:lnTo>
                    <a:lnTo>
                      <a:pt x="199" y="939"/>
                    </a:lnTo>
                    <a:lnTo>
                      <a:pt x="202" y="950"/>
                    </a:lnTo>
                    <a:lnTo>
                      <a:pt x="206" y="962"/>
                    </a:lnTo>
                    <a:lnTo>
                      <a:pt x="213" y="972"/>
                    </a:lnTo>
                    <a:lnTo>
                      <a:pt x="220" y="979"/>
                    </a:lnTo>
                    <a:lnTo>
                      <a:pt x="220" y="979"/>
                    </a:lnTo>
                    <a:lnTo>
                      <a:pt x="229" y="982"/>
                    </a:lnTo>
                    <a:lnTo>
                      <a:pt x="239" y="986"/>
                    </a:lnTo>
                    <a:lnTo>
                      <a:pt x="239" y="986"/>
                    </a:lnTo>
                    <a:lnTo>
                      <a:pt x="251" y="991"/>
                    </a:lnTo>
                    <a:lnTo>
                      <a:pt x="258" y="993"/>
                    </a:lnTo>
                    <a:lnTo>
                      <a:pt x="266" y="995"/>
                    </a:lnTo>
                    <a:lnTo>
                      <a:pt x="266" y="995"/>
                    </a:lnTo>
                    <a:lnTo>
                      <a:pt x="275" y="993"/>
                    </a:lnTo>
                    <a:lnTo>
                      <a:pt x="280" y="993"/>
                    </a:lnTo>
                    <a:lnTo>
                      <a:pt x="286" y="991"/>
                    </a:lnTo>
                    <a:lnTo>
                      <a:pt x="286" y="991"/>
                    </a:lnTo>
                    <a:lnTo>
                      <a:pt x="295" y="995"/>
                    </a:lnTo>
                    <a:lnTo>
                      <a:pt x="298" y="997"/>
                    </a:lnTo>
                    <a:lnTo>
                      <a:pt x="304" y="997"/>
                    </a:lnTo>
                    <a:lnTo>
                      <a:pt x="304" y="997"/>
                    </a:lnTo>
                    <a:lnTo>
                      <a:pt x="307" y="995"/>
                    </a:lnTo>
                    <a:lnTo>
                      <a:pt x="311" y="991"/>
                    </a:lnTo>
                    <a:lnTo>
                      <a:pt x="316" y="984"/>
                    </a:lnTo>
                    <a:lnTo>
                      <a:pt x="316" y="984"/>
                    </a:lnTo>
                    <a:lnTo>
                      <a:pt x="322" y="977"/>
                    </a:lnTo>
                    <a:lnTo>
                      <a:pt x="329" y="972"/>
                    </a:lnTo>
                    <a:lnTo>
                      <a:pt x="329" y="972"/>
                    </a:lnTo>
                    <a:lnTo>
                      <a:pt x="340" y="964"/>
                    </a:lnTo>
                    <a:lnTo>
                      <a:pt x="344" y="961"/>
                    </a:lnTo>
                    <a:lnTo>
                      <a:pt x="345" y="955"/>
                    </a:lnTo>
                    <a:lnTo>
                      <a:pt x="345" y="955"/>
                    </a:lnTo>
                    <a:lnTo>
                      <a:pt x="347" y="948"/>
                    </a:lnTo>
                    <a:lnTo>
                      <a:pt x="347" y="941"/>
                    </a:lnTo>
                    <a:lnTo>
                      <a:pt x="347" y="934"/>
                    </a:lnTo>
                    <a:lnTo>
                      <a:pt x="349" y="926"/>
                    </a:lnTo>
                    <a:lnTo>
                      <a:pt x="349" y="926"/>
                    </a:lnTo>
                    <a:lnTo>
                      <a:pt x="358" y="912"/>
                    </a:lnTo>
                    <a:lnTo>
                      <a:pt x="365" y="905"/>
                    </a:lnTo>
                    <a:lnTo>
                      <a:pt x="371" y="899"/>
                    </a:lnTo>
                    <a:lnTo>
                      <a:pt x="371" y="899"/>
                    </a:lnTo>
                    <a:lnTo>
                      <a:pt x="383" y="894"/>
                    </a:lnTo>
                    <a:lnTo>
                      <a:pt x="391" y="890"/>
                    </a:lnTo>
                    <a:lnTo>
                      <a:pt x="394" y="886"/>
                    </a:lnTo>
                    <a:lnTo>
                      <a:pt x="394" y="886"/>
                    </a:lnTo>
                    <a:lnTo>
                      <a:pt x="396" y="879"/>
                    </a:lnTo>
                    <a:lnTo>
                      <a:pt x="394" y="872"/>
                    </a:lnTo>
                    <a:lnTo>
                      <a:pt x="394" y="867"/>
                    </a:lnTo>
                    <a:lnTo>
                      <a:pt x="396" y="863"/>
                    </a:lnTo>
                    <a:lnTo>
                      <a:pt x="400" y="859"/>
                    </a:lnTo>
                    <a:lnTo>
                      <a:pt x="400" y="859"/>
                    </a:lnTo>
                    <a:lnTo>
                      <a:pt x="407" y="854"/>
                    </a:lnTo>
                    <a:lnTo>
                      <a:pt x="412" y="854"/>
                    </a:lnTo>
                    <a:lnTo>
                      <a:pt x="416" y="854"/>
                    </a:lnTo>
                    <a:lnTo>
                      <a:pt x="416" y="854"/>
                    </a:lnTo>
                    <a:lnTo>
                      <a:pt x="425" y="858"/>
                    </a:lnTo>
                    <a:lnTo>
                      <a:pt x="436" y="859"/>
                    </a:lnTo>
                    <a:lnTo>
                      <a:pt x="436" y="859"/>
                    </a:lnTo>
                    <a:lnTo>
                      <a:pt x="443" y="859"/>
                    </a:lnTo>
                    <a:lnTo>
                      <a:pt x="450" y="856"/>
                    </a:lnTo>
                    <a:lnTo>
                      <a:pt x="450" y="856"/>
                    </a:lnTo>
                    <a:lnTo>
                      <a:pt x="459" y="848"/>
                    </a:lnTo>
                    <a:lnTo>
                      <a:pt x="468" y="839"/>
                    </a:lnTo>
                    <a:lnTo>
                      <a:pt x="468" y="839"/>
                    </a:lnTo>
                    <a:lnTo>
                      <a:pt x="470" y="836"/>
                    </a:lnTo>
                    <a:lnTo>
                      <a:pt x="474" y="836"/>
                    </a:lnTo>
                    <a:lnTo>
                      <a:pt x="481" y="836"/>
                    </a:lnTo>
                    <a:lnTo>
                      <a:pt x="481" y="836"/>
                    </a:lnTo>
                    <a:lnTo>
                      <a:pt x="488" y="838"/>
                    </a:lnTo>
                    <a:lnTo>
                      <a:pt x="496" y="843"/>
                    </a:lnTo>
                    <a:lnTo>
                      <a:pt x="501" y="848"/>
                    </a:lnTo>
                    <a:lnTo>
                      <a:pt x="505" y="856"/>
                    </a:lnTo>
                    <a:lnTo>
                      <a:pt x="505" y="856"/>
                    </a:lnTo>
                    <a:lnTo>
                      <a:pt x="506" y="865"/>
                    </a:lnTo>
                    <a:lnTo>
                      <a:pt x="510" y="872"/>
                    </a:lnTo>
                    <a:lnTo>
                      <a:pt x="510" y="872"/>
                    </a:lnTo>
                    <a:lnTo>
                      <a:pt x="521" y="885"/>
                    </a:lnTo>
                    <a:lnTo>
                      <a:pt x="521" y="885"/>
                    </a:lnTo>
                    <a:lnTo>
                      <a:pt x="528" y="892"/>
                    </a:lnTo>
                    <a:lnTo>
                      <a:pt x="534" y="896"/>
                    </a:lnTo>
                    <a:lnTo>
                      <a:pt x="548" y="905"/>
                    </a:lnTo>
                    <a:lnTo>
                      <a:pt x="548" y="905"/>
                    </a:lnTo>
                    <a:lnTo>
                      <a:pt x="564" y="912"/>
                    </a:lnTo>
                    <a:lnTo>
                      <a:pt x="572" y="917"/>
                    </a:lnTo>
                    <a:lnTo>
                      <a:pt x="577" y="926"/>
                    </a:lnTo>
                    <a:lnTo>
                      <a:pt x="577" y="926"/>
                    </a:lnTo>
                    <a:lnTo>
                      <a:pt x="582" y="939"/>
                    </a:lnTo>
                    <a:lnTo>
                      <a:pt x="582" y="952"/>
                    </a:lnTo>
                    <a:lnTo>
                      <a:pt x="582" y="952"/>
                    </a:lnTo>
                    <a:lnTo>
                      <a:pt x="581" y="961"/>
                    </a:lnTo>
                    <a:lnTo>
                      <a:pt x="581" y="961"/>
                    </a:lnTo>
                    <a:lnTo>
                      <a:pt x="581" y="966"/>
                    </a:lnTo>
                    <a:lnTo>
                      <a:pt x="581" y="970"/>
                    </a:lnTo>
                    <a:lnTo>
                      <a:pt x="581" y="970"/>
                    </a:lnTo>
                    <a:lnTo>
                      <a:pt x="577" y="972"/>
                    </a:lnTo>
                    <a:lnTo>
                      <a:pt x="575" y="972"/>
                    </a:lnTo>
                    <a:lnTo>
                      <a:pt x="570" y="972"/>
                    </a:lnTo>
                    <a:lnTo>
                      <a:pt x="570" y="972"/>
                    </a:lnTo>
                    <a:lnTo>
                      <a:pt x="559" y="970"/>
                    </a:lnTo>
                    <a:lnTo>
                      <a:pt x="550" y="970"/>
                    </a:lnTo>
                    <a:lnTo>
                      <a:pt x="550" y="970"/>
                    </a:lnTo>
                    <a:lnTo>
                      <a:pt x="544" y="970"/>
                    </a:lnTo>
                    <a:lnTo>
                      <a:pt x="543" y="972"/>
                    </a:lnTo>
                    <a:lnTo>
                      <a:pt x="541" y="973"/>
                    </a:lnTo>
                    <a:lnTo>
                      <a:pt x="541" y="977"/>
                    </a:lnTo>
                    <a:lnTo>
                      <a:pt x="541" y="982"/>
                    </a:lnTo>
                    <a:lnTo>
                      <a:pt x="546" y="988"/>
                    </a:lnTo>
                    <a:lnTo>
                      <a:pt x="546" y="988"/>
                    </a:lnTo>
                    <a:lnTo>
                      <a:pt x="552" y="991"/>
                    </a:lnTo>
                    <a:lnTo>
                      <a:pt x="559" y="993"/>
                    </a:lnTo>
                    <a:lnTo>
                      <a:pt x="559" y="993"/>
                    </a:lnTo>
                    <a:lnTo>
                      <a:pt x="564" y="993"/>
                    </a:lnTo>
                    <a:lnTo>
                      <a:pt x="570" y="991"/>
                    </a:lnTo>
                    <a:lnTo>
                      <a:pt x="570" y="991"/>
                    </a:lnTo>
                    <a:lnTo>
                      <a:pt x="572" y="990"/>
                    </a:lnTo>
                    <a:lnTo>
                      <a:pt x="573" y="986"/>
                    </a:lnTo>
                    <a:lnTo>
                      <a:pt x="577" y="979"/>
                    </a:lnTo>
                    <a:lnTo>
                      <a:pt x="577" y="979"/>
                    </a:lnTo>
                    <a:lnTo>
                      <a:pt x="579" y="977"/>
                    </a:lnTo>
                    <a:lnTo>
                      <a:pt x="581" y="975"/>
                    </a:lnTo>
                    <a:lnTo>
                      <a:pt x="586" y="973"/>
                    </a:lnTo>
                    <a:lnTo>
                      <a:pt x="586" y="973"/>
                    </a:lnTo>
                    <a:lnTo>
                      <a:pt x="590" y="968"/>
                    </a:lnTo>
                    <a:lnTo>
                      <a:pt x="590" y="968"/>
                    </a:lnTo>
                    <a:lnTo>
                      <a:pt x="595" y="962"/>
                    </a:lnTo>
                    <a:lnTo>
                      <a:pt x="595" y="962"/>
                    </a:lnTo>
                    <a:lnTo>
                      <a:pt x="601" y="955"/>
                    </a:lnTo>
                    <a:lnTo>
                      <a:pt x="601" y="955"/>
                    </a:lnTo>
                    <a:lnTo>
                      <a:pt x="602" y="950"/>
                    </a:lnTo>
                    <a:lnTo>
                      <a:pt x="602" y="946"/>
                    </a:lnTo>
                    <a:lnTo>
                      <a:pt x="599" y="939"/>
                    </a:lnTo>
                    <a:lnTo>
                      <a:pt x="599" y="939"/>
                    </a:lnTo>
                    <a:lnTo>
                      <a:pt x="597" y="935"/>
                    </a:lnTo>
                    <a:lnTo>
                      <a:pt x="597" y="930"/>
                    </a:lnTo>
                    <a:lnTo>
                      <a:pt x="599" y="923"/>
                    </a:lnTo>
                    <a:lnTo>
                      <a:pt x="599" y="923"/>
                    </a:lnTo>
                    <a:lnTo>
                      <a:pt x="601" y="921"/>
                    </a:lnTo>
                    <a:lnTo>
                      <a:pt x="604" y="921"/>
                    </a:lnTo>
                    <a:lnTo>
                      <a:pt x="610" y="923"/>
                    </a:lnTo>
                    <a:lnTo>
                      <a:pt x="615" y="926"/>
                    </a:lnTo>
                    <a:lnTo>
                      <a:pt x="617" y="926"/>
                    </a:lnTo>
                    <a:lnTo>
                      <a:pt x="619" y="926"/>
                    </a:lnTo>
                    <a:lnTo>
                      <a:pt x="619" y="926"/>
                    </a:lnTo>
                    <a:lnTo>
                      <a:pt x="620" y="924"/>
                    </a:lnTo>
                    <a:lnTo>
                      <a:pt x="620" y="923"/>
                    </a:lnTo>
                    <a:lnTo>
                      <a:pt x="617" y="917"/>
                    </a:lnTo>
                    <a:lnTo>
                      <a:pt x="608" y="910"/>
                    </a:lnTo>
                    <a:lnTo>
                      <a:pt x="608" y="910"/>
                    </a:lnTo>
                    <a:lnTo>
                      <a:pt x="601" y="906"/>
                    </a:lnTo>
                    <a:lnTo>
                      <a:pt x="593" y="905"/>
                    </a:lnTo>
                    <a:lnTo>
                      <a:pt x="593" y="905"/>
                    </a:lnTo>
                    <a:lnTo>
                      <a:pt x="582" y="892"/>
                    </a:lnTo>
                    <a:lnTo>
                      <a:pt x="582" y="892"/>
                    </a:lnTo>
                    <a:lnTo>
                      <a:pt x="577" y="888"/>
                    </a:lnTo>
                    <a:lnTo>
                      <a:pt x="570" y="883"/>
                    </a:lnTo>
                    <a:lnTo>
                      <a:pt x="563" y="879"/>
                    </a:lnTo>
                    <a:lnTo>
                      <a:pt x="555" y="874"/>
                    </a:lnTo>
                    <a:lnTo>
                      <a:pt x="555" y="874"/>
                    </a:lnTo>
                    <a:lnTo>
                      <a:pt x="548" y="863"/>
                    </a:lnTo>
                    <a:lnTo>
                      <a:pt x="543" y="854"/>
                    </a:lnTo>
                    <a:lnTo>
                      <a:pt x="543" y="854"/>
                    </a:lnTo>
                    <a:lnTo>
                      <a:pt x="537" y="845"/>
                    </a:lnTo>
                    <a:lnTo>
                      <a:pt x="532" y="838"/>
                    </a:lnTo>
                    <a:lnTo>
                      <a:pt x="532" y="838"/>
                    </a:lnTo>
                    <a:lnTo>
                      <a:pt x="530" y="830"/>
                    </a:lnTo>
                    <a:lnTo>
                      <a:pt x="530" y="823"/>
                    </a:lnTo>
                    <a:lnTo>
                      <a:pt x="530" y="821"/>
                    </a:lnTo>
                    <a:lnTo>
                      <a:pt x="534" y="820"/>
                    </a:lnTo>
                    <a:lnTo>
                      <a:pt x="535" y="818"/>
                    </a:lnTo>
                    <a:lnTo>
                      <a:pt x="541" y="818"/>
                    </a:lnTo>
                    <a:lnTo>
                      <a:pt x="541" y="818"/>
                    </a:lnTo>
                    <a:lnTo>
                      <a:pt x="544" y="820"/>
                    </a:lnTo>
                    <a:lnTo>
                      <a:pt x="550" y="821"/>
                    </a:lnTo>
                    <a:lnTo>
                      <a:pt x="555" y="829"/>
                    </a:lnTo>
                    <a:lnTo>
                      <a:pt x="555" y="829"/>
                    </a:lnTo>
                    <a:lnTo>
                      <a:pt x="561" y="839"/>
                    </a:lnTo>
                    <a:lnTo>
                      <a:pt x="568" y="848"/>
                    </a:lnTo>
                    <a:lnTo>
                      <a:pt x="568" y="848"/>
                    </a:lnTo>
                    <a:lnTo>
                      <a:pt x="575" y="854"/>
                    </a:lnTo>
                    <a:lnTo>
                      <a:pt x="582" y="859"/>
                    </a:lnTo>
                    <a:lnTo>
                      <a:pt x="599" y="868"/>
                    </a:lnTo>
                    <a:lnTo>
                      <a:pt x="599" y="868"/>
                    </a:lnTo>
                    <a:lnTo>
                      <a:pt x="613" y="876"/>
                    </a:lnTo>
                    <a:lnTo>
                      <a:pt x="620" y="877"/>
                    </a:lnTo>
                    <a:lnTo>
                      <a:pt x="626" y="881"/>
                    </a:lnTo>
                    <a:lnTo>
                      <a:pt x="626" y="881"/>
                    </a:lnTo>
                    <a:lnTo>
                      <a:pt x="633" y="888"/>
                    </a:lnTo>
                    <a:lnTo>
                      <a:pt x="637" y="896"/>
                    </a:lnTo>
                    <a:lnTo>
                      <a:pt x="637" y="896"/>
                    </a:lnTo>
                    <a:lnTo>
                      <a:pt x="639" y="908"/>
                    </a:lnTo>
                    <a:lnTo>
                      <a:pt x="640" y="923"/>
                    </a:lnTo>
                    <a:lnTo>
                      <a:pt x="640" y="923"/>
                    </a:lnTo>
                    <a:lnTo>
                      <a:pt x="642" y="928"/>
                    </a:lnTo>
                    <a:lnTo>
                      <a:pt x="644" y="935"/>
                    </a:lnTo>
                    <a:lnTo>
                      <a:pt x="653" y="946"/>
                    </a:lnTo>
                    <a:lnTo>
                      <a:pt x="653" y="946"/>
                    </a:lnTo>
                    <a:lnTo>
                      <a:pt x="662" y="953"/>
                    </a:lnTo>
                    <a:lnTo>
                      <a:pt x="662" y="953"/>
                    </a:lnTo>
                    <a:lnTo>
                      <a:pt x="669" y="961"/>
                    </a:lnTo>
                    <a:lnTo>
                      <a:pt x="669" y="961"/>
                    </a:lnTo>
                    <a:lnTo>
                      <a:pt x="678" y="964"/>
                    </a:lnTo>
                    <a:lnTo>
                      <a:pt x="682" y="966"/>
                    </a:lnTo>
                    <a:lnTo>
                      <a:pt x="686" y="970"/>
                    </a:lnTo>
                    <a:lnTo>
                      <a:pt x="686" y="970"/>
                    </a:lnTo>
                    <a:lnTo>
                      <a:pt x="684" y="972"/>
                    </a:lnTo>
                    <a:lnTo>
                      <a:pt x="682" y="973"/>
                    </a:lnTo>
                    <a:lnTo>
                      <a:pt x="675" y="973"/>
                    </a:lnTo>
                    <a:lnTo>
                      <a:pt x="675" y="973"/>
                    </a:lnTo>
                    <a:lnTo>
                      <a:pt x="671" y="975"/>
                    </a:lnTo>
                    <a:lnTo>
                      <a:pt x="671" y="977"/>
                    </a:lnTo>
                    <a:lnTo>
                      <a:pt x="671" y="984"/>
                    </a:lnTo>
                    <a:lnTo>
                      <a:pt x="671" y="984"/>
                    </a:lnTo>
                    <a:lnTo>
                      <a:pt x="673" y="990"/>
                    </a:lnTo>
                    <a:lnTo>
                      <a:pt x="677" y="993"/>
                    </a:lnTo>
                    <a:lnTo>
                      <a:pt x="682" y="995"/>
                    </a:lnTo>
                    <a:lnTo>
                      <a:pt x="687" y="995"/>
                    </a:lnTo>
                    <a:lnTo>
                      <a:pt x="687" y="995"/>
                    </a:lnTo>
                    <a:lnTo>
                      <a:pt x="691" y="995"/>
                    </a:lnTo>
                    <a:lnTo>
                      <a:pt x="693" y="993"/>
                    </a:lnTo>
                    <a:lnTo>
                      <a:pt x="695" y="990"/>
                    </a:lnTo>
                    <a:lnTo>
                      <a:pt x="696" y="986"/>
                    </a:lnTo>
                    <a:lnTo>
                      <a:pt x="696" y="986"/>
                    </a:lnTo>
                    <a:lnTo>
                      <a:pt x="696" y="981"/>
                    </a:lnTo>
                    <a:lnTo>
                      <a:pt x="698" y="979"/>
                    </a:lnTo>
                    <a:lnTo>
                      <a:pt x="700" y="977"/>
                    </a:lnTo>
                    <a:lnTo>
                      <a:pt x="706" y="975"/>
                    </a:lnTo>
                    <a:lnTo>
                      <a:pt x="706" y="975"/>
                    </a:lnTo>
                    <a:lnTo>
                      <a:pt x="709" y="973"/>
                    </a:lnTo>
                    <a:lnTo>
                      <a:pt x="713" y="972"/>
                    </a:lnTo>
                    <a:lnTo>
                      <a:pt x="713" y="966"/>
                    </a:lnTo>
                    <a:lnTo>
                      <a:pt x="711" y="962"/>
                    </a:lnTo>
                    <a:lnTo>
                      <a:pt x="711" y="962"/>
                    </a:lnTo>
                    <a:lnTo>
                      <a:pt x="707" y="957"/>
                    </a:lnTo>
                    <a:lnTo>
                      <a:pt x="702" y="952"/>
                    </a:lnTo>
                    <a:lnTo>
                      <a:pt x="702" y="952"/>
                    </a:lnTo>
                    <a:lnTo>
                      <a:pt x="696" y="944"/>
                    </a:lnTo>
                    <a:lnTo>
                      <a:pt x="695" y="939"/>
                    </a:lnTo>
                    <a:lnTo>
                      <a:pt x="696" y="935"/>
                    </a:lnTo>
                    <a:lnTo>
                      <a:pt x="696" y="935"/>
                    </a:lnTo>
                    <a:lnTo>
                      <a:pt x="698" y="932"/>
                    </a:lnTo>
                    <a:lnTo>
                      <a:pt x="702" y="930"/>
                    </a:lnTo>
                    <a:lnTo>
                      <a:pt x="711" y="930"/>
                    </a:lnTo>
                    <a:lnTo>
                      <a:pt x="711" y="930"/>
                    </a:lnTo>
                    <a:lnTo>
                      <a:pt x="715" y="928"/>
                    </a:lnTo>
                    <a:lnTo>
                      <a:pt x="716" y="924"/>
                    </a:lnTo>
                    <a:lnTo>
                      <a:pt x="716" y="924"/>
                    </a:lnTo>
                    <a:lnTo>
                      <a:pt x="718" y="919"/>
                    </a:lnTo>
                    <a:lnTo>
                      <a:pt x="720" y="915"/>
                    </a:lnTo>
                    <a:lnTo>
                      <a:pt x="720" y="915"/>
                    </a:lnTo>
                    <a:lnTo>
                      <a:pt x="722" y="912"/>
                    </a:lnTo>
                    <a:lnTo>
                      <a:pt x="724" y="910"/>
                    </a:lnTo>
                    <a:lnTo>
                      <a:pt x="729" y="910"/>
                    </a:lnTo>
                    <a:lnTo>
                      <a:pt x="729" y="910"/>
                    </a:lnTo>
                    <a:lnTo>
                      <a:pt x="734" y="912"/>
                    </a:lnTo>
                    <a:lnTo>
                      <a:pt x="734" y="912"/>
                    </a:lnTo>
                    <a:lnTo>
                      <a:pt x="744" y="915"/>
                    </a:lnTo>
                    <a:lnTo>
                      <a:pt x="747" y="917"/>
                    </a:lnTo>
                    <a:lnTo>
                      <a:pt x="749" y="923"/>
                    </a:lnTo>
                    <a:lnTo>
                      <a:pt x="749" y="923"/>
                    </a:lnTo>
                    <a:lnTo>
                      <a:pt x="754" y="934"/>
                    </a:lnTo>
                    <a:lnTo>
                      <a:pt x="756" y="939"/>
                    </a:lnTo>
                    <a:lnTo>
                      <a:pt x="758" y="946"/>
                    </a:lnTo>
                    <a:lnTo>
                      <a:pt x="758" y="946"/>
                    </a:lnTo>
                    <a:lnTo>
                      <a:pt x="756" y="968"/>
                    </a:lnTo>
                    <a:lnTo>
                      <a:pt x="756" y="972"/>
                    </a:lnTo>
                    <a:lnTo>
                      <a:pt x="758" y="977"/>
                    </a:lnTo>
                    <a:lnTo>
                      <a:pt x="760" y="981"/>
                    </a:lnTo>
                    <a:lnTo>
                      <a:pt x="765" y="986"/>
                    </a:lnTo>
                    <a:lnTo>
                      <a:pt x="765" y="986"/>
                    </a:lnTo>
                    <a:lnTo>
                      <a:pt x="778" y="995"/>
                    </a:lnTo>
                    <a:lnTo>
                      <a:pt x="778" y="995"/>
                    </a:lnTo>
                    <a:lnTo>
                      <a:pt x="785" y="1004"/>
                    </a:lnTo>
                    <a:lnTo>
                      <a:pt x="789" y="1010"/>
                    </a:lnTo>
                    <a:lnTo>
                      <a:pt x="792" y="1013"/>
                    </a:lnTo>
                    <a:lnTo>
                      <a:pt x="792" y="1013"/>
                    </a:lnTo>
                    <a:lnTo>
                      <a:pt x="798" y="1015"/>
                    </a:lnTo>
                    <a:lnTo>
                      <a:pt x="801" y="1017"/>
                    </a:lnTo>
                    <a:lnTo>
                      <a:pt x="805" y="1015"/>
                    </a:lnTo>
                    <a:lnTo>
                      <a:pt x="809" y="1013"/>
                    </a:lnTo>
                    <a:lnTo>
                      <a:pt x="814" y="1010"/>
                    </a:lnTo>
                    <a:lnTo>
                      <a:pt x="821" y="1004"/>
                    </a:lnTo>
                    <a:lnTo>
                      <a:pt x="821" y="1004"/>
                    </a:lnTo>
                    <a:lnTo>
                      <a:pt x="829" y="1004"/>
                    </a:lnTo>
                    <a:lnTo>
                      <a:pt x="834" y="1006"/>
                    </a:lnTo>
                    <a:lnTo>
                      <a:pt x="839" y="1010"/>
                    </a:lnTo>
                    <a:lnTo>
                      <a:pt x="845" y="1013"/>
                    </a:lnTo>
                    <a:lnTo>
                      <a:pt x="845" y="1013"/>
                    </a:lnTo>
                    <a:lnTo>
                      <a:pt x="852" y="1015"/>
                    </a:lnTo>
                    <a:lnTo>
                      <a:pt x="863" y="1015"/>
                    </a:lnTo>
                    <a:lnTo>
                      <a:pt x="872" y="1013"/>
                    </a:lnTo>
                    <a:lnTo>
                      <a:pt x="879" y="1010"/>
                    </a:lnTo>
                    <a:lnTo>
                      <a:pt x="879" y="1010"/>
                    </a:lnTo>
                    <a:lnTo>
                      <a:pt x="887" y="1000"/>
                    </a:lnTo>
                    <a:lnTo>
                      <a:pt x="888" y="999"/>
                    </a:lnTo>
                    <a:lnTo>
                      <a:pt x="892" y="999"/>
                    </a:lnTo>
                    <a:lnTo>
                      <a:pt x="894" y="1000"/>
                    </a:lnTo>
                    <a:lnTo>
                      <a:pt x="897" y="1002"/>
                    </a:lnTo>
                    <a:lnTo>
                      <a:pt x="897" y="1002"/>
                    </a:lnTo>
                    <a:lnTo>
                      <a:pt x="899" y="1008"/>
                    </a:lnTo>
                    <a:lnTo>
                      <a:pt x="901" y="1011"/>
                    </a:lnTo>
                    <a:lnTo>
                      <a:pt x="899" y="1017"/>
                    </a:lnTo>
                    <a:lnTo>
                      <a:pt x="897" y="1024"/>
                    </a:lnTo>
                    <a:lnTo>
                      <a:pt x="892" y="1037"/>
                    </a:lnTo>
                    <a:lnTo>
                      <a:pt x="885" y="1048"/>
                    </a:lnTo>
                    <a:lnTo>
                      <a:pt x="885" y="1048"/>
                    </a:lnTo>
                    <a:lnTo>
                      <a:pt x="899" y="1042"/>
                    </a:lnTo>
                    <a:lnTo>
                      <a:pt x="914" y="1037"/>
                    </a:lnTo>
                    <a:lnTo>
                      <a:pt x="928" y="1035"/>
                    </a:lnTo>
                    <a:lnTo>
                      <a:pt x="941" y="1033"/>
                    </a:lnTo>
                    <a:lnTo>
                      <a:pt x="955" y="1035"/>
                    </a:lnTo>
                    <a:lnTo>
                      <a:pt x="968" y="1035"/>
                    </a:lnTo>
                    <a:lnTo>
                      <a:pt x="995" y="1040"/>
                    </a:lnTo>
                    <a:lnTo>
                      <a:pt x="1022" y="1046"/>
                    </a:lnTo>
                    <a:lnTo>
                      <a:pt x="1049" y="1049"/>
                    </a:lnTo>
                    <a:lnTo>
                      <a:pt x="1064" y="1049"/>
                    </a:lnTo>
                    <a:lnTo>
                      <a:pt x="1078" y="1049"/>
                    </a:lnTo>
                    <a:lnTo>
                      <a:pt x="1095" y="1048"/>
                    </a:lnTo>
                    <a:lnTo>
                      <a:pt x="1109" y="1044"/>
                    </a:lnTo>
                    <a:lnTo>
                      <a:pt x="1109" y="1044"/>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solidFill>
                    <a:prstClr val="black"/>
                  </a:solidFill>
                  <a:latin typeface="Calibri"/>
                </a:endParaRPr>
              </a:p>
            </p:txBody>
          </p:sp>
          <p:sp>
            <p:nvSpPr>
              <p:cNvPr id="18" name="Freeform 13"/>
              <p:cNvSpPr>
                <a:spLocks noEditPoints="1"/>
              </p:cNvSpPr>
              <p:nvPr/>
            </p:nvSpPr>
            <p:spPr bwMode="auto">
              <a:xfrm>
                <a:off x="3886200" y="3357563"/>
                <a:ext cx="1665288" cy="2200275"/>
              </a:xfrm>
              <a:custGeom>
                <a:avLst/>
                <a:gdLst>
                  <a:gd name="T0" fmla="*/ 1006 w 1049"/>
                  <a:gd name="T1" fmla="*/ 1089 h 1386"/>
                  <a:gd name="T2" fmla="*/ 970 w 1049"/>
                  <a:gd name="T3" fmla="*/ 1182 h 1386"/>
                  <a:gd name="T4" fmla="*/ 937 w 1049"/>
                  <a:gd name="T5" fmla="*/ 1214 h 1386"/>
                  <a:gd name="T6" fmla="*/ 903 w 1049"/>
                  <a:gd name="T7" fmla="*/ 1153 h 1386"/>
                  <a:gd name="T8" fmla="*/ 928 w 1049"/>
                  <a:gd name="T9" fmla="*/ 1095 h 1386"/>
                  <a:gd name="T10" fmla="*/ 943 w 1049"/>
                  <a:gd name="T11" fmla="*/ 1035 h 1386"/>
                  <a:gd name="T12" fmla="*/ 986 w 1049"/>
                  <a:gd name="T13" fmla="*/ 997 h 1386"/>
                  <a:gd name="T14" fmla="*/ 1011 w 1049"/>
                  <a:gd name="T15" fmla="*/ 1022 h 1386"/>
                  <a:gd name="T16" fmla="*/ 702 w 1049"/>
                  <a:gd name="T17" fmla="*/ 118 h 1386"/>
                  <a:gd name="T18" fmla="*/ 671 w 1049"/>
                  <a:gd name="T19" fmla="*/ 118 h 1386"/>
                  <a:gd name="T20" fmla="*/ 599 w 1049"/>
                  <a:gd name="T21" fmla="*/ 92 h 1386"/>
                  <a:gd name="T22" fmla="*/ 561 w 1049"/>
                  <a:gd name="T23" fmla="*/ 112 h 1386"/>
                  <a:gd name="T24" fmla="*/ 499 w 1049"/>
                  <a:gd name="T25" fmla="*/ 119 h 1386"/>
                  <a:gd name="T26" fmla="*/ 425 w 1049"/>
                  <a:gd name="T27" fmla="*/ 81 h 1386"/>
                  <a:gd name="T28" fmla="*/ 420 w 1049"/>
                  <a:gd name="T29" fmla="*/ 9 h 1386"/>
                  <a:gd name="T30" fmla="*/ 351 w 1049"/>
                  <a:gd name="T31" fmla="*/ 7 h 1386"/>
                  <a:gd name="T32" fmla="*/ 262 w 1049"/>
                  <a:gd name="T33" fmla="*/ 24 h 1386"/>
                  <a:gd name="T34" fmla="*/ 202 w 1049"/>
                  <a:gd name="T35" fmla="*/ 38 h 1386"/>
                  <a:gd name="T36" fmla="*/ 161 w 1049"/>
                  <a:gd name="T37" fmla="*/ 33 h 1386"/>
                  <a:gd name="T38" fmla="*/ 134 w 1049"/>
                  <a:gd name="T39" fmla="*/ 76 h 1386"/>
                  <a:gd name="T40" fmla="*/ 106 w 1049"/>
                  <a:gd name="T41" fmla="*/ 145 h 1386"/>
                  <a:gd name="T42" fmla="*/ 49 w 1049"/>
                  <a:gd name="T43" fmla="*/ 219 h 1386"/>
                  <a:gd name="T44" fmla="*/ 12 w 1049"/>
                  <a:gd name="T45" fmla="*/ 277 h 1386"/>
                  <a:gd name="T46" fmla="*/ 9 w 1049"/>
                  <a:gd name="T47" fmla="*/ 335 h 1386"/>
                  <a:gd name="T48" fmla="*/ 7 w 1049"/>
                  <a:gd name="T49" fmla="*/ 413 h 1386"/>
                  <a:gd name="T50" fmla="*/ 14 w 1049"/>
                  <a:gd name="T51" fmla="*/ 485 h 1386"/>
                  <a:gd name="T52" fmla="*/ 79 w 1049"/>
                  <a:gd name="T53" fmla="*/ 597 h 1386"/>
                  <a:gd name="T54" fmla="*/ 168 w 1049"/>
                  <a:gd name="T55" fmla="*/ 628 h 1386"/>
                  <a:gd name="T56" fmla="*/ 244 w 1049"/>
                  <a:gd name="T57" fmla="*/ 621 h 1386"/>
                  <a:gd name="T58" fmla="*/ 324 w 1049"/>
                  <a:gd name="T59" fmla="*/ 606 h 1386"/>
                  <a:gd name="T60" fmla="*/ 382 w 1049"/>
                  <a:gd name="T61" fmla="*/ 641 h 1386"/>
                  <a:gd name="T62" fmla="*/ 392 w 1049"/>
                  <a:gd name="T63" fmla="*/ 747 h 1386"/>
                  <a:gd name="T64" fmla="*/ 450 w 1049"/>
                  <a:gd name="T65" fmla="*/ 845 h 1386"/>
                  <a:gd name="T66" fmla="*/ 458 w 1049"/>
                  <a:gd name="T67" fmla="*/ 919 h 1386"/>
                  <a:gd name="T68" fmla="*/ 440 w 1049"/>
                  <a:gd name="T69" fmla="*/ 1008 h 1386"/>
                  <a:gd name="T70" fmla="*/ 452 w 1049"/>
                  <a:gd name="T71" fmla="*/ 1075 h 1386"/>
                  <a:gd name="T72" fmla="*/ 470 w 1049"/>
                  <a:gd name="T73" fmla="*/ 1135 h 1386"/>
                  <a:gd name="T74" fmla="*/ 490 w 1049"/>
                  <a:gd name="T75" fmla="*/ 1234 h 1386"/>
                  <a:gd name="T76" fmla="*/ 526 w 1049"/>
                  <a:gd name="T77" fmla="*/ 1343 h 1386"/>
                  <a:gd name="T78" fmla="*/ 550 w 1049"/>
                  <a:gd name="T79" fmla="*/ 1386 h 1386"/>
                  <a:gd name="T80" fmla="*/ 637 w 1049"/>
                  <a:gd name="T81" fmla="*/ 1379 h 1386"/>
                  <a:gd name="T82" fmla="*/ 706 w 1049"/>
                  <a:gd name="T83" fmla="*/ 1334 h 1386"/>
                  <a:gd name="T84" fmla="*/ 754 w 1049"/>
                  <a:gd name="T85" fmla="*/ 1261 h 1386"/>
                  <a:gd name="T86" fmla="*/ 783 w 1049"/>
                  <a:gd name="T87" fmla="*/ 1200 h 1386"/>
                  <a:gd name="T88" fmla="*/ 792 w 1049"/>
                  <a:gd name="T89" fmla="*/ 1124 h 1386"/>
                  <a:gd name="T90" fmla="*/ 807 w 1049"/>
                  <a:gd name="T91" fmla="*/ 1080 h 1386"/>
                  <a:gd name="T92" fmla="*/ 859 w 1049"/>
                  <a:gd name="T93" fmla="*/ 1035 h 1386"/>
                  <a:gd name="T94" fmla="*/ 874 w 1049"/>
                  <a:gd name="T95" fmla="*/ 934 h 1386"/>
                  <a:gd name="T96" fmla="*/ 845 w 1049"/>
                  <a:gd name="T97" fmla="*/ 838 h 1386"/>
                  <a:gd name="T98" fmla="*/ 868 w 1049"/>
                  <a:gd name="T99" fmla="*/ 785 h 1386"/>
                  <a:gd name="T100" fmla="*/ 925 w 1049"/>
                  <a:gd name="T101" fmla="*/ 720 h 1386"/>
                  <a:gd name="T102" fmla="*/ 986 w 1049"/>
                  <a:gd name="T103" fmla="*/ 648 h 1386"/>
                  <a:gd name="T104" fmla="*/ 1010 w 1049"/>
                  <a:gd name="T105" fmla="*/ 588 h 1386"/>
                  <a:gd name="T106" fmla="*/ 1042 w 1049"/>
                  <a:gd name="T107" fmla="*/ 521 h 1386"/>
                  <a:gd name="T108" fmla="*/ 1031 w 1049"/>
                  <a:gd name="T109" fmla="*/ 492 h 1386"/>
                  <a:gd name="T110" fmla="*/ 990 w 1049"/>
                  <a:gd name="T111" fmla="*/ 507 h 1386"/>
                  <a:gd name="T112" fmla="*/ 934 w 1049"/>
                  <a:gd name="T113" fmla="*/ 512 h 1386"/>
                  <a:gd name="T114" fmla="*/ 894 w 1049"/>
                  <a:gd name="T115" fmla="*/ 456 h 1386"/>
                  <a:gd name="T116" fmla="*/ 841 w 1049"/>
                  <a:gd name="T117" fmla="*/ 342 h 1386"/>
                  <a:gd name="T118" fmla="*/ 800 w 1049"/>
                  <a:gd name="T119" fmla="*/ 252 h 1386"/>
                  <a:gd name="T120" fmla="*/ 762 w 1049"/>
                  <a:gd name="T121" fmla="*/ 176 h 1386"/>
                  <a:gd name="T122" fmla="*/ 742 w 1049"/>
                  <a:gd name="T123" fmla="*/ 116 h 1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49" h="1386">
                    <a:moveTo>
                      <a:pt x="1011" y="1022"/>
                    </a:moveTo>
                    <a:lnTo>
                      <a:pt x="1011" y="1022"/>
                    </a:lnTo>
                    <a:lnTo>
                      <a:pt x="1010" y="1031"/>
                    </a:lnTo>
                    <a:lnTo>
                      <a:pt x="1010" y="1040"/>
                    </a:lnTo>
                    <a:lnTo>
                      <a:pt x="1010" y="1040"/>
                    </a:lnTo>
                    <a:lnTo>
                      <a:pt x="1011" y="1053"/>
                    </a:lnTo>
                    <a:lnTo>
                      <a:pt x="1011" y="1066"/>
                    </a:lnTo>
                    <a:lnTo>
                      <a:pt x="1010" y="1077"/>
                    </a:lnTo>
                    <a:lnTo>
                      <a:pt x="1006" y="1089"/>
                    </a:lnTo>
                    <a:lnTo>
                      <a:pt x="1006" y="1089"/>
                    </a:lnTo>
                    <a:lnTo>
                      <a:pt x="995" y="1111"/>
                    </a:lnTo>
                    <a:lnTo>
                      <a:pt x="990" y="1122"/>
                    </a:lnTo>
                    <a:lnTo>
                      <a:pt x="988" y="1135"/>
                    </a:lnTo>
                    <a:lnTo>
                      <a:pt x="988" y="1135"/>
                    </a:lnTo>
                    <a:lnTo>
                      <a:pt x="984" y="1147"/>
                    </a:lnTo>
                    <a:lnTo>
                      <a:pt x="979" y="1158"/>
                    </a:lnTo>
                    <a:lnTo>
                      <a:pt x="973" y="1169"/>
                    </a:lnTo>
                    <a:lnTo>
                      <a:pt x="970" y="1182"/>
                    </a:lnTo>
                    <a:lnTo>
                      <a:pt x="970" y="1182"/>
                    </a:lnTo>
                    <a:lnTo>
                      <a:pt x="966" y="1200"/>
                    </a:lnTo>
                    <a:lnTo>
                      <a:pt x="963" y="1209"/>
                    </a:lnTo>
                    <a:lnTo>
                      <a:pt x="959" y="1212"/>
                    </a:lnTo>
                    <a:lnTo>
                      <a:pt x="955" y="1214"/>
                    </a:lnTo>
                    <a:lnTo>
                      <a:pt x="955" y="1214"/>
                    </a:lnTo>
                    <a:lnTo>
                      <a:pt x="952" y="1216"/>
                    </a:lnTo>
                    <a:lnTo>
                      <a:pt x="946" y="1216"/>
                    </a:lnTo>
                    <a:lnTo>
                      <a:pt x="937" y="1214"/>
                    </a:lnTo>
                    <a:lnTo>
                      <a:pt x="928" y="1209"/>
                    </a:lnTo>
                    <a:lnTo>
                      <a:pt x="923" y="1200"/>
                    </a:lnTo>
                    <a:lnTo>
                      <a:pt x="923" y="1200"/>
                    </a:lnTo>
                    <a:lnTo>
                      <a:pt x="919" y="1192"/>
                    </a:lnTo>
                    <a:lnTo>
                      <a:pt x="917" y="1185"/>
                    </a:lnTo>
                    <a:lnTo>
                      <a:pt x="917" y="1185"/>
                    </a:lnTo>
                    <a:lnTo>
                      <a:pt x="906" y="1171"/>
                    </a:lnTo>
                    <a:lnTo>
                      <a:pt x="905" y="1163"/>
                    </a:lnTo>
                    <a:lnTo>
                      <a:pt x="903" y="1153"/>
                    </a:lnTo>
                    <a:lnTo>
                      <a:pt x="903" y="1153"/>
                    </a:lnTo>
                    <a:lnTo>
                      <a:pt x="905" y="1144"/>
                    </a:lnTo>
                    <a:lnTo>
                      <a:pt x="908" y="1135"/>
                    </a:lnTo>
                    <a:lnTo>
                      <a:pt x="912" y="1127"/>
                    </a:lnTo>
                    <a:lnTo>
                      <a:pt x="919" y="1120"/>
                    </a:lnTo>
                    <a:lnTo>
                      <a:pt x="919" y="1120"/>
                    </a:lnTo>
                    <a:lnTo>
                      <a:pt x="925" y="1111"/>
                    </a:lnTo>
                    <a:lnTo>
                      <a:pt x="928" y="1104"/>
                    </a:lnTo>
                    <a:lnTo>
                      <a:pt x="928" y="1095"/>
                    </a:lnTo>
                    <a:lnTo>
                      <a:pt x="926" y="1086"/>
                    </a:lnTo>
                    <a:lnTo>
                      <a:pt x="926" y="1086"/>
                    </a:lnTo>
                    <a:lnTo>
                      <a:pt x="923" y="1068"/>
                    </a:lnTo>
                    <a:lnTo>
                      <a:pt x="923" y="1059"/>
                    </a:lnTo>
                    <a:lnTo>
                      <a:pt x="925" y="1049"/>
                    </a:lnTo>
                    <a:lnTo>
                      <a:pt x="925" y="1049"/>
                    </a:lnTo>
                    <a:lnTo>
                      <a:pt x="928" y="1044"/>
                    </a:lnTo>
                    <a:lnTo>
                      <a:pt x="932" y="1040"/>
                    </a:lnTo>
                    <a:lnTo>
                      <a:pt x="943" y="1035"/>
                    </a:lnTo>
                    <a:lnTo>
                      <a:pt x="955" y="1030"/>
                    </a:lnTo>
                    <a:lnTo>
                      <a:pt x="964" y="1024"/>
                    </a:lnTo>
                    <a:lnTo>
                      <a:pt x="964" y="1024"/>
                    </a:lnTo>
                    <a:lnTo>
                      <a:pt x="972" y="1017"/>
                    </a:lnTo>
                    <a:lnTo>
                      <a:pt x="975" y="1010"/>
                    </a:lnTo>
                    <a:lnTo>
                      <a:pt x="975" y="1010"/>
                    </a:lnTo>
                    <a:lnTo>
                      <a:pt x="979" y="1002"/>
                    </a:lnTo>
                    <a:lnTo>
                      <a:pt x="983" y="999"/>
                    </a:lnTo>
                    <a:lnTo>
                      <a:pt x="986" y="997"/>
                    </a:lnTo>
                    <a:lnTo>
                      <a:pt x="986" y="997"/>
                    </a:lnTo>
                    <a:lnTo>
                      <a:pt x="990" y="997"/>
                    </a:lnTo>
                    <a:lnTo>
                      <a:pt x="997" y="997"/>
                    </a:lnTo>
                    <a:lnTo>
                      <a:pt x="1006" y="1001"/>
                    </a:lnTo>
                    <a:lnTo>
                      <a:pt x="1006" y="1001"/>
                    </a:lnTo>
                    <a:lnTo>
                      <a:pt x="1010" y="1004"/>
                    </a:lnTo>
                    <a:lnTo>
                      <a:pt x="1011" y="1011"/>
                    </a:lnTo>
                    <a:lnTo>
                      <a:pt x="1011" y="1017"/>
                    </a:lnTo>
                    <a:lnTo>
                      <a:pt x="1011" y="1022"/>
                    </a:lnTo>
                    <a:lnTo>
                      <a:pt x="1011" y="1022"/>
                    </a:lnTo>
                    <a:close/>
                    <a:moveTo>
                      <a:pt x="742" y="116"/>
                    </a:moveTo>
                    <a:lnTo>
                      <a:pt x="742" y="116"/>
                    </a:lnTo>
                    <a:lnTo>
                      <a:pt x="733" y="121"/>
                    </a:lnTo>
                    <a:lnTo>
                      <a:pt x="733" y="121"/>
                    </a:lnTo>
                    <a:lnTo>
                      <a:pt x="724" y="123"/>
                    </a:lnTo>
                    <a:lnTo>
                      <a:pt x="716" y="123"/>
                    </a:lnTo>
                    <a:lnTo>
                      <a:pt x="702" y="118"/>
                    </a:lnTo>
                    <a:lnTo>
                      <a:pt x="702" y="118"/>
                    </a:lnTo>
                    <a:lnTo>
                      <a:pt x="697" y="116"/>
                    </a:lnTo>
                    <a:lnTo>
                      <a:pt x="691" y="116"/>
                    </a:lnTo>
                    <a:lnTo>
                      <a:pt x="691" y="116"/>
                    </a:lnTo>
                    <a:lnTo>
                      <a:pt x="687" y="118"/>
                    </a:lnTo>
                    <a:lnTo>
                      <a:pt x="684" y="121"/>
                    </a:lnTo>
                    <a:lnTo>
                      <a:pt x="684" y="121"/>
                    </a:lnTo>
                    <a:lnTo>
                      <a:pt x="680" y="121"/>
                    </a:lnTo>
                    <a:lnTo>
                      <a:pt x="677" y="119"/>
                    </a:lnTo>
                    <a:lnTo>
                      <a:pt x="671" y="118"/>
                    </a:lnTo>
                    <a:lnTo>
                      <a:pt x="671" y="118"/>
                    </a:lnTo>
                    <a:lnTo>
                      <a:pt x="648" y="119"/>
                    </a:lnTo>
                    <a:lnTo>
                      <a:pt x="637" y="118"/>
                    </a:lnTo>
                    <a:lnTo>
                      <a:pt x="631" y="114"/>
                    </a:lnTo>
                    <a:lnTo>
                      <a:pt x="626" y="110"/>
                    </a:lnTo>
                    <a:lnTo>
                      <a:pt x="626" y="110"/>
                    </a:lnTo>
                    <a:lnTo>
                      <a:pt x="617" y="103"/>
                    </a:lnTo>
                    <a:lnTo>
                      <a:pt x="608" y="96"/>
                    </a:lnTo>
                    <a:lnTo>
                      <a:pt x="599" y="92"/>
                    </a:lnTo>
                    <a:lnTo>
                      <a:pt x="593" y="90"/>
                    </a:lnTo>
                    <a:lnTo>
                      <a:pt x="588" y="90"/>
                    </a:lnTo>
                    <a:lnTo>
                      <a:pt x="588" y="90"/>
                    </a:lnTo>
                    <a:lnTo>
                      <a:pt x="577" y="92"/>
                    </a:lnTo>
                    <a:lnTo>
                      <a:pt x="570" y="96"/>
                    </a:lnTo>
                    <a:lnTo>
                      <a:pt x="564" y="103"/>
                    </a:lnTo>
                    <a:lnTo>
                      <a:pt x="563" y="107"/>
                    </a:lnTo>
                    <a:lnTo>
                      <a:pt x="561" y="112"/>
                    </a:lnTo>
                    <a:lnTo>
                      <a:pt x="561" y="112"/>
                    </a:lnTo>
                    <a:lnTo>
                      <a:pt x="561" y="125"/>
                    </a:lnTo>
                    <a:lnTo>
                      <a:pt x="559" y="132"/>
                    </a:lnTo>
                    <a:lnTo>
                      <a:pt x="554" y="136"/>
                    </a:lnTo>
                    <a:lnTo>
                      <a:pt x="554" y="136"/>
                    </a:lnTo>
                    <a:lnTo>
                      <a:pt x="548" y="138"/>
                    </a:lnTo>
                    <a:lnTo>
                      <a:pt x="541" y="138"/>
                    </a:lnTo>
                    <a:lnTo>
                      <a:pt x="526" y="134"/>
                    </a:lnTo>
                    <a:lnTo>
                      <a:pt x="510" y="128"/>
                    </a:lnTo>
                    <a:lnTo>
                      <a:pt x="499" y="119"/>
                    </a:lnTo>
                    <a:lnTo>
                      <a:pt x="499" y="119"/>
                    </a:lnTo>
                    <a:lnTo>
                      <a:pt x="490" y="112"/>
                    </a:lnTo>
                    <a:lnTo>
                      <a:pt x="481" y="105"/>
                    </a:lnTo>
                    <a:lnTo>
                      <a:pt x="472" y="100"/>
                    </a:lnTo>
                    <a:lnTo>
                      <a:pt x="459" y="96"/>
                    </a:lnTo>
                    <a:lnTo>
                      <a:pt x="459" y="96"/>
                    </a:lnTo>
                    <a:lnTo>
                      <a:pt x="447" y="94"/>
                    </a:lnTo>
                    <a:lnTo>
                      <a:pt x="436" y="89"/>
                    </a:lnTo>
                    <a:lnTo>
                      <a:pt x="425" y="81"/>
                    </a:lnTo>
                    <a:lnTo>
                      <a:pt x="420" y="76"/>
                    </a:lnTo>
                    <a:lnTo>
                      <a:pt x="418" y="71"/>
                    </a:lnTo>
                    <a:lnTo>
                      <a:pt x="418" y="71"/>
                    </a:lnTo>
                    <a:lnTo>
                      <a:pt x="416" y="62"/>
                    </a:lnTo>
                    <a:lnTo>
                      <a:pt x="416" y="52"/>
                    </a:lnTo>
                    <a:lnTo>
                      <a:pt x="420" y="34"/>
                    </a:lnTo>
                    <a:lnTo>
                      <a:pt x="421" y="24"/>
                    </a:lnTo>
                    <a:lnTo>
                      <a:pt x="421" y="16"/>
                    </a:lnTo>
                    <a:lnTo>
                      <a:pt x="420" y="9"/>
                    </a:lnTo>
                    <a:lnTo>
                      <a:pt x="416" y="5"/>
                    </a:lnTo>
                    <a:lnTo>
                      <a:pt x="412" y="4"/>
                    </a:lnTo>
                    <a:lnTo>
                      <a:pt x="412" y="4"/>
                    </a:lnTo>
                    <a:lnTo>
                      <a:pt x="401" y="0"/>
                    </a:lnTo>
                    <a:lnTo>
                      <a:pt x="389" y="0"/>
                    </a:lnTo>
                    <a:lnTo>
                      <a:pt x="376" y="2"/>
                    </a:lnTo>
                    <a:lnTo>
                      <a:pt x="365" y="4"/>
                    </a:lnTo>
                    <a:lnTo>
                      <a:pt x="365" y="4"/>
                    </a:lnTo>
                    <a:lnTo>
                      <a:pt x="351" y="7"/>
                    </a:lnTo>
                    <a:lnTo>
                      <a:pt x="338" y="11"/>
                    </a:lnTo>
                    <a:lnTo>
                      <a:pt x="324" y="11"/>
                    </a:lnTo>
                    <a:lnTo>
                      <a:pt x="309" y="11"/>
                    </a:lnTo>
                    <a:lnTo>
                      <a:pt x="309" y="11"/>
                    </a:lnTo>
                    <a:lnTo>
                      <a:pt x="297" y="9"/>
                    </a:lnTo>
                    <a:lnTo>
                      <a:pt x="284" y="11"/>
                    </a:lnTo>
                    <a:lnTo>
                      <a:pt x="273" y="16"/>
                    </a:lnTo>
                    <a:lnTo>
                      <a:pt x="262" y="24"/>
                    </a:lnTo>
                    <a:lnTo>
                      <a:pt x="262" y="24"/>
                    </a:lnTo>
                    <a:lnTo>
                      <a:pt x="249" y="33"/>
                    </a:lnTo>
                    <a:lnTo>
                      <a:pt x="239" y="40"/>
                    </a:lnTo>
                    <a:lnTo>
                      <a:pt x="233" y="42"/>
                    </a:lnTo>
                    <a:lnTo>
                      <a:pt x="228" y="42"/>
                    </a:lnTo>
                    <a:lnTo>
                      <a:pt x="220" y="42"/>
                    </a:lnTo>
                    <a:lnTo>
                      <a:pt x="213" y="40"/>
                    </a:lnTo>
                    <a:lnTo>
                      <a:pt x="213" y="40"/>
                    </a:lnTo>
                    <a:lnTo>
                      <a:pt x="208" y="38"/>
                    </a:lnTo>
                    <a:lnTo>
                      <a:pt x="202" y="38"/>
                    </a:lnTo>
                    <a:lnTo>
                      <a:pt x="192" y="38"/>
                    </a:lnTo>
                    <a:lnTo>
                      <a:pt x="192" y="38"/>
                    </a:lnTo>
                    <a:lnTo>
                      <a:pt x="186" y="38"/>
                    </a:lnTo>
                    <a:lnTo>
                      <a:pt x="182" y="34"/>
                    </a:lnTo>
                    <a:lnTo>
                      <a:pt x="177" y="31"/>
                    </a:lnTo>
                    <a:lnTo>
                      <a:pt x="172" y="29"/>
                    </a:lnTo>
                    <a:lnTo>
                      <a:pt x="172" y="29"/>
                    </a:lnTo>
                    <a:lnTo>
                      <a:pt x="164" y="31"/>
                    </a:lnTo>
                    <a:lnTo>
                      <a:pt x="161" y="33"/>
                    </a:lnTo>
                    <a:lnTo>
                      <a:pt x="159" y="38"/>
                    </a:lnTo>
                    <a:lnTo>
                      <a:pt x="159" y="42"/>
                    </a:lnTo>
                    <a:lnTo>
                      <a:pt x="159" y="52"/>
                    </a:lnTo>
                    <a:lnTo>
                      <a:pt x="157" y="62"/>
                    </a:lnTo>
                    <a:lnTo>
                      <a:pt x="157" y="62"/>
                    </a:lnTo>
                    <a:lnTo>
                      <a:pt x="155" y="65"/>
                    </a:lnTo>
                    <a:lnTo>
                      <a:pt x="152" y="69"/>
                    </a:lnTo>
                    <a:lnTo>
                      <a:pt x="143" y="72"/>
                    </a:lnTo>
                    <a:lnTo>
                      <a:pt x="134" y="76"/>
                    </a:lnTo>
                    <a:lnTo>
                      <a:pt x="128" y="78"/>
                    </a:lnTo>
                    <a:lnTo>
                      <a:pt x="125" y="81"/>
                    </a:lnTo>
                    <a:lnTo>
                      <a:pt x="125" y="81"/>
                    </a:lnTo>
                    <a:lnTo>
                      <a:pt x="121" y="89"/>
                    </a:lnTo>
                    <a:lnTo>
                      <a:pt x="116" y="96"/>
                    </a:lnTo>
                    <a:lnTo>
                      <a:pt x="112" y="112"/>
                    </a:lnTo>
                    <a:lnTo>
                      <a:pt x="108" y="128"/>
                    </a:lnTo>
                    <a:lnTo>
                      <a:pt x="106" y="145"/>
                    </a:lnTo>
                    <a:lnTo>
                      <a:pt x="106" y="145"/>
                    </a:lnTo>
                    <a:lnTo>
                      <a:pt x="105" y="157"/>
                    </a:lnTo>
                    <a:lnTo>
                      <a:pt x="101" y="168"/>
                    </a:lnTo>
                    <a:lnTo>
                      <a:pt x="96" y="181"/>
                    </a:lnTo>
                    <a:lnTo>
                      <a:pt x="87" y="190"/>
                    </a:lnTo>
                    <a:lnTo>
                      <a:pt x="87" y="190"/>
                    </a:lnTo>
                    <a:lnTo>
                      <a:pt x="74" y="197"/>
                    </a:lnTo>
                    <a:lnTo>
                      <a:pt x="63" y="204"/>
                    </a:lnTo>
                    <a:lnTo>
                      <a:pt x="52" y="214"/>
                    </a:lnTo>
                    <a:lnTo>
                      <a:pt x="49" y="219"/>
                    </a:lnTo>
                    <a:lnTo>
                      <a:pt x="47" y="226"/>
                    </a:lnTo>
                    <a:lnTo>
                      <a:pt x="47" y="226"/>
                    </a:lnTo>
                    <a:lnTo>
                      <a:pt x="43" y="237"/>
                    </a:lnTo>
                    <a:lnTo>
                      <a:pt x="38" y="246"/>
                    </a:lnTo>
                    <a:lnTo>
                      <a:pt x="32" y="255"/>
                    </a:lnTo>
                    <a:lnTo>
                      <a:pt x="23" y="264"/>
                    </a:lnTo>
                    <a:lnTo>
                      <a:pt x="23" y="264"/>
                    </a:lnTo>
                    <a:lnTo>
                      <a:pt x="14" y="273"/>
                    </a:lnTo>
                    <a:lnTo>
                      <a:pt x="12" y="277"/>
                    </a:lnTo>
                    <a:lnTo>
                      <a:pt x="11" y="282"/>
                    </a:lnTo>
                    <a:lnTo>
                      <a:pt x="11" y="282"/>
                    </a:lnTo>
                    <a:lnTo>
                      <a:pt x="7" y="295"/>
                    </a:lnTo>
                    <a:lnTo>
                      <a:pt x="3" y="306"/>
                    </a:lnTo>
                    <a:lnTo>
                      <a:pt x="1" y="317"/>
                    </a:lnTo>
                    <a:lnTo>
                      <a:pt x="3" y="324"/>
                    </a:lnTo>
                    <a:lnTo>
                      <a:pt x="7" y="329"/>
                    </a:lnTo>
                    <a:lnTo>
                      <a:pt x="7" y="329"/>
                    </a:lnTo>
                    <a:lnTo>
                      <a:pt x="9" y="335"/>
                    </a:lnTo>
                    <a:lnTo>
                      <a:pt x="9" y="342"/>
                    </a:lnTo>
                    <a:lnTo>
                      <a:pt x="11" y="356"/>
                    </a:lnTo>
                    <a:lnTo>
                      <a:pt x="11" y="356"/>
                    </a:lnTo>
                    <a:lnTo>
                      <a:pt x="14" y="367"/>
                    </a:lnTo>
                    <a:lnTo>
                      <a:pt x="16" y="380"/>
                    </a:lnTo>
                    <a:lnTo>
                      <a:pt x="16" y="380"/>
                    </a:lnTo>
                    <a:lnTo>
                      <a:pt x="14" y="389"/>
                    </a:lnTo>
                    <a:lnTo>
                      <a:pt x="12" y="396"/>
                    </a:lnTo>
                    <a:lnTo>
                      <a:pt x="7" y="413"/>
                    </a:lnTo>
                    <a:lnTo>
                      <a:pt x="7" y="413"/>
                    </a:lnTo>
                    <a:lnTo>
                      <a:pt x="3" y="423"/>
                    </a:lnTo>
                    <a:lnTo>
                      <a:pt x="1" y="436"/>
                    </a:lnTo>
                    <a:lnTo>
                      <a:pt x="0" y="449"/>
                    </a:lnTo>
                    <a:lnTo>
                      <a:pt x="0" y="460"/>
                    </a:lnTo>
                    <a:lnTo>
                      <a:pt x="0" y="460"/>
                    </a:lnTo>
                    <a:lnTo>
                      <a:pt x="1" y="467"/>
                    </a:lnTo>
                    <a:lnTo>
                      <a:pt x="5" y="474"/>
                    </a:lnTo>
                    <a:lnTo>
                      <a:pt x="14" y="485"/>
                    </a:lnTo>
                    <a:lnTo>
                      <a:pt x="25" y="498"/>
                    </a:lnTo>
                    <a:lnTo>
                      <a:pt x="34" y="508"/>
                    </a:lnTo>
                    <a:lnTo>
                      <a:pt x="34" y="508"/>
                    </a:lnTo>
                    <a:lnTo>
                      <a:pt x="39" y="519"/>
                    </a:lnTo>
                    <a:lnTo>
                      <a:pt x="47" y="532"/>
                    </a:lnTo>
                    <a:lnTo>
                      <a:pt x="58" y="561"/>
                    </a:lnTo>
                    <a:lnTo>
                      <a:pt x="63" y="575"/>
                    </a:lnTo>
                    <a:lnTo>
                      <a:pt x="70" y="588"/>
                    </a:lnTo>
                    <a:lnTo>
                      <a:pt x="79" y="597"/>
                    </a:lnTo>
                    <a:lnTo>
                      <a:pt x="90" y="606"/>
                    </a:lnTo>
                    <a:lnTo>
                      <a:pt x="90" y="606"/>
                    </a:lnTo>
                    <a:lnTo>
                      <a:pt x="108" y="615"/>
                    </a:lnTo>
                    <a:lnTo>
                      <a:pt x="128" y="624"/>
                    </a:lnTo>
                    <a:lnTo>
                      <a:pt x="137" y="628"/>
                    </a:lnTo>
                    <a:lnTo>
                      <a:pt x="148" y="630"/>
                    </a:lnTo>
                    <a:lnTo>
                      <a:pt x="159" y="630"/>
                    </a:lnTo>
                    <a:lnTo>
                      <a:pt x="168" y="628"/>
                    </a:lnTo>
                    <a:lnTo>
                      <a:pt x="168" y="628"/>
                    </a:lnTo>
                    <a:lnTo>
                      <a:pt x="190" y="621"/>
                    </a:lnTo>
                    <a:lnTo>
                      <a:pt x="213" y="617"/>
                    </a:lnTo>
                    <a:lnTo>
                      <a:pt x="213" y="617"/>
                    </a:lnTo>
                    <a:lnTo>
                      <a:pt x="222" y="615"/>
                    </a:lnTo>
                    <a:lnTo>
                      <a:pt x="230" y="615"/>
                    </a:lnTo>
                    <a:lnTo>
                      <a:pt x="230" y="615"/>
                    </a:lnTo>
                    <a:lnTo>
                      <a:pt x="237" y="617"/>
                    </a:lnTo>
                    <a:lnTo>
                      <a:pt x="244" y="621"/>
                    </a:lnTo>
                    <a:lnTo>
                      <a:pt x="244" y="621"/>
                    </a:lnTo>
                    <a:lnTo>
                      <a:pt x="251" y="622"/>
                    </a:lnTo>
                    <a:lnTo>
                      <a:pt x="259" y="622"/>
                    </a:lnTo>
                    <a:lnTo>
                      <a:pt x="271" y="619"/>
                    </a:lnTo>
                    <a:lnTo>
                      <a:pt x="295" y="610"/>
                    </a:lnTo>
                    <a:lnTo>
                      <a:pt x="295" y="610"/>
                    </a:lnTo>
                    <a:lnTo>
                      <a:pt x="307" y="606"/>
                    </a:lnTo>
                    <a:lnTo>
                      <a:pt x="318" y="606"/>
                    </a:lnTo>
                    <a:lnTo>
                      <a:pt x="318" y="606"/>
                    </a:lnTo>
                    <a:lnTo>
                      <a:pt x="324" y="606"/>
                    </a:lnTo>
                    <a:lnTo>
                      <a:pt x="327" y="608"/>
                    </a:lnTo>
                    <a:lnTo>
                      <a:pt x="335" y="613"/>
                    </a:lnTo>
                    <a:lnTo>
                      <a:pt x="335" y="613"/>
                    </a:lnTo>
                    <a:lnTo>
                      <a:pt x="351" y="626"/>
                    </a:lnTo>
                    <a:lnTo>
                      <a:pt x="360" y="631"/>
                    </a:lnTo>
                    <a:lnTo>
                      <a:pt x="369" y="635"/>
                    </a:lnTo>
                    <a:lnTo>
                      <a:pt x="369" y="635"/>
                    </a:lnTo>
                    <a:lnTo>
                      <a:pt x="376" y="637"/>
                    </a:lnTo>
                    <a:lnTo>
                      <a:pt x="382" y="641"/>
                    </a:lnTo>
                    <a:lnTo>
                      <a:pt x="387" y="646"/>
                    </a:lnTo>
                    <a:lnTo>
                      <a:pt x="392" y="651"/>
                    </a:lnTo>
                    <a:lnTo>
                      <a:pt x="398" y="662"/>
                    </a:lnTo>
                    <a:lnTo>
                      <a:pt x="401" y="677"/>
                    </a:lnTo>
                    <a:lnTo>
                      <a:pt x="401" y="691"/>
                    </a:lnTo>
                    <a:lnTo>
                      <a:pt x="400" y="706"/>
                    </a:lnTo>
                    <a:lnTo>
                      <a:pt x="394" y="735"/>
                    </a:lnTo>
                    <a:lnTo>
                      <a:pt x="394" y="735"/>
                    </a:lnTo>
                    <a:lnTo>
                      <a:pt x="392" y="747"/>
                    </a:lnTo>
                    <a:lnTo>
                      <a:pt x="394" y="762"/>
                    </a:lnTo>
                    <a:lnTo>
                      <a:pt x="400" y="776"/>
                    </a:lnTo>
                    <a:lnTo>
                      <a:pt x="407" y="789"/>
                    </a:lnTo>
                    <a:lnTo>
                      <a:pt x="407" y="789"/>
                    </a:lnTo>
                    <a:lnTo>
                      <a:pt x="427" y="809"/>
                    </a:lnTo>
                    <a:lnTo>
                      <a:pt x="436" y="820"/>
                    </a:lnTo>
                    <a:lnTo>
                      <a:pt x="445" y="831"/>
                    </a:lnTo>
                    <a:lnTo>
                      <a:pt x="445" y="831"/>
                    </a:lnTo>
                    <a:lnTo>
                      <a:pt x="450" y="845"/>
                    </a:lnTo>
                    <a:lnTo>
                      <a:pt x="456" y="859"/>
                    </a:lnTo>
                    <a:lnTo>
                      <a:pt x="456" y="859"/>
                    </a:lnTo>
                    <a:lnTo>
                      <a:pt x="456" y="874"/>
                    </a:lnTo>
                    <a:lnTo>
                      <a:pt x="456" y="874"/>
                    </a:lnTo>
                    <a:lnTo>
                      <a:pt x="456" y="887"/>
                    </a:lnTo>
                    <a:lnTo>
                      <a:pt x="454" y="897"/>
                    </a:lnTo>
                    <a:lnTo>
                      <a:pt x="454" y="908"/>
                    </a:lnTo>
                    <a:lnTo>
                      <a:pt x="454" y="914"/>
                    </a:lnTo>
                    <a:lnTo>
                      <a:pt x="458" y="919"/>
                    </a:lnTo>
                    <a:lnTo>
                      <a:pt x="458" y="919"/>
                    </a:lnTo>
                    <a:lnTo>
                      <a:pt x="463" y="928"/>
                    </a:lnTo>
                    <a:lnTo>
                      <a:pt x="463" y="939"/>
                    </a:lnTo>
                    <a:lnTo>
                      <a:pt x="461" y="952"/>
                    </a:lnTo>
                    <a:lnTo>
                      <a:pt x="458" y="963"/>
                    </a:lnTo>
                    <a:lnTo>
                      <a:pt x="447" y="984"/>
                    </a:lnTo>
                    <a:lnTo>
                      <a:pt x="443" y="995"/>
                    </a:lnTo>
                    <a:lnTo>
                      <a:pt x="440" y="1008"/>
                    </a:lnTo>
                    <a:lnTo>
                      <a:pt x="440" y="1008"/>
                    </a:lnTo>
                    <a:lnTo>
                      <a:pt x="436" y="1021"/>
                    </a:lnTo>
                    <a:lnTo>
                      <a:pt x="434" y="1037"/>
                    </a:lnTo>
                    <a:lnTo>
                      <a:pt x="434" y="1046"/>
                    </a:lnTo>
                    <a:lnTo>
                      <a:pt x="434" y="1053"/>
                    </a:lnTo>
                    <a:lnTo>
                      <a:pt x="436" y="1060"/>
                    </a:lnTo>
                    <a:lnTo>
                      <a:pt x="440" y="1066"/>
                    </a:lnTo>
                    <a:lnTo>
                      <a:pt x="440" y="1066"/>
                    </a:lnTo>
                    <a:lnTo>
                      <a:pt x="447" y="1073"/>
                    </a:lnTo>
                    <a:lnTo>
                      <a:pt x="452" y="1075"/>
                    </a:lnTo>
                    <a:lnTo>
                      <a:pt x="454" y="1078"/>
                    </a:lnTo>
                    <a:lnTo>
                      <a:pt x="454" y="1078"/>
                    </a:lnTo>
                    <a:lnTo>
                      <a:pt x="459" y="1086"/>
                    </a:lnTo>
                    <a:lnTo>
                      <a:pt x="461" y="1095"/>
                    </a:lnTo>
                    <a:lnTo>
                      <a:pt x="465" y="1109"/>
                    </a:lnTo>
                    <a:lnTo>
                      <a:pt x="465" y="1109"/>
                    </a:lnTo>
                    <a:lnTo>
                      <a:pt x="468" y="1122"/>
                    </a:lnTo>
                    <a:lnTo>
                      <a:pt x="470" y="1135"/>
                    </a:lnTo>
                    <a:lnTo>
                      <a:pt x="470" y="1135"/>
                    </a:lnTo>
                    <a:lnTo>
                      <a:pt x="474" y="1142"/>
                    </a:lnTo>
                    <a:lnTo>
                      <a:pt x="478" y="1149"/>
                    </a:lnTo>
                    <a:lnTo>
                      <a:pt x="481" y="1154"/>
                    </a:lnTo>
                    <a:lnTo>
                      <a:pt x="485" y="1163"/>
                    </a:lnTo>
                    <a:lnTo>
                      <a:pt x="485" y="1163"/>
                    </a:lnTo>
                    <a:lnTo>
                      <a:pt x="487" y="1183"/>
                    </a:lnTo>
                    <a:lnTo>
                      <a:pt x="487" y="1203"/>
                    </a:lnTo>
                    <a:lnTo>
                      <a:pt x="488" y="1225"/>
                    </a:lnTo>
                    <a:lnTo>
                      <a:pt x="490" y="1234"/>
                    </a:lnTo>
                    <a:lnTo>
                      <a:pt x="494" y="1245"/>
                    </a:lnTo>
                    <a:lnTo>
                      <a:pt x="494" y="1245"/>
                    </a:lnTo>
                    <a:lnTo>
                      <a:pt x="517" y="1290"/>
                    </a:lnTo>
                    <a:lnTo>
                      <a:pt x="517" y="1290"/>
                    </a:lnTo>
                    <a:lnTo>
                      <a:pt x="523" y="1303"/>
                    </a:lnTo>
                    <a:lnTo>
                      <a:pt x="526" y="1319"/>
                    </a:lnTo>
                    <a:lnTo>
                      <a:pt x="526" y="1319"/>
                    </a:lnTo>
                    <a:lnTo>
                      <a:pt x="526" y="1330"/>
                    </a:lnTo>
                    <a:lnTo>
                      <a:pt x="526" y="1343"/>
                    </a:lnTo>
                    <a:lnTo>
                      <a:pt x="525" y="1355"/>
                    </a:lnTo>
                    <a:lnTo>
                      <a:pt x="525" y="1366"/>
                    </a:lnTo>
                    <a:lnTo>
                      <a:pt x="525" y="1366"/>
                    </a:lnTo>
                    <a:lnTo>
                      <a:pt x="526" y="1373"/>
                    </a:lnTo>
                    <a:lnTo>
                      <a:pt x="530" y="1379"/>
                    </a:lnTo>
                    <a:lnTo>
                      <a:pt x="534" y="1384"/>
                    </a:lnTo>
                    <a:lnTo>
                      <a:pt x="539" y="1386"/>
                    </a:lnTo>
                    <a:lnTo>
                      <a:pt x="544" y="1386"/>
                    </a:lnTo>
                    <a:lnTo>
                      <a:pt x="550" y="1386"/>
                    </a:lnTo>
                    <a:lnTo>
                      <a:pt x="564" y="1382"/>
                    </a:lnTo>
                    <a:lnTo>
                      <a:pt x="564" y="1382"/>
                    </a:lnTo>
                    <a:lnTo>
                      <a:pt x="573" y="1379"/>
                    </a:lnTo>
                    <a:lnTo>
                      <a:pt x="582" y="1375"/>
                    </a:lnTo>
                    <a:lnTo>
                      <a:pt x="592" y="1375"/>
                    </a:lnTo>
                    <a:lnTo>
                      <a:pt x="602" y="1375"/>
                    </a:lnTo>
                    <a:lnTo>
                      <a:pt x="602" y="1375"/>
                    </a:lnTo>
                    <a:lnTo>
                      <a:pt x="619" y="1379"/>
                    </a:lnTo>
                    <a:lnTo>
                      <a:pt x="637" y="1379"/>
                    </a:lnTo>
                    <a:lnTo>
                      <a:pt x="646" y="1379"/>
                    </a:lnTo>
                    <a:lnTo>
                      <a:pt x="655" y="1377"/>
                    </a:lnTo>
                    <a:lnTo>
                      <a:pt x="664" y="1373"/>
                    </a:lnTo>
                    <a:lnTo>
                      <a:pt x="671" y="1370"/>
                    </a:lnTo>
                    <a:lnTo>
                      <a:pt x="671" y="1370"/>
                    </a:lnTo>
                    <a:lnTo>
                      <a:pt x="687" y="1355"/>
                    </a:lnTo>
                    <a:lnTo>
                      <a:pt x="702" y="1339"/>
                    </a:lnTo>
                    <a:lnTo>
                      <a:pt x="702" y="1339"/>
                    </a:lnTo>
                    <a:lnTo>
                      <a:pt x="706" y="1334"/>
                    </a:lnTo>
                    <a:lnTo>
                      <a:pt x="707" y="1328"/>
                    </a:lnTo>
                    <a:lnTo>
                      <a:pt x="713" y="1314"/>
                    </a:lnTo>
                    <a:lnTo>
                      <a:pt x="713" y="1314"/>
                    </a:lnTo>
                    <a:lnTo>
                      <a:pt x="716" y="1306"/>
                    </a:lnTo>
                    <a:lnTo>
                      <a:pt x="722" y="1299"/>
                    </a:lnTo>
                    <a:lnTo>
                      <a:pt x="735" y="1288"/>
                    </a:lnTo>
                    <a:lnTo>
                      <a:pt x="747" y="1276"/>
                    </a:lnTo>
                    <a:lnTo>
                      <a:pt x="751" y="1268"/>
                    </a:lnTo>
                    <a:lnTo>
                      <a:pt x="754" y="1261"/>
                    </a:lnTo>
                    <a:lnTo>
                      <a:pt x="754" y="1261"/>
                    </a:lnTo>
                    <a:lnTo>
                      <a:pt x="756" y="1252"/>
                    </a:lnTo>
                    <a:lnTo>
                      <a:pt x="758" y="1245"/>
                    </a:lnTo>
                    <a:lnTo>
                      <a:pt x="760" y="1229"/>
                    </a:lnTo>
                    <a:lnTo>
                      <a:pt x="760" y="1229"/>
                    </a:lnTo>
                    <a:lnTo>
                      <a:pt x="762" y="1221"/>
                    </a:lnTo>
                    <a:lnTo>
                      <a:pt x="765" y="1216"/>
                    </a:lnTo>
                    <a:lnTo>
                      <a:pt x="774" y="1209"/>
                    </a:lnTo>
                    <a:lnTo>
                      <a:pt x="783" y="1200"/>
                    </a:lnTo>
                    <a:lnTo>
                      <a:pt x="787" y="1196"/>
                    </a:lnTo>
                    <a:lnTo>
                      <a:pt x="789" y="1191"/>
                    </a:lnTo>
                    <a:lnTo>
                      <a:pt x="789" y="1191"/>
                    </a:lnTo>
                    <a:lnTo>
                      <a:pt x="794" y="1174"/>
                    </a:lnTo>
                    <a:lnTo>
                      <a:pt x="798" y="1156"/>
                    </a:lnTo>
                    <a:lnTo>
                      <a:pt x="800" y="1147"/>
                    </a:lnTo>
                    <a:lnTo>
                      <a:pt x="800" y="1138"/>
                    </a:lnTo>
                    <a:lnTo>
                      <a:pt x="796" y="1131"/>
                    </a:lnTo>
                    <a:lnTo>
                      <a:pt x="792" y="1124"/>
                    </a:lnTo>
                    <a:lnTo>
                      <a:pt x="792" y="1124"/>
                    </a:lnTo>
                    <a:lnTo>
                      <a:pt x="787" y="1120"/>
                    </a:lnTo>
                    <a:lnTo>
                      <a:pt x="783" y="1116"/>
                    </a:lnTo>
                    <a:lnTo>
                      <a:pt x="782" y="1111"/>
                    </a:lnTo>
                    <a:lnTo>
                      <a:pt x="783" y="1104"/>
                    </a:lnTo>
                    <a:lnTo>
                      <a:pt x="783" y="1104"/>
                    </a:lnTo>
                    <a:lnTo>
                      <a:pt x="787" y="1097"/>
                    </a:lnTo>
                    <a:lnTo>
                      <a:pt x="792" y="1089"/>
                    </a:lnTo>
                    <a:lnTo>
                      <a:pt x="807" y="1080"/>
                    </a:lnTo>
                    <a:lnTo>
                      <a:pt x="807" y="1080"/>
                    </a:lnTo>
                    <a:lnTo>
                      <a:pt x="818" y="1075"/>
                    </a:lnTo>
                    <a:lnTo>
                      <a:pt x="830" y="1069"/>
                    </a:lnTo>
                    <a:lnTo>
                      <a:pt x="841" y="1064"/>
                    </a:lnTo>
                    <a:lnTo>
                      <a:pt x="845" y="1060"/>
                    </a:lnTo>
                    <a:lnTo>
                      <a:pt x="850" y="1055"/>
                    </a:lnTo>
                    <a:lnTo>
                      <a:pt x="850" y="1055"/>
                    </a:lnTo>
                    <a:lnTo>
                      <a:pt x="856" y="1046"/>
                    </a:lnTo>
                    <a:lnTo>
                      <a:pt x="859" y="1035"/>
                    </a:lnTo>
                    <a:lnTo>
                      <a:pt x="863" y="1011"/>
                    </a:lnTo>
                    <a:lnTo>
                      <a:pt x="863" y="1011"/>
                    </a:lnTo>
                    <a:lnTo>
                      <a:pt x="867" y="999"/>
                    </a:lnTo>
                    <a:lnTo>
                      <a:pt x="870" y="988"/>
                    </a:lnTo>
                    <a:lnTo>
                      <a:pt x="872" y="975"/>
                    </a:lnTo>
                    <a:lnTo>
                      <a:pt x="874" y="963"/>
                    </a:lnTo>
                    <a:lnTo>
                      <a:pt x="874" y="963"/>
                    </a:lnTo>
                    <a:lnTo>
                      <a:pt x="874" y="948"/>
                    </a:lnTo>
                    <a:lnTo>
                      <a:pt x="874" y="934"/>
                    </a:lnTo>
                    <a:lnTo>
                      <a:pt x="870" y="919"/>
                    </a:lnTo>
                    <a:lnTo>
                      <a:pt x="867" y="907"/>
                    </a:lnTo>
                    <a:lnTo>
                      <a:pt x="867" y="907"/>
                    </a:lnTo>
                    <a:lnTo>
                      <a:pt x="859" y="883"/>
                    </a:lnTo>
                    <a:lnTo>
                      <a:pt x="852" y="859"/>
                    </a:lnTo>
                    <a:lnTo>
                      <a:pt x="852" y="859"/>
                    </a:lnTo>
                    <a:lnTo>
                      <a:pt x="847" y="849"/>
                    </a:lnTo>
                    <a:lnTo>
                      <a:pt x="845" y="838"/>
                    </a:lnTo>
                    <a:lnTo>
                      <a:pt x="845" y="838"/>
                    </a:lnTo>
                    <a:lnTo>
                      <a:pt x="847" y="829"/>
                    </a:lnTo>
                    <a:lnTo>
                      <a:pt x="847" y="820"/>
                    </a:lnTo>
                    <a:lnTo>
                      <a:pt x="850" y="811"/>
                    </a:lnTo>
                    <a:lnTo>
                      <a:pt x="854" y="802"/>
                    </a:lnTo>
                    <a:lnTo>
                      <a:pt x="854" y="802"/>
                    </a:lnTo>
                    <a:lnTo>
                      <a:pt x="858" y="796"/>
                    </a:lnTo>
                    <a:lnTo>
                      <a:pt x="861" y="793"/>
                    </a:lnTo>
                    <a:lnTo>
                      <a:pt x="868" y="785"/>
                    </a:lnTo>
                    <a:lnTo>
                      <a:pt x="868" y="785"/>
                    </a:lnTo>
                    <a:lnTo>
                      <a:pt x="872" y="778"/>
                    </a:lnTo>
                    <a:lnTo>
                      <a:pt x="876" y="769"/>
                    </a:lnTo>
                    <a:lnTo>
                      <a:pt x="876" y="769"/>
                    </a:lnTo>
                    <a:lnTo>
                      <a:pt x="881" y="762"/>
                    </a:lnTo>
                    <a:lnTo>
                      <a:pt x="890" y="755"/>
                    </a:lnTo>
                    <a:lnTo>
                      <a:pt x="899" y="747"/>
                    </a:lnTo>
                    <a:lnTo>
                      <a:pt x="906" y="740"/>
                    </a:lnTo>
                    <a:lnTo>
                      <a:pt x="906" y="740"/>
                    </a:lnTo>
                    <a:lnTo>
                      <a:pt x="925" y="720"/>
                    </a:lnTo>
                    <a:lnTo>
                      <a:pt x="941" y="697"/>
                    </a:lnTo>
                    <a:lnTo>
                      <a:pt x="941" y="697"/>
                    </a:lnTo>
                    <a:lnTo>
                      <a:pt x="944" y="688"/>
                    </a:lnTo>
                    <a:lnTo>
                      <a:pt x="950" y="679"/>
                    </a:lnTo>
                    <a:lnTo>
                      <a:pt x="950" y="679"/>
                    </a:lnTo>
                    <a:lnTo>
                      <a:pt x="954" y="673"/>
                    </a:lnTo>
                    <a:lnTo>
                      <a:pt x="961" y="668"/>
                    </a:lnTo>
                    <a:lnTo>
                      <a:pt x="973" y="657"/>
                    </a:lnTo>
                    <a:lnTo>
                      <a:pt x="986" y="648"/>
                    </a:lnTo>
                    <a:lnTo>
                      <a:pt x="997" y="635"/>
                    </a:lnTo>
                    <a:lnTo>
                      <a:pt x="997" y="635"/>
                    </a:lnTo>
                    <a:lnTo>
                      <a:pt x="1002" y="630"/>
                    </a:lnTo>
                    <a:lnTo>
                      <a:pt x="1006" y="622"/>
                    </a:lnTo>
                    <a:lnTo>
                      <a:pt x="1006" y="615"/>
                    </a:lnTo>
                    <a:lnTo>
                      <a:pt x="1006" y="608"/>
                    </a:lnTo>
                    <a:lnTo>
                      <a:pt x="1006" y="608"/>
                    </a:lnTo>
                    <a:lnTo>
                      <a:pt x="1006" y="597"/>
                    </a:lnTo>
                    <a:lnTo>
                      <a:pt x="1010" y="588"/>
                    </a:lnTo>
                    <a:lnTo>
                      <a:pt x="1011" y="579"/>
                    </a:lnTo>
                    <a:lnTo>
                      <a:pt x="1017" y="570"/>
                    </a:lnTo>
                    <a:lnTo>
                      <a:pt x="1017" y="570"/>
                    </a:lnTo>
                    <a:lnTo>
                      <a:pt x="1026" y="555"/>
                    </a:lnTo>
                    <a:lnTo>
                      <a:pt x="1033" y="543"/>
                    </a:lnTo>
                    <a:lnTo>
                      <a:pt x="1033" y="543"/>
                    </a:lnTo>
                    <a:lnTo>
                      <a:pt x="1039" y="532"/>
                    </a:lnTo>
                    <a:lnTo>
                      <a:pt x="1042" y="521"/>
                    </a:lnTo>
                    <a:lnTo>
                      <a:pt x="1042" y="521"/>
                    </a:lnTo>
                    <a:lnTo>
                      <a:pt x="1048" y="507"/>
                    </a:lnTo>
                    <a:lnTo>
                      <a:pt x="1049" y="499"/>
                    </a:lnTo>
                    <a:lnTo>
                      <a:pt x="1049" y="496"/>
                    </a:lnTo>
                    <a:lnTo>
                      <a:pt x="1048" y="492"/>
                    </a:lnTo>
                    <a:lnTo>
                      <a:pt x="1048" y="492"/>
                    </a:lnTo>
                    <a:lnTo>
                      <a:pt x="1044" y="489"/>
                    </a:lnTo>
                    <a:lnTo>
                      <a:pt x="1040" y="489"/>
                    </a:lnTo>
                    <a:lnTo>
                      <a:pt x="1035" y="490"/>
                    </a:lnTo>
                    <a:lnTo>
                      <a:pt x="1031" y="492"/>
                    </a:lnTo>
                    <a:lnTo>
                      <a:pt x="1031" y="492"/>
                    </a:lnTo>
                    <a:lnTo>
                      <a:pt x="1021" y="499"/>
                    </a:lnTo>
                    <a:lnTo>
                      <a:pt x="1017" y="501"/>
                    </a:lnTo>
                    <a:lnTo>
                      <a:pt x="1010" y="501"/>
                    </a:lnTo>
                    <a:lnTo>
                      <a:pt x="1010" y="501"/>
                    </a:lnTo>
                    <a:lnTo>
                      <a:pt x="1002" y="501"/>
                    </a:lnTo>
                    <a:lnTo>
                      <a:pt x="995" y="503"/>
                    </a:lnTo>
                    <a:lnTo>
                      <a:pt x="995" y="503"/>
                    </a:lnTo>
                    <a:lnTo>
                      <a:pt x="990" y="507"/>
                    </a:lnTo>
                    <a:lnTo>
                      <a:pt x="986" y="510"/>
                    </a:lnTo>
                    <a:lnTo>
                      <a:pt x="986" y="510"/>
                    </a:lnTo>
                    <a:lnTo>
                      <a:pt x="979" y="514"/>
                    </a:lnTo>
                    <a:lnTo>
                      <a:pt x="970" y="514"/>
                    </a:lnTo>
                    <a:lnTo>
                      <a:pt x="954" y="512"/>
                    </a:lnTo>
                    <a:lnTo>
                      <a:pt x="954" y="512"/>
                    </a:lnTo>
                    <a:lnTo>
                      <a:pt x="944" y="512"/>
                    </a:lnTo>
                    <a:lnTo>
                      <a:pt x="939" y="512"/>
                    </a:lnTo>
                    <a:lnTo>
                      <a:pt x="934" y="512"/>
                    </a:lnTo>
                    <a:lnTo>
                      <a:pt x="934" y="512"/>
                    </a:lnTo>
                    <a:lnTo>
                      <a:pt x="930" y="508"/>
                    </a:lnTo>
                    <a:lnTo>
                      <a:pt x="926" y="505"/>
                    </a:lnTo>
                    <a:lnTo>
                      <a:pt x="923" y="494"/>
                    </a:lnTo>
                    <a:lnTo>
                      <a:pt x="923" y="494"/>
                    </a:lnTo>
                    <a:lnTo>
                      <a:pt x="919" y="487"/>
                    </a:lnTo>
                    <a:lnTo>
                      <a:pt x="916" y="479"/>
                    </a:lnTo>
                    <a:lnTo>
                      <a:pt x="905" y="467"/>
                    </a:lnTo>
                    <a:lnTo>
                      <a:pt x="894" y="456"/>
                    </a:lnTo>
                    <a:lnTo>
                      <a:pt x="885" y="441"/>
                    </a:lnTo>
                    <a:lnTo>
                      <a:pt x="885" y="441"/>
                    </a:lnTo>
                    <a:lnTo>
                      <a:pt x="876" y="425"/>
                    </a:lnTo>
                    <a:lnTo>
                      <a:pt x="865" y="409"/>
                    </a:lnTo>
                    <a:lnTo>
                      <a:pt x="856" y="391"/>
                    </a:lnTo>
                    <a:lnTo>
                      <a:pt x="849" y="373"/>
                    </a:lnTo>
                    <a:lnTo>
                      <a:pt x="849" y="373"/>
                    </a:lnTo>
                    <a:lnTo>
                      <a:pt x="845" y="351"/>
                    </a:lnTo>
                    <a:lnTo>
                      <a:pt x="841" y="342"/>
                    </a:lnTo>
                    <a:lnTo>
                      <a:pt x="838" y="331"/>
                    </a:lnTo>
                    <a:lnTo>
                      <a:pt x="838" y="331"/>
                    </a:lnTo>
                    <a:lnTo>
                      <a:pt x="829" y="315"/>
                    </a:lnTo>
                    <a:lnTo>
                      <a:pt x="818" y="300"/>
                    </a:lnTo>
                    <a:lnTo>
                      <a:pt x="809" y="286"/>
                    </a:lnTo>
                    <a:lnTo>
                      <a:pt x="802" y="270"/>
                    </a:lnTo>
                    <a:lnTo>
                      <a:pt x="802" y="270"/>
                    </a:lnTo>
                    <a:lnTo>
                      <a:pt x="800" y="261"/>
                    </a:lnTo>
                    <a:lnTo>
                      <a:pt x="800" y="252"/>
                    </a:lnTo>
                    <a:lnTo>
                      <a:pt x="800" y="244"/>
                    </a:lnTo>
                    <a:lnTo>
                      <a:pt x="798" y="235"/>
                    </a:lnTo>
                    <a:lnTo>
                      <a:pt x="798" y="235"/>
                    </a:lnTo>
                    <a:lnTo>
                      <a:pt x="789" y="221"/>
                    </a:lnTo>
                    <a:lnTo>
                      <a:pt x="780" y="204"/>
                    </a:lnTo>
                    <a:lnTo>
                      <a:pt x="780" y="204"/>
                    </a:lnTo>
                    <a:lnTo>
                      <a:pt x="769" y="188"/>
                    </a:lnTo>
                    <a:lnTo>
                      <a:pt x="762" y="179"/>
                    </a:lnTo>
                    <a:lnTo>
                      <a:pt x="762" y="176"/>
                    </a:lnTo>
                    <a:lnTo>
                      <a:pt x="760" y="172"/>
                    </a:lnTo>
                    <a:lnTo>
                      <a:pt x="760" y="172"/>
                    </a:lnTo>
                    <a:lnTo>
                      <a:pt x="763" y="168"/>
                    </a:lnTo>
                    <a:lnTo>
                      <a:pt x="763" y="168"/>
                    </a:lnTo>
                    <a:lnTo>
                      <a:pt x="754" y="156"/>
                    </a:lnTo>
                    <a:lnTo>
                      <a:pt x="745" y="141"/>
                    </a:lnTo>
                    <a:lnTo>
                      <a:pt x="742" y="128"/>
                    </a:lnTo>
                    <a:lnTo>
                      <a:pt x="740" y="121"/>
                    </a:lnTo>
                    <a:lnTo>
                      <a:pt x="742" y="116"/>
                    </a:lnTo>
                    <a:lnTo>
                      <a:pt x="742" y="116"/>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solidFill>
                    <a:prstClr val="black"/>
                  </a:solidFill>
                  <a:latin typeface="Calibri"/>
                </a:endParaRPr>
              </a:p>
            </p:txBody>
          </p:sp>
        </p:grpSp>
        <p:sp>
          <p:nvSpPr>
            <p:cNvPr id="5" name="ZoneTexte 3"/>
            <p:cNvSpPr txBox="1"/>
            <p:nvPr/>
          </p:nvSpPr>
          <p:spPr>
            <a:xfrm>
              <a:off x="1331640" y="2782669"/>
              <a:ext cx="1090363" cy="646331"/>
            </a:xfrm>
            <a:prstGeom prst="rect">
              <a:avLst/>
            </a:prstGeom>
            <a:noFill/>
          </p:spPr>
          <p:txBody>
            <a:bodyPr wrap="none" rtlCol="0">
              <a:spAutoFit/>
            </a:bodyPr>
            <a:lstStyle/>
            <a:p>
              <a:pPr algn="ctr"/>
              <a:r>
                <a:rPr lang="fr-FR" b="1" dirty="0" smtClean="0">
                  <a:solidFill>
                    <a:prstClr val="white"/>
                  </a:solidFill>
                  <a:effectLst>
                    <a:outerShdw blurRad="38100" dist="38100" dir="2700000" algn="tl">
                      <a:srgbClr val="000000">
                        <a:alpha val="43137"/>
                      </a:srgbClr>
                    </a:outerShdw>
                  </a:effectLst>
                  <a:latin typeface="Calibri"/>
                </a:rPr>
                <a:t>NORTH</a:t>
              </a:r>
            </a:p>
            <a:p>
              <a:pPr algn="ctr"/>
              <a:r>
                <a:rPr lang="fr-FR" b="1" dirty="0" smtClean="0">
                  <a:solidFill>
                    <a:prstClr val="white"/>
                  </a:solidFill>
                  <a:effectLst>
                    <a:outerShdw blurRad="38100" dist="38100" dir="2700000" algn="tl">
                      <a:srgbClr val="000000">
                        <a:alpha val="43137"/>
                      </a:srgbClr>
                    </a:outerShdw>
                  </a:effectLst>
                  <a:latin typeface="Calibri"/>
                </a:rPr>
                <a:t>AMERICA</a:t>
              </a:r>
              <a:endParaRPr lang="fr-FR" b="1" dirty="0">
                <a:solidFill>
                  <a:prstClr val="white"/>
                </a:solidFill>
                <a:effectLst>
                  <a:outerShdw blurRad="38100" dist="38100" dir="2700000" algn="tl">
                    <a:srgbClr val="000000">
                      <a:alpha val="43137"/>
                    </a:srgbClr>
                  </a:outerShdw>
                </a:effectLst>
                <a:latin typeface="Calibri"/>
              </a:endParaRPr>
            </a:p>
          </p:txBody>
        </p:sp>
        <p:sp>
          <p:nvSpPr>
            <p:cNvPr id="6" name="ZoneTexte 14"/>
            <p:cNvSpPr txBox="1"/>
            <p:nvPr/>
          </p:nvSpPr>
          <p:spPr>
            <a:xfrm>
              <a:off x="2456154" y="4500890"/>
              <a:ext cx="891591" cy="523220"/>
            </a:xfrm>
            <a:prstGeom prst="rect">
              <a:avLst/>
            </a:prstGeom>
            <a:noFill/>
          </p:spPr>
          <p:txBody>
            <a:bodyPr wrap="none" rtlCol="0">
              <a:spAutoFit/>
            </a:bodyPr>
            <a:lstStyle/>
            <a:p>
              <a:pPr algn="ctr"/>
              <a:r>
                <a:rPr lang="fr-FR" sz="1400" b="1" dirty="0" smtClean="0">
                  <a:solidFill>
                    <a:prstClr val="white"/>
                  </a:solidFill>
                  <a:effectLst>
                    <a:outerShdw blurRad="38100" dist="38100" dir="2700000" algn="tl">
                      <a:srgbClr val="000000">
                        <a:alpha val="43137"/>
                      </a:srgbClr>
                    </a:outerShdw>
                  </a:effectLst>
                  <a:latin typeface="Calibri"/>
                </a:rPr>
                <a:t>SOUTH</a:t>
              </a:r>
            </a:p>
            <a:p>
              <a:pPr algn="ctr"/>
              <a:r>
                <a:rPr lang="fr-FR" sz="1400" b="1" dirty="0" smtClean="0">
                  <a:solidFill>
                    <a:prstClr val="white"/>
                  </a:solidFill>
                  <a:effectLst>
                    <a:outerShdw blurRad="38100" dist="38100" dir="2700000" algn="tl">
                      <a:srgbClr val="000000">
                        <a:alpha val="43137"/>
                      </a:srgbClr>
                    </a:outerShdw>
                  </a:effectLst>
                  <a:latin typeface="Calibri"/>
                </a:rPr>
                <a:t>AMERICA</a:t>
              </a:r>
              <a:endParaRPr lang="fr-FR" sz="1400" b="1" dirty="0">
                <a:solidFill>
                  <a:prstClr val="white"/>
                </a:solidFill>
                <a:effectLst>
                  <a:outerShdw blurRad="38100" dist="38100" dir="2700000" algn="tl">
                    <a:srgbClr val="000000">
                      <a:alpha val="43137"/>
                    </a:srgbClr>
                  </a:outerShdw>
                </a:effectLst>
                <a:latin typeface="Calibri"/>
              </a:endParaRPr>
            </a:p>
          </p:txBody>
        </p:sp>
        <p:sp>
          <p:nvSpPr>
            <p:cNvPr id="7" name="ZoneTexte 15"/>
            <p:cNvSpPr txBox="1"/>
            <p:nvPr/>
          </p:nvSpPr>
          <p:spPr>
            <a:xfrm>
              <a:off x="4122952" y="3808968"/>
              <a:ext cx="881973" cy="369332"/>
            </a:xfrm>
            <a:prstGeom prst="rect">
              <a:avLst/>
            </a:prstGeom>
            <a:noFill/>
          </p:spPr>
          <p:txBody>
            <a:bodyPr wrap="none" rtlCol="0">
              <a:spAutoFit/>
            </a:bodyPr>
            <a:lstStyle/>
            <a:p>
              <a:pPr algn="ctr"/>
              <a:r>
                <a:rPr lang="fr-FR" b="1" dirty="0" smtClean="0">
                  <a:solidFill>
                    <a:prstClr val="white"/>
                  </a:solidFill>
                  <a:effectLst>
                    <a:outerShdw blurRad="38100" dist="38100" dir="2700000" algn="tl">
                      <a:srgbClr val="000000">
                        <a:alpha val="43137"/>
                      </a:srgbClr>
                    </a:outerShdw>
                  </a:effectLst>
                  <a:latin typeface="Calibri"/>
                </a:rPr>
                <a:t>AFRICA</a:t>
              </a:r>
              <a:endParaRPr lang="fr-FR" b="1" dirty="0">
                <a:solidFill>
                  <a:prstClr val="white"/>
                </a:solidFill>
                <a:effectLst>
                  <a:outerShdw blurRad="38100" dist="38100" dir="2700000" algn="tl">
                    <a:srgbClr val="000000">
                      <a:alpha val="43137"/>
                    </a:srgbClr>
                  </a:outerShdw>
                </a:effectLst>
                <a:latin typeface="Calibri"/>
              </a:endParaRPr>
            </a:p>
          </p:txBody>
        </p:sp>
        <p:sp>
          <p:nvSpPr>
            <p:cNvPr id="8" name="ZoneTexte 16"/>
            <p:cNvSpPr txBox="1"/>
            <p:nvPr/>
          </p:nvSpPr>
          <p:spPr>
            <a:xfrm>
              <a:off x="4521780" y="2768640"/>
              <a:ext cx="966290" cy="369332"/>
            </a:xfrm>
            <a:prstGeom prst="rect">
              <a:avLst/>
            </a:prstGeom>
            <a:noFill/>
          </p:spPr>
          <p:txBody>
            <a:bodyPr wrap="none" rtlCol="0">
              <a:spAutoFit/>
            </a:bodyPr>
            <a:lstStyle/>
            <a:p>
              <a:pPr algn="ctr"/>
              <a:r>
                <a:rPr lang="fr-FR" b="1" dirty="0" smtClean="0">
                  <a:solidFill>
                    <a:prstClr val="white"/>
                  </a:solidFill>
                  <a:effectLst>
                    <a:outerShdw blurRad="38100" dist="38100" dir="2700000" algn="tl">
                      <a:srgbClr val="000000">
                        <a:alpha val="43137"/>
                      </a:srgbClr>
                    </a:outerShdw>
                  </a:effectLst>
                  <a:latin typeface="Calibri"/>
                </a:rPr>
                <a:t>EUROPE</a:t>
              </a:r>
              <a:endParaRPr lang="fr-FR" b="1" dirty="0">
                <a:solidFill>
                  <a:prstClr val="white"/>
                </a:solidFill>
                <a:effectLst>
                  <a:outerShdw blurRad="38100" dist="38100" dir="2700000" algn="tl">
                    <a:srgbClr val="000000">
                      <a:alpha val="43137"/>
                    </a:srgbClr>
                  </a:outerShdw>
                </a:effectLst>
                <a:latin typeface="Calibri"/>
              </a:endParaRPr>
            </a:p>
          </p:txBody>
        </p:sp>
        <p:sp>
          <p:nvSpPr>
            <p:cNvPr id="9" name="ZoneTexte 17"/>
            <p:cNvSpPr txBox="1"/>
            <p:nvPr/>
          </p:nvSpPr>
          <p:spPr>
            <a:xfrm>
              <a:off x="6394576" y="2610446"/>
              <a:ext cx="633507" cy="369332"/>
            </a:xfrm>
            <a:prstGeom prst="rect">
              <a:avLst/>
            </a:prstGeom>
            <a:noFill/>
          </p:spPr>
          <p:txBody>
            <a:bodyPr wrap="none" rtlCol="0">
              <a:spAutoFit/>
            </a:bodyPr>
            <a:lstStyle/>
            <a:p>
              <a:pPr algn="ctr"/>
              <a:r>
                <a:rPr lang="fr-FR" b="1" dirty="0" smtClean="0">
                  <a:solidFill>
                    <a:prstClr val="white"/>
                  </a:solidFill>
                  <a:effectLst>
                    <a:outerShdw blurRad="38100" dist="38100" dir="2700000" algn="tl">
                      <a:srgbClr val="000000">
                        <a:alpha val="43137"/>
                      </a:srgbClr>
                    </a:outerShdw>
                  </a:effectLst>
                  <a:latin typeface="Calibri"/>
                </a:rPr>
                <a:t>ASIA</a:t>
              </a:r>
              <a:endParaRPr lang="fr-FR" b="1" dirty="0">
                <a:solidFill>
                  <a:prstClr val="white"/>
                </a:solidFill>
                <a:effectLst>
                  <a:outerShdw blurRad="38100" dist="38100" dir="2700000" algn="tl">
                    <a:srgbClr val="000000">
                      <a:alpha val="43137"/>
                    </a:srgbClr>
                  </a:outerShdw>
                </a:effectLst>
                <a:latin typeface="Calibri"/>
              </a:endParaRPr>
            </a:p>
          </p:txBody>
        </p:sp>
        <p:sp>
          <p:nvSpPr>
            <p:cNvPr id="10" name="ZoneTexte 18"/>
            <p:cNvSpPr txBox="1"/>
            <p:nvPr/>
          </p:nvSpPr>
          <p:spPr>
            <a:xfrm>
              <a:off x="7006950" y="5157192"/>
              <a:ext cx="1021434" cy="307777"/>
            </a:xfrm>
            <a:prstGeom prst="rect">
              <a:avLst/>
            </a:prstGeom>
            <a:noFill/>
          </p:spPr>
          <p:txBody>
            <a:bodyPr wrap="none" rtlCol="0">
              <a:spAutoFit/>
            </a:bodyPr>
            <a:lstStyle/>
            <a:p>
              <a:pPr algn="ctr"/>
              <a:r>
                <a:rPr lang="fr-FR" sz="1400" b="1" dirty="0" smtClean="0">
                  <a:solidFill>
                    <a:prstClr val="white"/>
                  </a:solidFill>
                  <a:effectLst>
                    <a:outerShdw blurRad="38100" dist="38100" dir="2700000" algn="tl">
                      <a:srgbClr val="000000">
                        <a:alpha val="43137"/>
                      </a:srgbClr>
                    </a:outerShdw>
                  </a:effectLst>
                  <a:latin typeface="Calibri"/>
                </a:rPr>
                <a:t>AUSTRALIA</a:t>
              </a:r>
              <a:endParaRPr lang="fr-FR" sz="1400" b="1" dirty="0">
                <a:solidFill>
                  <a:prstClr val="white"/>
                </a:solidFill>
                <a:effectLst>
                  <a:outerShdw blurRad="38100" dist="38100" dir="2700000" algn="tl">
                    <a:srgbClr val="000000">
                      <a:alpha val="43137"/>
                    </a:srgbClr>
                  </a:outerShdw>
                </a:effectLst>
                <a:latin typeface="Calibri"/>
              </a:endParaRPr>
            </a:p>
          </p:txBody>
        </p:sp>
      </p:grpSp>
    </p:spTree>
    <p:extLst>
      <p:ext uri="{BB962C8B-B14F-4D97-AF65-F5344CB8AC3E}">
        <p14:creationId xmlns:p14="http://schemas.microsoft.com/office/powerpoint/2010/main" val="1440887454"/>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plus(in)">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框 2"/>
          <p:cNvSpPr txBox="1"/>
          <p:nvPr/>
        </p:nvSpPr>
        <p:spPr>
          <a:xfrm>
            <a:off x="395536" y="4443958"/>
            <a:ext cx="5760640" cy="369332"/>
          </a:xfrm>
          <a:prstGeom prst="rect">
            <a:avLst/>
          </a:prstGeom>
          <a:noFill/>
        </p:spPr>
        <p:txBody>
          <a:bodyPr wrap="squar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2571731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4000" b="-4000"/>
          </a:stretch>
        </a:blipFill>
        <a:effectLst/>
      </p:bgPr>
    </p:bg>
    <p:spTree>
      <p:nvGrpSpPr>
        <p:cNvPr id="1" name=""/>
        <p:cNvGrpSpPr/>
        <p:nvPr/>
      </p:nvGrpSpPr>
      <p:grpSpPr>
        <a:xfrm>
          <a:off x="0" y="0"/>
          <a:ext cx="0" cy="0"/>
          <a:chOff x="0" y="0"/>
          <a:chExt cx="0" cy="0"/>
        </a:xfrm>
      </p:grpSpPr>
      <p:sp>
        <p:nvSpPr>
          <p:cNvPr id="21" name="矩形 20"/>
          <p:cNvSpPr/>
          <p:nvPr/>
        </p:nvSpPr>
        <p:spPr>
          <a:xfrm>
            <a:off x="129276" y="638420"/>
            <a:ext cx="8892480" cy="4392488"/>
          </a:xfrm>
          <a:prstGeom prst="rect">
            <a:avLst/>
          </a:prstGeom>
          <a:solidFill>
            <a:schemeClr val="bg1">
              <a:alpha val="70000"/>
            </a:schemeClr>
          </a:solidFill>
          <a:ln>
            <a:noFill/>
          </a:ln>
          <a:effectLst>
            <a:softEdge rad="31750"/>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innerShdw blurRad="63500" dist="50800" dir="5400000">
                  <a:prstClr val="black">
                    <a:alpha val="50000"/>
                  </a:prstClr>
                </a:innerShdw>
              </a:effectLst>
            </a:endParaRPr>
          </a:p>
        </p:txBody>
      </p:sp>
      <p:sp>
        <p:nvSpPr>
          <p:cNvPr id="2" name="五边形 1"/>
          <p:cNvSpPr/>
          <p:nvPr/>
        </p:nvSpPr>
        <p:spPr>
          <a:xfrm>
            <a:off x="0" y="255874"/>
            <a:ext cx="1403648" cy="360040"/>
          </a:xfrm>
          <a:prstGeom prst="homePlat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标题 1"/>
          <p:cNvSpPr txBox="1">
            <a:spLocks/>
          </p:cNvSpPr>
          <p:nvPr/>
        </p:nvSpPr>
        <p:spPr>
          <a:xfrm>
            <a:off x="230832" y="219870"/>
            <a:ext cx="1080443" cy="432048"/>
          </a:xfrm>
          <a:prstGeom prst="rect">
            <a:avLst/>
          </a:prstGeom>
        </p:spPr>
        <p:txBody>
          <a:bodyPr/>
          <a:lstStyle>
            <a:lvl1pPr algn="l" defTabSz="914400" rtl="0" eaLnBrk="1" latinLnBrk="0" hangingPunct="1">
              <a:spcBef>
                <a:spcPct val="0"/>
              </a:spcBef>
              <a:buNone/>
              <a:defRPr sz="2800" kern="1200">
                <a:solidFill>
                  <a:schemeClr val="tx1"/>
                </a:solidFill>
                <a:latin typeface="微软雅黑" pitchFamily="34" charset="-122"/>
                <a:ea typeface="微软雅黑" pitchFamily="34" charset="-122"/>
                <a:cs typeface="+mj-cs"/>
              </a:defRPr>
            </a:lvl1pPr>
          </a:lstStyle>
          <a:p>
            <a:r>
              <a:rPr lang="zh-CN" altLang="en-US" sz="2000" dirty="0" smtClean="0">
                <a:solidFill>
                  <a:schemeClr val="bg1"/>
                </a:solidFill>
              </a:rPr>
              <a:t>过渡页</a:t>
            </a:r>
            <a:endParaRPr lang="zh-CN" altLang="en-US" sz="2000" dirty="0">
              <a:solidFill>
                <a:schemeClr val="bg1"/>
              </a:solidFill>
            </a:endParaRPr>
          </a:p>
        </p:txBody>
      </p:sp>
      <p:grpSp>
        <p:nvGrpSpPr>
          <p:cNvPr id="4" name="组合 3"/>
          <p:cNvGrpSpPr/>
          <p:nvPr/>
        </p:nvGrpSpPr>
        <p:grpSpPr>
          <a:xfrm>
            <a:off x="2217254" y="2102909"/>
            <a:ext cx="5595106" cy="559867"/>
            <a:chOff x="3203848" y="1942036"/>
            <a:chExt cx="4123615" cy="412624"/>
          </a:xfrm>
          <a:solidFill>
            <a:schemeClr val="accent1"/>
          </a:solidFill>
        </p:grpSpPr>
        <p:sp>
          <p:nvSpPr>
            <p:cNvPr id="5" name="圆角矩形 4"/>
            <p:cNvSpPr/>
            <p:nvPr/>
          </p:nvSpPr>
          <p:spPr>
            <a:xfrm>
              <a:off x="3203848" y="1942036"/>
              <a:ext cx="4123615" cy="412624"/>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 name="矩形 5"/>
            <p:cNvSpPr/>
            <p:nvPr/>
          </p:nvSpPr>
          <p:spPr>
            <a:xfrm>
              <a:off x="4119059" y="2012303"/>
              <a:ext cx="1837343" cy="294883"/>
            </a:xfrm>
            <a:prstGeom prst="rect">
              <a:avLst/>
            </a:prstGeom>
            <a:noFill/>
          </p:spPr>
          <p:txBody>
            <a:bodyPr wrap="none">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单击填加文本或标题</a:t>
              </a:r>
            </a:p>
          </p:txBody>
        </p:sp>
      </p:grpSp>
      <p:grpSp>
        <p:nvGrpSpPr>
          <p:cNvPr id="7" name="组合 6"/>
          <p:cNvGrpSpPr/>
          <p:nvPr/>
        </p:nvGrpSpPr>
        <p:grpSpPr>
          <a:xfrm>
            <a:off x="2217254" y="3812084"/>
            <a:ext cx="5595106" cy="559862"/>
            <a:chOff x="3203848" y="3311254"/>
            <a:chExt cx="4123615" cy="412621"/>
          </a:xfrm>
          <a:solidFill>
            <a:schemeClr val="accent1"/>
          </a:solidFill>
        </p:grpSpPr>
        <p:sp>
          <p:nvSpPr>
            <p:cNvPr id="8" name="圆角矩形 7"/>
            <p:cNvSpPr/>
            <p:nvPr/>
          </p:nvSpPr>
          <p:spPr>
            <a:xfrm>
              <a:off x="3203848" y="3311254"/>
              <a:ext cx="4123615" cy="412621"/>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9" name="矩形 8"/>
            <p:cNvSpPr/>
            <p:nvPr/>
          </p:nvSpPr>
          <p:spPr>
            <a:xfrm>
              <a:off x="4112076" y="3381519"/>
              <a:ext cx="1837343" cy="294883"/>
            </a:xfrm>
            <a:prstGeom prst="rect">
              <a:avLst/>
            </a:prstGeom>
            <a:noFill/>
          </p:spPr>
          <p:txBody>
            <a:bodyPr wrap="none">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单击填加文本或标题</a:t>
              </a:r>
            </a:p>
          </p:txBody>
        </p:sp>
      </p:grpSp>
      <p:grpSp>
        <p:nvGrpSpPr>
          <p:cNvPr id="10" name="组合 9"/>
          <p:cNvGrpSpPr/>
          <p:nvPr/>
        </p:nvGrpSpPr>
        <p:grpSpPr>
          <a:xfrm>
            <a:off x="2217254" y="2947991"/>
            <a:ext cx="5595106" cy="559863"/>
            <a:chOff x="3203848" y="2626644"/>
            <a:chExt cx="4123615" cy="412621"/>
          </a:xfrm>
          <a:solidFill>
            <a:schemeClr val="accent1"/>
          </a:solidFill>
        </p:grpSpPr>
        <p:sp>
          <p:nvSpPr>
            <p:cNvPr id="11" name="圆角矩形 10"/>
            <p:cNvSpPr/>
            <p:nvPr/>
          </p:nvSpPr>
          <p:spPr>
            <a:xfrm>
              <a:off x="3203848" y="2626644"/>
              <a:ext cx="4123615" cy="412621"/>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2" name="矩形 11"/>
            <p:cNvSpPr/>
            <p:nvPr/>
          </p:nvSpPr>
          <p:spPr>
            <a:xfrm>
              <a:off x="4119059" y="2696911"/>
              <a:ext cx="1837343" cy="294883"/>
            </a:xfrm>
            <a:prstGeom prst="rect">
              <a:avLst/>
            </a:prstGeom>
            <a:noFill/>
          </p:spPr>
          <p:txBody>
            <a:bodyPr wrap="none">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单击填加文本或标题</a:t>
              </a:r>
            </a:p>
          </p:txBody>
        </p:sp>
      </p:grpSp>
      <p:grpSp>
        <p:nvGrpSpPr>
          <p:cNvPr id="13" name="组合 12"/>
          <p:cNvGrpSpPr/>
          <p:nvPr/>
        </p:nvGrpSpPr>
        <p:grpSpPr>
          <a:xfrm>
            <a:off x="1547665" y="1219796"/>
            <a:ext cx="6264695" cy="559866"/>
            <a:chOff x="2195736" y="1500982"/>
            <a:chExt cx="6264695" cy="559866"/>
          </a:xfrm>
        </p:grpSpPr>
        <p:grpSp>
          <p:nvGrpSpPr>
            <p:cNvPr id="14" name="组合 13"/>
            <p:cNvGrpSpPr/>
            <p:nvPr/>
          </p:nvGrpSpPr>
          <p:grpSpPr>
            <a:xfrm>
              <a:off x="2865325" y="1500982"/>
              <a:ext cx="5595106" cy="559866"/>
              <a:chOff x="3203848" y="1257430"/>
              <a:chExt cx="4123615" cy="412624"/>
            </a:xfrm>
          </p:grpSpPr>
          <p:sp>
            <p:nvSpPr>
              <p:cNvPr id="16" name="圆角矩形 15"/>
              <p:cNvSpPr/>
              <p:nvPr/>
            </p:nvSpPr>
            <p:spPr>
              <a:xfrm>
                <a:off x="3203848" y="1257430"/>
                <a:ext cx="4123615" cy="412624"/>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7" name="矩形 16"/>
              <p:cNvSpPr/>
              <p:nvPr/>
            </p:nvSpPr>
            <p:spPr>
              <a:xfrm>
                <a:off x="4112076" y="1326728"/>
                <a:ext cx="1837343" cy="294883"/>
              </a:xfrm>
              <a:prstGeom prst="rect">
                <a:avLst/>
              </a:prstGeom>
            </p:spPr>
            <p:txBody>
              <a:bodyPr wrap="none">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单击填加文本或标题</a:t>
                </a:r>
              </a:p>
            </p:txBody>
          </p:sp>
        </p:grpSp>
        <p:sp>
          <p:nvSpPr>
            <p:cNvPr id="15" name="圆角矩形 10"/>
            <p:cNvSpPr/>
            <p:nvPr/>
          </p:nvSpPr>
          <p:spPr>
            <a:xfrm>
              <a:off x="2195736" y="1500982"/>
              <a:ext cx="1031891" cy="559866"/>
            </a:xfrm>
            <a:custGeom>
              <a:avLst/>
              <a:gdLst/>
              <a:ahLst/>
              <a:cxnLst/>
              <a:rect l="l" t="t" r="r" b="b"/>
              <a:pathLst>
                <a:path w="760508" h="412624">
                  <a:moveTo>
                    <a:pt x="68772" y="0"/>
                  </a:moveTo>
                  <a:lnTo>
                    <a:pt x="322746" y="0"/>
                  </a:lnTo>
                  <a:lnTo>
                    <a:pt x="397990" y="0"/>
                  </a:lnTo>
                  <a:lnTo>
                    <a:pt x="554196" y="0"/>
                  </a:lnTo>
                  <a:lnTo>
                    <a:pt x="760508" y="206312"/>
                  </a:lnTo>
                  <a:lnTo>
                    <a:pt x="554196" y="412624"/>
                  </a:lnTo>
                  <a:lnTo>
                    <a:pt x="397990" y="412624"/>
                  </a:lnTo>
                  <a:lnTo>
                    <a:pt x="322746" y="412624"/>
                  </a:lnTo>
                  <a:lnTo>
                    <a:pt x="68772" y="412624"/>
                  </a:lnTo>
                  <a:cubicBezTo>
                    <a:pt x="30790" y="412624"/>
                    <a:pt x="0" y="381834"/>
                    <a:pt x="0" y="343852"/>
                  </a:cubicBezTo>
                  <a:lnTo>
                    <a:pt x="0" y="68772"/>
                  </a:lnTo>
                  <a:cubicBezTo>
                    <a:pt x="0" y="30790"/>
                    <a:pt x="30790" y="0"/>
                    <a:pt x="68772" y="0"/>
                  </a:cubicBezTo>
                  <a:close/>
                </a:path>
              </a:pathLst>
            </a:cu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16200000" scaled="1"/>
              <a:tileRect/>
            </a:gra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latin typeface="微软雅黑" panose="020B0503020204020204" pitchFamily="34" charset="-122"/>
                  <a:ea typeface="微软雅黑" panose="020B0503020204020204" pitchFamily="34" charset="-122"/>
                </a:rPr>
                <a:t>1.</a:t>
              </a:r>
              <a:endParaRPr lang="zh-CN" altLang="en-US" sz="2000" b="1" dirty="0">
                <a:latin typeface="微软雅黑" panose="020B0503020204020204" pitchFamily="34" charset="-122"/>
                <a:ea typeface="微软雅黑" panose="020B0503020204020204" pitchFamily="34" charset="-122"/>
              </a:endParaRPr>
            </a:p>
          </p:txBody>
        </p:sp>
      </p:grpSp>
      <p:sp>
        <p:nvSpPr>
          <p:cNvPr id="18" name="圆角矩形 10"/>
          <p:cNvSpPr/>
          <p:nvPr/>
        </p:nvSpPr>
        <p:spPr>
          <a:xfrm>
            <a:off x="1547665" y="2102907"/>
            <a:ext cx="1031891" cy="559866"/>
          </a:xfrm>
          <a:custGeom>
            <a:avLst/>
            <a:gdLst/>
            <a:ahLst/>
            <a:cxnLst/>
            <a:rect l="l" t="t" r="r" b="b"/>
            <a:pathLst>
              <a:path w="760508" h="412624">
                <a:moveTo>
                  <a:pt x="68772" y="0"/>
                </a:moveTo>
                <a:lnTo>
                  <a:pt x="322746" y="0"/>
                </a:lnTo>
                <a:lnTo>
                  <a:pt x="397990" y="0"/>
                </a:lnTo>
                <a:lnTo>
                  <a:pt x="554196" y="0"/>
                </a:lnTo>
                <a:lnTo>
                  <a:pt x="760508" y="206312"/>
                </a:lnTo>
                <a:lnTo>
                  <a:pt x="554196" y="412624"/>
                </a:lnTo>
                <a:lnTo>
                  <a:pt x="397990" y="412624"/>
                </a:lnTo>
                <a:lnTo>
                  <a:pt x="322746" y="412624"/>
                </a:lnTo>
                <a:lnTo>
                  <a:pt x="68772" y="412624"/>
                </a:lnTo>
                <a:cubicBezTo>
                  <a:pt x="30790" y="412624"/>
                  <a:pt x="0" y="381834"/>
                  <a:pt x="0" y="343852"/>
                </a:cubicBezTo>
                <a:lnTo>
                  <a:pt x="0" y="68772"/>
                </a:lnTo>
                <a:cubicBezTo>
                  <a:pt x="0" y="30790"/>
                  <a:pt x="30790" y="0"/>
                  <a:pt x="68772" y="0"/>
                </a:cubicBezTo>
                <a:close/>
              </a:path>
            </a:pathLst>
          </a:cu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16200000" scaled="1"/>
            <a:tileRect/>
          </a:gra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微软雅黑" panose="020B0503020204020204" pitchFamily="34" charset="-122"/>
                <a:ea typeface="微软雅黑" panose="020B0503020204020204" pitchFamily="34" charset="-122"/>
              </a:rPr>
              <a:t>2.</a:t>
            </a:r>
            <a:endParaRPr lang="zh-CN" altLang="en-US" sz="2000" b="1" dirty="0">
              <a:latin typeface="微软雅黑" panose="020B0503020204020204" pitchFamily="34" charset="-122"/>
              <a:ea typeface="微软雅黑" panose="020B0503020204020204" pitchFamily="34" charset="-122"/>
            </a:endParaRPr>
          </a:p>
        </p:txBody>
      </p:sp>
      <p:sp>
        <p:nvSpPr>
          <p:cNvPr id="19" name="圆角矩形 10"/>
          <p:cNvSpPr/>
          <p:nvPr/>
        </p:nvSpPr>
        <p:spPr>
          <a:xfrm>
            <a:off x="1547665" y="3812084"/>
            <a:ext cx="1031891" cy="559866"/>
          </a:xfrm>
          <a:custGeom>
            <a:avLst/>
            <a:gdLst/>
            <a:ahLst/>
            <a:cxnLst/>
            <a:rect l="l" t="t" r="r" b="b"/>
            <a:pathLst>
              <a:path w="760508" h="412624">
                <a:moveTo>
                  <a:pt x="68772" y="0"/>
                </a:moveTo>
                <a:lnTo>
                  <a:pt x="322746" y="0"/>
                </a:lnTo>
                <a:lnTo>
                  <a:pt x="397990" y="0"/>
                </a:lnTo>
                <a:lnTo>
                  <a:pt x="554196" y="0"/>
                </a:lnTo>
                <a:lnTo>
                  <a:pt x="760508" y="206312"/>
                </a:lnTo>
                <a:lnTo>
                  <a:pt x="554196" y="412624"/>
                </a:lnTo>
                <a:lnTo>
                  <a:pt x="397990" y="412624"/>
                </a:lnTo>
                <a:lnTo>
                  <a:pt x="322746" y="412624"/>
                </a:lnTo>
                <a:lnTo>
                  <a:pt x="68772" y="412624"/>
                </a:lnTo>
                <a:cubicBezTo>
                  <a:pt x="30790" y="412624"/>
                  <a:pt x="0" y="381834"/>
                  <a:pt x="0" y="343852"/>
                </a:cubicBezTo>
                <a:lnTo>
                  <a:pt x="0" y="68772"/>
                </a:lnTo>
                <a:cubicBezTo>
                  <a:pt x="0" y="30790"/>
                  <a:pt x="30790" y="0"/>
                  <a:pt x="68772" y="0"/>
                </a:cubicBezTo>
                <a:close/>
              </a:path>
            </a:pathLst>
          </a:cu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16200000" scaled="1"/>
            <a:tileRect/>
          </a:gra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微软雅黑" panose="020B0503020204020204" pitchFamily="34" charset="-122"/>
                <a:ea typeface="微软雅黑" panose="020B0503020204020204" pitchFamily="34" charset="-122"/>
              </a:rPr>
              <a:t>4.</a:t>
            </a:r>
            <a:endParaRPr lang="zh-CN" altLang="en-US" sz="2000" b="1" dirty="0">
              <a:latin typeface="微软雅黑" panose="020B0503020204020204" pitchFamily="34" charset="-122"/>
              <a:ea typeface="微软雅黑" panose="020B0503020204020204" pitchFamily="34" charset="-122"/>
            </a:endParaRPr>
          </a:p>
        </p:txBody>
      </p:sp>
      <p:sp>
        <p:nvSpPr>
          <p:cNvPr id="20" name="圆角矩形 10"/>
          <p:cNvSpPr/>
          <p:nvPr/>
        </p:nvSpPr>
        <p:spPr>
          <a:xfrm>
            <a:off x="1547665" y="2947988"/>
            <a:ext cx="1031891" cy="559866"/>
          </a:xfrm>
          <a:custGeom>
            <a:avLst/>
            <a:gdLst/>
            <a:ahLst/>
            <a:cxnLst/>
            <a:rect l="l" t="t" r="r" b="b"/>
            <a:pathLst>
              <a:path w="760508" h="412624">
                <a:moveTo>
                  <a:pt x="68772" y="0"/>
                </a:moveTo>
                <a:lnTo>
                  <a:pt x="322746" y="0"/>
                </a:lnTo>
                <a:lnTo>
                  <a:pt x="397990" y="0"/>
                </a:lnTo>
                <a:lnTo>
                  <a:pt x="554196" y="0"/>
                </a:lnTo>
                <a:lnTo>
                  <a:pt x="760508" y="206312"/>
                </a:lnTo>
                <a:lnTo>
                  <a:pt x="554196" y="412624"/>
                </a:lnTo>
                <a:lnTo>
                  <a:pt x="397990" y="412624"/>
                </a:lnTo>
                <a:lnTo>
                  <a:pt x="322746" y="412624"/>
                </a:lnTo>
                <a:lnTo>
                  <a:pt x="68772" y="412624"/>
                </a:lnTo>
                <a:cubicBezTo>
                  <a:pt x="30790" y="412624"/>
                  <a:pt x="0" y="381834"/>
                  <a:pt x="0" y="343852"/>
                </a:cubicBezTo>
                <a:lnTo>
                  <a:pt x="0" y="68772"/>
                </a:lnTo>
                <a:cubicBezTo>
                  <a:pt x="0" y="30790"/>
                  <a:pt x="30790" y="0"/>
                  <a:pt x="68772" y="0"/>
                </a:cubicBezTo>
                <a:close/>
              </a:path>
            </a:pathLst>
          </a:cu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16200000" scaled="1"/>
            <a:tileRect/>
          </a:gra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latin typeface="微软雅黑" panose="020B0503020204020204" pitchFamily="34" charset="-122"/>
                <a:ea typeface="微软雅黑" panose="020B0503020204020204" pitchFamily="34" charset="-122"/>
              </a:rPr>
              <a:t>3.</a:t>
            </a:r>
            <a:endParaRPr lang="zh-CN" altLang="en-US" sz="20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36870431"/>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63" presetClass="path" presetSubtype="0" accel="50000" decel="50000" fill="hold" grpId="0" nodeType="afterEffect">
                                  <p:stCondLst>
                                    <p:cond delay="0"/>
                                  </p:stCondLst>
                                  <p:childTnLst>
                                    <p:animMotion origin="layout" path="M -4.44444E-6 -9.57677E-7 L 0.62865 -9.57677E-7 " pathEditMode="relative" rAng="0" ptsTypes="AA">
                                      <p:cBhvr>
                                        <p:cTn id="11" dur="1000" fill="hold"/>
                                        <p:tgtEl>
                                          <p:spTgt spid="18"/>
                                        </p:tgtEl>
                                        <p:attrNameLst>
                                          <p:attrName>ppt_x</p:attrName>
                                          <p:attrName>ppt_y</p:attrName>
                                        </p:attrNameLst>
                                      </p:cBhvr>
                                      <p:rCtr x="31424" y="0"/>
                                    </p:animMotion>
                                  </p:childTnLst>
                                </p:cTn>
                              </p:par>
                              <p:par>
                                <p:cTn id="12" presetID="63" presetClass="path" presetSubtype="0" accel="50000" decel="50000" fill="hold" grpId="0" nodeType="withEffect">
                                  <p:stCondLst>
                                    <p:cond delay="0"/>
                                  </p:stCondLst>
                                  <p:childTnLst>
                                    <p:animMotion origin="layout" path="M -4.44444E-6 -1.384E-6 L 0.62865 -1.384E-6 " pathEditMode="relative" rAng="0" ptsTypes="AA">
                                      <p:cBhvr>
                                        <p:cTn id="13" dur="1000" fill="hold"/>
                                        <p:tgtEl>
                                          <p:spTgt spid="20"/>
                                        </p:tgtEl>
                                        <p:attrNameLst>
                                          <p:attrName>ppt_x</p:attrName>
                                          <p:attrName>ppt_y</p:attrName>
                                        </p:attrNameLst>
                                      </p:cBhvr>
                                      <p:rCtr x="31424" y="0"/>
                                    </p:animMotion>
                                  </p:childTnLst>
                                </p:cTn>
                              </p:par>
                              <p:par>
                                <p:cTn id="14" presetID="63" presetClass="path" presetSubtype="0" accel="50000" decel="50000" fill="hold" grpId="0" nodeType="withEffect">
                                  <p:stCondLst>
                                    <p:cond delay="0"/>
                                  </p:stCondLst>
                                  <p:childTnLst>
                                    <p:animMotion origin="layout" path="M -4.44444E-6 1.77325E-6 L 0.62865 1.77325E-6 " pathEditMode="relative" rAng="0" ptsTypes="AA">
                                      <p:cBhvr>
                                        <p:cTn id="15" dur="1000" fill="hold"/>
                                        <p:tgtEl>
                                          <p:spTgt spid="19"/>
                                        </p:tgtEl>
                                        <p:attrNameLst>
                                          <p:attrName>ppt_x</p:attrName>
                                          <p:attrName>ppt_y</p:attrName>
                                        </p:attrNameLst>
                                      </p:cBhvr>
                                      <p:rCtr x="31424" y="0"/>
                                    </p:animMotion>
                                  </p:childTnLst>
                                </p:cTn>
                              </p:par>
                            </p:childTnLst>
                          </p:cTn>
                        </p:par>
                        <p:par>
                          <p:cTn id="16" fill="hold">
                            <p:stCondLst>
                              <p:cond delay="1500"/>
                            </p:stCondLst>
                            <p:childTnLst>
                              <p:par>
                                <p:cTn id="17" presetID="2" presetClass="exit" presetSubtype="2" fill="hold" grpId="1" nodeType="afterEffect">
                                  <p:stCondLst>
                                    <p:cond delay="0"/>
                                  </p:stCondLst>
                                  <p:childTnLst>
                                    <p:anim calcmode="lin" valueType="num">
                                      <p:cBhvr additive="base">
                                        <p:cTn id="18" dur="500"/>
                                        <p:tgtEl>
                                          <p:spTgt spid="18"/>
                                        </p:tgtEl>
                                        <p:attrNameLst>
                                          <p:attrName>ppt_x</p:attrName>
                                        </p:attrNameLst>
                                      </p:cBhvr>
                                      <p:tavLst>
                                        <p:tav tm="0">
                                          <p:val>
                                            <p:strVal val="ppt_x"/>
                                          </p:val>
                                        </p:tav>
                                        <p:tav tm="100000">
                                          <p:val>
                                            <p:strVal val="1+ppt_w/2"/>
                                          </p:val>
                                        </p:tav>
                                      </p:tavLst>
                                    </p:anim>
                                    <p:anim calcmode="lin" valueType="num">
                                      <p:cBhvr additive="base">
                                        <p:cTn id="19" dur="500"/>
                                        <p:tgtEl>
                                          <p:spTgt spid="18"/>
                                        </p:tgtEl>
                                        <p:attrNameLst>
                                          <p:attrName>ppt_y</p:attrName>
                                        </p:attrNameLst>
                                      </p:cBhvr>
                                      <p:tavLst>
                                        <p:tav tm="0">
                                          <p:val>
                                            <p:strVal val="ppt_y"/>
                                          </p:val>
                                        </p:tav>
                                        <p:tav tm="100000">
                                          <p:val>
                                            <p:strVal val="ppt_y"/>
                                          </p:val>
                                        </p:tav>
                                      </p:tavLst>
                                    </p:anim>
                                    <p:set>
                                      <p:cBhvr>
                                        <p:cTn id="20" dur="1" fill="hold">
                                          <p:stCondLst>
                                            <p:cond delay="499"/>
                                          </p:stCondLst>
                                        </p:cTn>
                                        <p:tgtEl>
                                          <p:spTgt spid="18"/>
                                        </p:tgtEl>
                                        <p:attrNameLst>
                                          <p:attrName>style.visibility</p:attrName>
                                        </p:attrNameLst>
                                      </p:cBhvr>
                                      <p:to>
                                        <p:strVal val="hidden"/>
                                      </p:to>
                                    </p:set>
                                  </p:childTnLst>
                                </p:cTn>
                              </p:par>
                              <p:par>
                                <p:cTn id="21" presetID="2" presetClass="exit" presetSubtype="2" fill="hold" nodeType="withEffect">
                                  <p:stCondLst>
                                    <p:cond delay="0"/>
                                  </p:stCondLst>
                                  <p:childTnLst>
                                    <p:anim calcmode="lin" valueType="num">
                                      <p:cBhvr additive="base">
                                        <p:cTn id="22" dur="500"/>
                                        <p:tgtEl>
                                          <p:spTgt spid="4"/>
                                        </p:tgtEl>
                                        <p:attrNameLst>
                                          <p:attrName>ppt_x</p:attrName>
                                        </p:attrNameLst>
                                      </p:cBhvr>
                                      <p:tavLst>
                                        <p:tav tm="0">
                                          <p:val>
                                            <p:strVal val="ppt_x"/>
                                          </p:val>
                                        </p:tav>
                                        <p:tav tm="100000">
                                          <p:val>
                                            <p:strVal val="1+ppt_w/2"/>
                                          </p:val>
                                        </p:tav>
                                      </p:tavLst>
                                    </p:anim>
                                    <p:anim calcmode="lin" valueType="num">
                                      <p:cBhvr additive="base">
                                        <p:cTn id="23" dur="500"/>
                                        <p:tgtEl>
                                          <p:spTgt spid="4"/>
                                        </p:tgtEl>
                                        <p:attrNameLst>
                                          <p:attrName>ppt_y</p:attrName>
                                        </p:attrNameLst>
                                      </p:cBhvr>
                                      <p:tavLst>
                                        <p:tav tm="0">
                                          <p:val>
                                            <p:strVal val="ppt_y"/>
                                          </p:val>
                                        </p:tav>
                                        <p:tav tm="100000">
                                          <p:val>
                                            <p:strVal val="ppt_y"/>
                                          </p:val>
                                        </p:tav>
                                      </p:tavLst>
                                    </p:anim>
                                    <p:set>
                                      <p:cBhvr>
                                        <p:cTn id="24" dur="1" fill="hold">
                                          <p:stCondLst>
                                            <p:cond delay="499"/>
                                          </p:stCondLst>
                                        </p:cTn>
                                        <p:tgtEl>
                                          <p:spTgt spid="4"/>
                                        </p:tgtEl>
                                        <p:attrNameLst>
                                          <p:attrName>style.visibility</p:attrName>
                                        </p:attrNameLst>
                                      </p:cBhvr>
                                      <p:to>
                                        <p:strVal val="hidden"/>
                                      </p:to>
                                    </p:set>
                                  </p:childTnLst>
                                </p:cTn>
                              </p:par>
                              <p:par>
                                <p:cTn id="25" presetID="2" presetClass="exit" presetSubtype="2" fill="hold" grpId="1" nodeType="withEffect">
                                  <p:stCondLst>
                                    <p:cond delay="0"/>
                                  </p:stCondLst>
                                  <p:childTnLst>
                                    <p:anim calcmode="lin" valueType="num">
                                      <p:cBhvr additive="base">
                                        <p:cTn id="26" dur="500"/>
                                        <p:tgtEl>
                                          <p:spTgt spid="20"/>
                                        </p:tgtEl>
                                        <p:attrNameLst>
                                          <p:attrName>ppt_x</p:attrName>
                                        </p:attrNameLst>
                                      </p:cBhvr>
                                      <p:tavLst>
                                        <p:tav tm="0">
                                          <p:val>
                                            <p:strVal val="ppt_x"/>
                                          </p:val>
                                        </p:tav>
                                        <p:tav tm="100000">
                                          <p:val>
                                            <p:strVal val="1+ppt_w/2"/>
                                          </p:val>
                                        </p:tav>
                                      </p:tavLst>
                                    </p:anim>
                                    <p:anim calcmode="lin" valueType="num">
                                      <p:cBhvr additive="base">
                                        <p:cTn id="27" dur="500"/>
                                        <p:tgtEl>
                                          <p:spTgt spid="20"/>
                                        </p:tgtEl>
                                        <p:attrNameLst>
                                          <p:attrName>ppt_y</p:attrName>
                                        </p:attrNameLst>
                                      </p:cBhvr>
                                      <p:tavLst>
                                        <p:tav tm="0">
                                          <p:val>
                                            <p:strVal val="ppt_y"/>
                                          </p:val>
                                        </p:tav>
                                        <p:tav tm="100000">
                                          <p:val>
                                            <p:strVal val="ppt_y"/>
                                          </p:val>
                                        </p:tav>
                                      </p:tavLst>
                                    </p:anim>
                                    <p:set>
                                      <p:cBhvr>
                                        <p:cTn id="28" dur="1" fill="hold">
                                          <p:stCondLst>
                                            <p:cond delay="499"/>
                                          </p:stCondLst>
                                        </p:cTn>
                                        <p:tgtEl>
                                          <p:spTgt spid="20"/>
                                        </p:tgtEl>
                                        <p:attrNameLst>
                                          <p:attrName>style.visibility</p:attrName>
                                        </p:attrNameLst>
                                      </p:cBhvr>
                                      <p:to>
                                        <p:strVal val="hidden"/>
                                      </p:to>
                                    </p:set>
                                  </p:childTnLst>
                                </p:cTn>
                              </p:par>
                              <p:par>
                                <p:cTn id="29" presetID="2" presetClass="exit" presetSubtype="2" fill="hold" nodeType="withEffect">
                                  <p:stCondLst>
                                    <p:cond delay="0"/>
                                  </p:stCondLst>
                                  <p:childTnLst>
                                    <p:anim calcmode="lin" valueType="num">
                                      <p:cBhvr additive="base">
                                        <p:cTn id="30" dur="500"/>
                                        <p:tgtEl>
                                          <p:spTgt spid="10"/>
                                        </p:tgtEl>
                                        <p:attrNameLst>
                                          <p:attrName>ppt_x</p:attrName>
                                        </p:attrNameLst>
                                      </p:cBhvr>
                                      <p:tavLst>
                                        <p:tav tm="0">
                                          <p:val>
                                            <p:strVal val="ppt_x"/>
                                          </p:val>
                                        </p:tav>
                                        <p:tav tm="100000">
                                          <p:val>
                                            <p:strVal val="1+ppt_w/2"/>
                                          </p:val>
                                        </p:tav>
                                      </p:tavLst>
                                    </p:anim>
                                    <p:anim calcmode="lin" valueType="num">
                                      <p:cBhvr additive="base">
                                        <p:cTn id="31" dur="500"/>
                                        <p:tgtEl>
                                          <p:spTgt spid="10"/>
                                        </p:tgtEl>
                                        <p:attrNameLst>
                                          <p:attrName>ppt_y</p:attrName>
                                        </p:attrNameLst>
                                      </p:cBhvr>
                                      <p:tavLst>
                                        <p:tav tm="0">
                                          <p:val>
                                            <p:strVal val="ppt_y"/>
                                          </p:val>
                                        </p:tav>
                                        <p:tav tm="100000">
                                          <p:val>
                                            <p:strVal val="ppt_y"/>
                                          </p:val>
                                        </p:tav>
                                      </p:tavLst>
                                    </p:anim>
                                    <p:set>
                                      <p:cBhvr>
                                        <p:cTn id="32" dur="1" fill="hold">
                                          <p:stCondLst>
                                            <p:cond delay="499"/>
                                          </p:stCondLst>
                                        </p:cTn>
                                        <p:tgtEl>
                                          <p:spTgt spid="10"/>
                                        </p:tgtEl>
                                        <p:attrNameLst>
                                          <p:attrName>style.visibility</p:attrName>
                                        </p:attrNameLst>
                                      </p:cBhvr>
                                      <p:to>
                                        <p:strVal val="hidden"/>
                                      </p:to>
                                    </p:set>
                                  </p:childTnLst>
                                </p:cTn>
                              </p:par>
                              <p:par>
                                <p:cTn id="33" presetID="2" presetClass="exit" presetSubtype="2" fill="hold" grpId="1" nodeType="withEffect">
                                  <p:stCondLst>
                                    <p:cond delay="0"/>
                                  </p:stCondLst>
                                  <p:childTnLst>
                                    <p:anim calcmode="lin" valueType="num">
                                      <p:cBhvr additive="base">
                                        <p:cTn id="34" dur="500"/>
                                        <p:tgtEl>
                                          <p:spTgt spid="19"/>
                                        </p:tgtEl>
                                        <p:attrNameLst>
                                          <p:attrName>ppt_x</p:attrName>
                                        </p:attrNameLst>
                                      </p:cBhvr>
                                      <p:tavLst>
                                        <p:tav tm="0">
                                          <p:val>
                                            <p:strVal val="ppt_x"/>
                                          </p:val>
                                        </p:tav>
                                        <p:tav tm="100000">
                                          <p:val>
                                            <p:strVal val="1+ppt_w/2"/>
                                          </p:val>
                                        </p:tav>
                                      </p:tavLst>
                                    </p:anim>
                                    <p:anim calcmode="lin" valueType="num">
                                      <p:cBhvr additive="base">
                                        <p:cTn id="35" dur="500"/>
                                        <p:tgtEl>
                                          <p:spTgt spid="19"/>
                                        </p:tgtEl>
                                        <p:attrNameLst>
                                          <p:attrName>ppt_y</p:attrName>
                                        </p:attrNameLst>
                                      </p:cBhvr>
                                      <p:tavLst>
                                        <p:tav tm="0">
                                          <p:val>
                                            <p:strVal val="ppt_y"/>
                                          </p:val>
                                        </p:tav>
                                        <p:tav tm="100000">
                                          <p:val>
                                            <p:strVal val="ppt_y"/>
                                          </p:val>
                                        </p:tav>
                                      </p:tavLst>
                                    </p:anim>
                                    <p:set>
                                      <p:cBhvr>
                                        <p:cTn id="36" dur="1" fill="hold">
                                          <p:stCondLst>
                                            <p:cond delay="499"/>
                                          </p:stCondLst>
                                        </p:cTn>
                                        <p:tgtEl>
                                          <p:spTgt spid="19"/>
                                        </p:tgtEl>
                                        <p:attrNameLst>
                                          <p:attrName>style.visibility</p:attrName>
                                        </p:attrNameLst>
                                      </p:cBhvr>
                                      <p:to>
                                        <p:strVal val="hidden"/>
                                      </p:to>
                                    </p:set>
                                  </p:childTnLst>
                                </p:cTn>
                              </p:par>
                              <p:par>
                                <p:cTn id="37" presetID="2" presetClass="exit" presetSubtype="2" fill="hold" nodeType="withEffect">
                                  <p:stCondLst>
                                    <p:cond delay="0"/>
                                  </p:stCondLst>
                                  <p:childTnLst>
                                    <p:anim calcmode="lin" valueType="num">
                                      <p:cBhvr additive="base">
                                        <p:cTn id="38" dur="500"/>
                                        <p:tgtEl>
                                          <p:spTgt spid="7"/>
                                        </p:tgtEl>
                                        <p:attrNameLst>
                                          <p:attrName>ppt_x</p:attrName>
                                        </p:attrNameLst>
                                      </p:cBhvr>
                                      <p:tavLst>
                                        <p:tav tm="0">
                                          <p:val>
                                            <p:strVal val="ppt_x"/>
                                          </p:val>
                                        </p:tav>
                                        <p:tav tm="100000">
                                          <p:val>
                                            <p:strVal val="1+ppt_w/2"/>
                                          </p:val>
                                        </p:tav>
                                      </p:tavLst>
                                    </p:anim>
                                    <p:anim calcmode="lin" valueType="num">
                                      <p:cBhvr additive="base">
                                        <p:cTn id="39" dur="500"/>
                                        <p:tgtEl>
                                          <p:spTgt spid="7"/>
                                        </p:tgtEl>
                                        <p:attrNameLst>
                                          <p:attrName>ppt_y</p:attrName>
                                        </p:attrNameLst>
                                      </p:cBhvr>
                                      <p:tavLst>
                                        <p:tav tm="0">
                                          <p:val>
                                            <p:strVal val="ppt_y"/>
                                          </p:val>
                                        </p:tav>
                                        <p:tav tm="100000">
                                          <p:val>
                                            <p:strVal val="ppt_y"/>
                                          </p:val>
                                        </p:tav>
                                      </p:tavLst>
                                    </p:anim>
                                    <p:set>
                                      <p:cBhvr>
                                        <p:cTn id="40" dur="1" fill="hold">
                                          <p:stCondLst>
                                            <p:cond delay="499"/>
                                          </p:stCondLst>
                                        </p:cTn>
                                        <p:tgtEl>
                                          <p:spTgt spid="7"/>
                                        </p:tgtEl>
                                        <p:attrNameLst>
                                          <p:attrName>style.visibility</p:attrName>
                                        </p:attrNameLst>
                                      </p:cBhvr>
                                      <p:to>
                                        <p:strVal val="hidden"/>
                                      </p:to>
                                    </p:set>
                                  </p:childTnLst>
                                </p:cTn>
                              </p:par>
                            </p:childTnLst>
                          </p:cTn>
                        </p:par>
                        <p:par>
                          <p:cTn id="41" fill="hold">
                            <p:stCondLst>
                              <p:cond delay="2000"/>
                            </p:stCondLst>
                            <p:childTnLst>
                              <p:par>
                                <p:cTn id="42" presetID="42" presetClass="path" presetSubtype="0" accel="50000" decel="50000" fill="hold" nodeType="afterEffect">
                                  <p:stCondLst>
                                    <p:cond delay="0"/>
                                  </p:stCondLst>
                                  <p:childTnLst>
                                    <p:animMotion origin="layout" path="M 4.44444E-6 -1.98473E-6 L 4.44444E-6 0.19824 " pathEditMode="relative" rAng="0" ptsTypes="AA">
                                      <p:cBhvr>
                                        <p:cTn id="43" dur="500" fill="hold"/>
                                        <p:tgtEl>
                                          <p:spTgt spid="13"/>
                                        </p:tgtEl>
                                        <p:attrNameLst>
                                          <p:attrName>ppt_x</p:attrName>
                                          <p:attrName>ppt_y</p:attrName>
                                        </p:attrNameLst>
                                      </p:cBhvr>
                                      <p:rCtr x="0" y="990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8" grpId="0" animBg="1"/>
      <p:bldP spid="18" grpId="1" animBg="1"/>
      <p:bldP spid="19" grpId="0" animBg="1"/>
      <p:bldP spid="19" grpId="1" animBg="1"/>
      <p:bldP spid="20" grpId="0" animBg="1"/>
      <p:bldP spid="20"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2661" y="-20538"/>
            <a:ext cx="7798678" cy="5216616"/>
          </a:xfrm>
          <a:prstGeom prst="rect">
            <a:avLst/>
          </a:prstGeom>
        </p:spPr>
      </p:pic>
      <p:sp>
        <p:nvSpPr>
          <p:cNvPr id="4" name="矩形 3"/>
          <p:cNvSpPr/>
          <p:nvPr/>
        </p:nvSpPr>
        <p:spPr>
          <a:xfrm>
            <a:off x="1547664" y="3794029"/>
            <a:ext cx="6192688" cy="93796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1835696" y="3860886"/>
            <a:ext cx="5616624" cy="553998"/>
          </a:xfrm>
          <a:prstGeom prst="rect">
            <a:avLst/>
          </a:prstGeom>
          <a:noFill/>
        </p:spPr>
        <p:txBody>
          <a:bodyPr wrap="square" rtlCol="0">
            <a:spAutoFit/>
          </a:bodyPr>
          <a:lstStyle/>
          <a:p>
            <a:r>
              <a:rPr lang="zh-CN" altLang="en-US" sz="1000" dirty="0" smtClean="0">
                <a:solidFill>
                  <a:schemeClr val="bg1"/>
                </a:solidFill>
              </a:rPr>
              <a:t>       点击添加文字内容</a:t>
            </a:r>
            <a:r>
              <a:rPr lang="zh-CN" altLang="en-US" sz="1000" dirty="0">
                <a:solidFill>
                  <a:schemeClr val="bg1"/>
                </a:solidFill>
              </a:rPr>
              <a:t>点击添加文字</a:t>
            </a:r>
            <a:r>
              <a:rPr lang="zh-CN" altLang="en-US" sz="1000" dirty="0" smtClean="0">
                <a:solidFill>
                  <a:schemeClr val="bg1"/>
                </a:solidFill>
              </a:rPr>
              <a:t>内容点击</a:t>
            </a:r>
            <a:r>
              <a:rPr lang="zh-CN" altLang="en-US" sz="1000" dirty="0">
                <a:solidFill>
                  <a:schemeClr val="bg1"/>
                </a:solidFill>
              </a:rPr>
              <a:t>添加文字内容点击添加文字</a:t>
            </a:r>
            <a:r>
              <a:rPr lang="zh-CN" altLang="en-US" sz="1000" dirty="0" smtClean="0">
                <a:solidFill>
                  <a:schemeClr val="bg1"/>
                </a:solidFill>
              </a:rPr>
              <a:t>内容点击</a:t>
            </a:r>
            <a:r>
              <a:rPr lang="zh-CN" altLang="en-US" sz="1000" dirty="0">
                <a:solidFill>
                  <a:schemeClr val="bg1"/>
                </a:solidFill>
              </a:rPr>
              <a:t>添加文字内容点击添加文字</a:t>
            </a:r>
            <a:r>
              <a:rPr lang="zh-CN" altLang="en-US" sz="1000" dirty="0" smtClean="0">
                <a:solidFill>
                  <a:schemeClr val="bg1"/>
                </a:solidFill>
              </a:rPr>
              <a:t>内容点击</a:t>
            </a:r>
            <a:r>
              <a:rPr lang="zh-CN" altLang="en-US" sz="1000" dirty="0">
                <a:solidFill>
                  <a:schemeClr val="bg1"/>
                </a:solidFill>
              </a:rPr>
              <a:t>添加文字内容点击添加文字</a:t>
            </a:r>
            <a:r>
              <a:rPr lang="zh-CN" altLang="en-US" sz="1000" dirty="0" smtClean="0">
                <a:solidFill>
                  <a:schemeClr val="bg1"/>
                </a:solidFill>
              </a:rPr>
              <a:t>内容</a:t>
            </a:r>
            <a:r>
              <a:rPr lang="zh-CN" altLang="en-US" sz="1000" dirty="0">
                <a:solidFill>
                  <a:schemeClr val="bg1"/>
                </a:solidFill>
              </a:rPr>
              <a:t>点击添加文字</a:t>
            </a:r>
            <a:r>
              <a:rPr lang="zh-CN" altLang="en-US" sz="1000" dirty="0" smtClean="0">
                <a:solidFill>
                  <a:schemeClr val="bg1"/>
                </a:solidFill>
              </a:rPr>
              <a:t>内容。</a:t>
            </a:r>
            <a:endParaRPr lang="zh-CN" altLang="en-US" sz="1000" dirty="0">
              <a:solidFill>
                <a:schemeClr val="bg1"/>
              </a:solidFill>
            </a:endParaRPr>
          </a:p>
          <a:p>
            <a:endParaRPr lang="zh-CN" altLang="en-US" sz="1000" dirty="0">
              <a:solidFill>
                <a:schemeClr val="bg1"/>
              </a:solidFill>
            </a:endParaRPr>
          </a:p>
        </p:txBody>
      </p:sp>
      <p:sp>
        <p:nvSpPr>
          <p:cNvPr id="6" name="TextBox 5"/>
          <p:cNvSpPr txBox="1"/>
          <p:nvPr/>
        </p:nvSpPr>
        <p:spPr>
          <a:xfrm>
            <a:off x="1835696" y="4292934"/>
            <a:ext cx="5672984" cy="400110"/>
          </a:xfrm>
          <a:prstGeom prst="rect">
            <a:avLst/>
          </a:prstGeom>
          <a:noFill/>
        </p:spPr>
        <p:txBody>
          <a:bodyPr wrap="square" rtlCol="0">
            <a:spAutoFit/>
          </a:bodyPr>
          <a:lstStyle/>
          <a:p>
            <a:r>
              <a:rPr lang="en-US" altLang="zh-CN" sz="1000" dirty="0">
                <a:solidFill>
                  <a:schemeClr val="bg1"/>
                </a:solidFill>
              </a:rPr>
              <a:t>Click to add </a:t>
            </a:r>
            <a:r>
              <a:rPr lang="en-US" altLang="zh-CN" sz="1000" dirty="0" err="1">
                <a:solidFill>
                  <a:schemeClr val="bg1"/>
                </a:solidFill>
              </a:rPr>
              <a:t>textClick</a:t>
            </a:r>
            <a:r>
              <a:rPr lang="en-US" altLang="zh-CN" sz="1000" dirty="0">
                <a:solidFill>
                  <a:schemeClr val="bg1"/>
                </a:solidFill>
              </a:rPr>
              <a:t> to add </a:t>
            </a:r>
            <a:r>
              <a:rPr lang="en-US" altLang="zh-CN" sz="1000" dirty="0" smtClean="0">
                <a:solidFill>
                  <a:schemeClr val="bg1"/>
                </a:solidFill>
              </a:rPr>
              <a:t>text</a:t>
            </a:r>
            <a:r>
              <a:rPr lang="en-US" altLang="zh-CN" sz="1000" dirty="0">
                <a:solidFill>
                  <a:schemeClr val="bg1"/>
                </a:solidFill>
              </a:rPr>
              <a:t> Click to add </a:t>
            </a:r>
            <a:r>
              <a:rPr lang="en-US" altLang="zh-CN" sz="1000" dirty="0" err="1">
                <a:solidFill>
                  <a:schemeClr val="bg1"/>
                </a:solidFill>
              </a:rPr>
              <a:t>textClick</a:t>
            </a:r>
            <a:r>
              <a:rPr lang="en-US" altLang="zh-CN" sz="1000" dirty="0">
                <a:solidFill>
                  <a:schemeClr val="bg1"/>
                </a:solidFill>
              </a:rPr>
              <a:t> to add </a:t>
            </a:r>
            <a:r>
              <a:rPr lang="en-US" altLang="zh-CN" sz="1000" dirty="0" err="1" smtClean="0">
                <a:solidFill>
                  <a:schemeClr val="bg1"/>
                </a:solidFill>
              </a:rPr>
              <a:t>textClick</a:t>
            </a:r>
            <a:r>
              <a:rPr lang="en-US" altLang="zh-CN" sz="1000" dirty="0">
                <a:solidFill>
                  <a:schemeClr val="bg1"/>
                </a:solidFill>
              </a:rPr>
              <a:t> to add </a:t>
            </a:r>
            <a:r>
              <a:rPr lang="en-US" altLang="zh-CN" sz="1000" dirty="0" err="1">
                <a:solidFill>
                  <a:schemeClr val="bg1"/>
                </a:solidFill>
              </a:rPr>
              <a:t>textClick</a:t>
            </a:r>
            <a:r>
              <a:rPr lang="en-US" altLang="zh-CN" sz="1000" dirty="0">
                <a:solidFill>
                  <a:schemeClr val="bg1"/>
                </a:solidFill>
              </a:rPr>
              <a:t> to add </a:t>
            </a:r>
            <a:r>
              <a:rPr lang="en-US" altLang="zh-CN" sz="1000" dirty="0" smtClean="0">
                <a:solidFill>
                  <a:schemeClr val="bg1"/>
                </a:solidFill>
              </a:rPr>
              <a:t>text</a:t>
            </a:r>
            <a:r>
              <a:rPr lang="en-US" altLang="zh-CN" sz="1000" dirty="0">
                <a:solidFill>
                  <a:schemeClr val="bg1"/>
                </a:solidFill>
              </a:rPr>
              <a:t> Click to add </a:t>
            </a:r>
            <a:r>
              <a:rPr lang="en-US" altLang="zh-CN" sz="1000" dirty="0" err="1">
                <a:solidFill>
                  <a:schemeClr val="bg1"/>
                </a:solidFill>
              </a:rPr>
              <a:t>textClick</a:t>
            </a:r>
            <a:r>
              <a:rPr lang="en-US" altLang="zh-CN" sz="1000" dirty="0">
                <a:solidFill>
                  <a:schemeClr val="bg1"/>
                </a:solidFill>
              </a:rPr>
              <a:t> to add </a:t>
            </a:r>
            <a:r>
              <a:rPr lang="en-US" altLang="zh-CN" sz="1000" dirty="0" err="1" smtClean="0">
                <a:solidFill>
                  <a:schemeClr val="bg1"/>
                </a:solidFill>
              </a:rPr>
              <a:t>textClick</a:t>
            </a:r>
            <a:r>
              <a:rPr lang="en-US" altLang="zh-CN" sz="1000" dirty="0">
                <a:solidFill>
                  <a:schemeClr val="bg1"/>
                </a:solidFill>
              </a:rPr>
              <a:t> to add </a:t>
            </a:r>
            <a:r>
              <a:rPr lang="en-US" altLang="zh-CN" sz="1000" dirty="0" err="1">
                <a:solidFill>
                  <a:schemeClr val="bg1"/>
                </a:solidFill>
              </a:rPr>
              <a:t>textClick</a:t>
            </a:r>
            <a:r>
              <a:rPr lang="en-US" altLang="zh-CN" sz="1000" dirty="0">
                <a:solidFill>
                  <a:schemeClr val="bg1"/>
                </a:solidFill>
              </a:rPr>
              <a:t> to add </a:t>
            </a:r>
            <a:r>
              <a:rPr lang="en-US" altLang="zh-CN" sz="1000" dirty="0" smtClean="0">
                <a:solidFill>
                  <a:schemeClr val="bg1"/>
                </a:solidFill>
              </a:rPr>
              <a:t>text</a:t>
            </a:r>
            <a:r>
              <a:rPr lang="en-US" altLang="zh-CN" sz="1000" dirty="0">
                <a:solidFill>
                  <a:schemeClr val="bg1"/>
                </a:solidFill>
              </a:rPr>
              <a:t> Click to add </a:t>
            </a:r>
            <a:r>
              <a:rPr lang="en-US" altLang="zh-CN" sz="1000" dirty="0" err="1">
                <a:solidFill>
                  <a:schemeClr val="bg1"/>
                </a:solidFill>
              </a:rPr>
              <a:t>textClick</a:t>
            </a:r>
            <a:r>
              <a:rPr lang="en-US" altLang="zh-CN" sz="1000" dirty="0">
                <a:solidFill>
                  <a:schemeClr val="bg1"/>
                </a:solidFill>
              </a:rPr>
              <a:t> to add </a:t>
            </a:r>
            <a:r>
              <a:rPr lang="en-US" altLang="zh-CN" sz="1000" dirty="0" smtClean="0">
                <a:solidFill>
                  <a:schemeClr val="bg1"/>
                </a:solidFill>
              </a:rPr>
              <a:t>text</a:t>
            </a:r>
          </a:p>
        </p:txBody>
      </p:sp>
      <p:cxnSp>
        <p:nvCxnSpPr>
          <p:cNvPr id="7" name="直接连接符 6"/>
          <p:cNvCxnSpPr>
            <a:stCxn id="4" idx="1"/>
            <a:endCxn id="4" idx="3"/>
          </p:cNvCxnSpPr>
          <p:nvPr/>
        </p:nvCxnSpPr>
        <p:spPr>
          <a:xfrm>
            <a:off x="1547664" y="4263010"/>
            <a:ext cx="6192688"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8688528" y="4655318"/>
            <a:ext cx="364704" cy="364704"/>
          </a:xfrm>
          <a:prstGeom prst="rect">
            <a:avLst/>
          </a:prstGeom>
        </p:spPr>
      </p:pic>
      <p:sp>
        <p:nvSpPr>
          <p:cNvPr id="20" name="标题 1"/>
          <p:cNvSpPr>
            <a:spLocks noGrp="1"/>
          </p:cNvSpPr>
          <p:nvPr>
            <p:ph type="title"/>
          </p:nvPr>
        </p:nvSpPr>
        <p:spPr>
          <a:xfrm>
            <a:off x="179512" y="123478"/>
            <a:ext cx="7668500" cy="523220"/>
          </a:xfrm>
        </p:spPr>
        <p:txBody>
          <a:bodyPr/>
          <a:lstStyle/>
          <a:p>
            <a:r>
              <a:rPr lang="zh-CN" altLang="en-US" dirty="0"/>
              <a:t>单击此处添加标题</a:t>
            </a:r>
          </a:p>
        </p:txBody>
      </p:sp>
    </p:spTree>
    <p:extLst>
      <p:ext uri="{BB962C8B-B14F-4D97-AF65-F5344CB8AC3E}">
        <p14:creationId xmlns:p14="http://schemas.microsoft.com/office/powerpoint/2010/main" val="1107764492"/>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41" presetClass="entr" presetSubtype="0" fill="hold" grpId="0" nodeType="clickEffect">
                                  <p:stCondLst>
                                    <p:cond delay="0"/>
                                  </p:stCondLst>
                                  <p:iterate type="lt">
                                    <p:tmPct val="4167"/>
                                  </p:iterate>
                                  <p:childTnLst>
                                    <p:set>
                                      <p:cBhvr>
                                        <p:cTn id="25" dur="1" fill="hold">
                                          <p:stCondLst>
                                            <p:cond delay="0"/>
                                          </p:stCondLst>
                                        </p:cTn>
                                        <p:tgtEl>
                                          <p:spTgt spid="5"/>
                                        </p:tgtEl>
                                        <p:attrNameLst>
                                          <p:attrName>style.visibility</p:attrName>
                                        </p:attrNameLst>
                                      </p:cBhvr>
                                      <p:to>
                                        <p:strVal val="visible"/>
                                      </p:to>
                                    </p:set>
                                    <p:anim calcmode="lin" valueType="num">
                                      <p:cBhvr>
                                        <p:cTn id="26"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5"/>
                                        </p:tgtEl>
                                        <p:attrNameLst>
                                          <p:attrName>ppt_y</p:attrName>
                                        </p:attrNameLst>
                                      </p:cBhvr>
                                      <p:tavLst>
                                        <p:tav tm="0">
                                          <p:val>
                                            <p:strVal val="#ppt_y"/>
                                          </p:val>
                                        </p:tav>
                                        <p:tav tm="100000">
                                          <p:val>
                                            <p:strVal val="#ppt_y"/>
                                          </p:val>
                                        </p:tav>
                                      </p:tavLst>
                                    </p:anim>
                                    <p:anim calcmode="lin" valueType="num">
                                      <p:cBhvr>
                                        <p:cTn id="28"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5"/>
                                        </p:tgtEl>
                                      </p:cBhvr>
                                    </p:animEffect>
                                  </p:childTnLst>
                                </p:cTn>
                              </p:par>
                              <p:par>
                                <p:cTn id="31" presetID="41" presetClass="entr" presetSubtype="0" fill="hold" grpId="0" nodeType="withEffect">
                                  <p:stCondLst>
                                    <p:cond delay="2000"/>
                                  </p:stCondLst>
                                  <p:iterate type="lt">
                                    <p:tmPct val="1796"/>
                                  </p:iterate>
                                  <p:childTnLst>
                                    <p:set>
                                      <p:cBhvr>
                                        <p:cTn id="32" dur="1" fill="hold">
                                          <p:stCondLst>
                                            <p:cond delay="0"/>
                                          </p:stCondLst>
                                        </p:cTn>
                                        <p:tgtEl>
                                          <p:spTgt spid="6"/>
                                        </p:tgtEl>
                                        <p:attrNameLst>
                                          <p:attrName>style.visibility</p:attrName>
                                        </p:attrNameLst>
                                      </p:cBhvr>
                                      <p:to>
                                        <p:strVal val="visible"/>
                                      </p:to>
                                    </p:set>
                                    <p:anim calcmode="lin" valueType="num">
                                      <p:cBhvr>
                                        <p:cTn id="33"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6"/>
                                        </p:tgtEl>
                                        <p:attrNameLst>
                                          <p:attrName>ppt_y</p:attrName>
                                        </p:attrNameLst>
                                      </p:cBhvr>
                                      <p:tavLst>
                                        <p:tav tm="0">
                                          <p:val>
                                            <p:strVal val="#ppt_y"/>
                                          </p:val>
                                        </p:tav>
                                        <p:tav tm="100000">
                                          <p:val>
                                            <p:strVal val="#ppt_y"/>
                                          </p:val>
                                        </p:tav>
                                      </p:tavLst>
                                    </p:anim>
                                    <p:anim calcmode="lin" valueType="num">
                                      <p:cBhvr>
                                        <p:cTn id="35"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6"/>
                                        </p:tgtEl>
                                      </p:cBhvr>
                                    </p:animEffect>
                                  </p:childTnLst>
                                </p:cTn>
                              </p:par>
                            </p:childTnLst>
                          </p:cTn>
                        </p:par>
                      </p:childTnLst>
                    </p:cTn>
                  </p:par>
                  <p:par>
                    <p:cTn id="38" fill="hold">
                      <p:stCondLst>
                        <p:cond delay="indefinite"/>
                      </p:stCondLst>
                      <p:childTnLst>
                        <p:par>
                          <p:cTn id="39" fill="hold">
                            <p:stCondLst>
                              <p:cond delay="0"/>
                            </p:stCondLst>
                            <p:childTnLst>
                              <p:par>
                                <p:cTn id="40" presetID="2" presetClass="entr" presetSubtype="8" fill="hold" nodeType="click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500" fill="hold"/>
                                        <p:tgtEl>
                                          <p:spTgt spid="13"/>
                                        </p:tgtEl>
                                        <p:attrNameLst>
                                          <p:attrName>ppt_x</p:attrName>
                                        </p:attrNameLst>
                                      </p:cBhvr>
                                      <p:tavLst>
                                        <p:tav tm="0">
                                          <p:val>
                                            <p:strVal val="0-#ppt_w/2"/>
                                          </p:val>
                                        </p:tav>
                                        <p:tav tm="100000">
                                          <p:val>
                                            <p:strVal val="#ppt_x"/>
                                          </p:val>
                                        </p:tav>
                                      </p:tavLst>
                                    </p:anim>
                                    <p:anim calcmode="lin" valueType="num">
                                      <p:cBhvr additive="base">
                                        <p:cTn id="43"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89158" y="795380"/>
            <a:ext cx="6845846" cy="2712474"/>
          </a:xfrm>
          <a:prstGeom prst="rect">
            <a:avLst/>
          </a:prstGeom>
        </p:spPr>
      </p:pic>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77117" y="987574"/>
            <a:ext cx="2991268" cy="1718030"/>
          </a:xfrm>
          <a:prstGeom prst="rect">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5536" y="2845436"/>
            <a:ext cx="1682580" cy="2606634"/>
          </a:xfrm>
          <a:prstGeom prst="rect">
            <a:avLst/>
          </a:prstGeom>
        </p:spPr>
      </p:pic>
      <p:sp>
        <p:nvSpPr>
          <p:cNvPr id="5" name="矩形 4"/>
          <p:cNvSpPr/>
          <p:nvPr/>
        </p:nvSpPr>
        <p:spPr>
          <a:xfrm>
            <a:off x="2123728" y="3693975"/>
            <a:ext cx="2488750" cy="769441"/>
          </a:xfrm>
          <a:prstGeom prst="rect">
            <a:avLst/>
          </a:prstGeom>
        </p:spPr>
        <p:txBody>
          <a:bodyPr wrap="square">
            <a:spAutoFit/>
          </a:bodyPr>
          <a:lstStyle/>
          <a:p>
            <a:r>
              <a:rPr lang="zh-CN" altLang="en-US" sz="1100" dirty="0"/>
              <a:t> </a:t>
            </a:r>
            <a:r>
              <a:rPr lang="zh-CN" altLang="en-US" sz="1100" dirty="0" smtClean="0"/>
              <a:t>      点击</a:t>
            </a:r>
            <a:r>
              <a:rPr lang="zh-CN" altLang="en-US" sz="1100" dirty="0"/>
              <a:t>添加文字内容点击添加文字内容点击添加文字内容点击添加文字内容点击添加文字内容点击添加文字内容点击添加文字</a:t>
            </a:r>
            <a:r>
              <a:rPr lang="zh-CN" altLang="en-US" sz="1100" dirty="0" smtClean="0"/>
              <a:t>内容。</a:t>
            </a:r>
            <a:endParaRPr lang="zh-CN" altLang="en-US" sz="1100" dirty="0"/>
          </a:p>
        </p:txBody>
      </p:sp>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94866" y="3056904"/>
            <a:ext cx="1218606" cy="1675086"/>
          </a:xfrm>
          <a:prstGeom prst="rect">
            <a:avLst/>
          </a:prstGeom>
        </p:spPr>
      </p:pic>
      <p:sp>
        <p:nvSpPr>
          <p:cNvPr id="7" name="TextBox 6"/>
          <p:cNvSpPr txBox="1"/>
          <p:nvPr/>
        </p:nvSpPr>
        <p:spPr>
          <a:xfrm>
            <a:off x="2164206" y="3242755"/>
            <a:ext cx="2318263" cy="430887"/>
          </a:xfrm>
          <a:prstGeom prst="rect">
            <a:avLst/>
          </a:prstGeom>
          <a:noFill/>
        </p:spPr>
        <p:txBody>
          <a:bodyPr wrap="none" rtlCol="0">
            <a:spAutoFit/>
          </a:bodyPr>
          <a:lstStyle/>
          <a:p>
            <a:r>
              <a:rPr lang="en-US" altLang="zh-CN" sz="2200" b="1" dirty="0"/>
              <a:t>Company N</a:t>
            </a:r>
            <a:r>
              <a:rPr lang="en-US" altLang="zh-CN" sz="2200" b="1" dirty="0" smtClean="0"/>
              <a:t>ame</a:t>
            </a:r>
            <a:endParaRPr lang="zh-CN" altLang="en-US" sz="2200" b="1" dirty="0"/>
          </a:p>
        </p:txBody>
      </p:sp>
      <p:sp>
        <p:nvSpPr>
          <p:cNvPr id="8" name="矩形 7"/>
          <p:cNvSpPr/>
          <p:nvPr/>
        </p:nvSpPr>
        <p:spPr>
          <a:xfrm>
            <a:off x="6156176" y="3989397"/>
            <a:ext cx="2704774" cy="577081"/>
          </a:xfrm>
          <a:prstGeom prst="rect">
            <a:avLst/>
          </a:prstGeom>
        </p:spPr>
        <p:txBody>
          <a:bodyPr wrap="square">
            <a:spAutoFit/>
          </a:bodyPr>
          <a:lstStyle/>
          <a:p>
            <a:r>
              <a:rPr lang="en-US" altLang="zh-CN" sz="1050" dirty="0"/>
              <a:t>Click to add </a:t>
            </a:r>
            <a:r>
              <a:rPr lang="en-US" altLang="zh-CN" sz="1050" dirty="0" smtClean="0"/>
              <a:t>text    Click</a:t>
            </a:r>
            <a:r>
              <a:rPr lang="en-US" altLang="zh-CN" sz="1050" dirty="0"/>
              <a:t> to add </a:t>
            </a:r>
            <a:r>
              <a:rPr lang="en-US" altLang="zh-CN" sz="1050" dirty="0" smtClean="0"/>
              <a:t>text</a:t>
            </a:r>
          </a:p>
          <a:p>
            <a:r>
              <a:rPr lang="en-US" altLang="zh-CN" sz="1050" dirty="0"/>
              <a:t>Click to add text    Click to add text</a:t>
            </a:r>
          </a:p>
          <a:p>
            <a:r>
              <a:rPr lang="en-US" altLang="zh-CN" sz="1050" dirty="0"/>
              <a:t>Click to add text    Click to add </a:t>
            </a:r>
            <a:r>
              <a:rPr lang="en-US" altLang="zh-CN" sz="1050" dirty="0" smtClean="0"/>
              <a:t>text</a:t>
            </a:r>
            <a:endParaRPr lang="en-US" altLang="zh-CN" sz="1050" dirty="0"/>
          </a:p>
        </p:txBody>
      </p:sp>
      <p:sp>
        <p:nvSpPr>
          <p:cNvPr id="9" name="矩形 8"/>
          <p:cNvSpPr/>
          <p:nvPr/>
        </p:nvSpPr>
        <p:spPr>
          <a:xfrm>
            <a:off x="6156176" y="3339738"/>
            <a:ext cx="2304256" cy="600164"/>
          </a:xfrm>
          <a:prstGeom prst="rect">
            <a:avLst/>
          </a:prstGeom>
        </p:spPr>
        <p:txBody>
          <a:bodyPr wrap="square">
            <a:spAutoFit/>
          </a:bodyPr>
          <a:lstStyle/>
          <a:p>
            <a:r>
              <a:rPr lang="zh-CN" altLang="en-US" sz="1100" dirty="0"/>
              <a:t> </a:t>
            </a:r>
            <a:r>
              <a:rPr lang="zh-CN" altLang="en-US" sz="1100" dirty="0" smtClean="0"/>
              <a:t>      点击</a:t>
            </a:r>
            <a:r>
              <a:rPr lang="zh-CN" altLang="en-US" sz="1100" dirty="0"/>
              <a:t>添加文字内容点击添加文字内容点击添加文字内容点击添加文字内容点击添加文字</a:t>
            </a:r>
            <a:r>
              <a:rPr lang="zh-CN" altLang="en-US" sz="1100" dirty="0" smtClean="0"/>
              <a:t>内容。</a:t>
            </a:r>
            <a:endParaRPr lang="zh-CN" altLang="en-US" sz="1100" dirty="0"/>
          </a:p>
        </p:txBody>
      </p:sp>
      <p:pic>
        <p:nvPicPr>
          <p:cNvPr id="10"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5400000">
            <a:off x="8688528" y="4655318"/>
            <a:ext cx="364704" cy="364704"/>
          </a:xfrm>
          <a:prstGeom prst="rect">
            <a:avLst/>
          </a:prstGeom>
        </p:spPr>
      </p:pic>
      <p:sp>
        <p:nvSpPr>
          <p:cNvPr id="17" name="标题 1"/>
          <p:cNvSpPr>
            <a:spLocks noGrp="1"/>
          </p:cNvSpPr>
          <p:nvPr>
            <p:ph type="title"/>
          </p:nvPr>
        </p:nvSpPr>
        <p:spPr>
          <a:xfrm>
            <a:off x="179512" y="123478"/>
            <a:ext cx="7668500" cy="523220"/>
          </a:xfrm>
        </p:spPr>
        <p:txBody>
          <a:bodyPr/>
          <a:lstStyle/>
          <a:p>
            <a:r>
              <a:rPr lang="zh-CN" altLang="en-US" dirty="0"/>
              <a:t>单击此处添加标题</a:t>
            </a:r>
          </a:p>
        </p:txBody>
      </p:sp>
    </p:spTree>
    <p:extLst>
      <p:ext uri="{BB962C8B-B14F-4D97-AF65-F5344CB8AC3E}">
        <p14:creationId xmlns:p14="http://schemas.microsoft.com/office/powerpoint/2010/main" val="1994839465"/>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32"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circle(out)">
                                      <p:cBhvr>
                                        <p:cTn id="14" dur="20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47"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left)">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left)">
                                      <p:cBhvr>
                                        <p:cTn id="31" dur="500"/>
                                        <p:tgtEl>
                                          <p:spTgt spid="5"/>
                                        </p:tgtEl>
                                      </p:cBhvr>
                                    </p:animEffect>
                                  </p:childTnLst>
                                </p:cTn>
                              </p:par>
                            </p:childTnLst>
                          </p:cTn>
                        </p:par>
                      </p:childTnLst>
                    </p:cTn>
                  </p:par>
                  <p:par>
                    <p:cTn id="32" fill="hold">
                      <p:stCondLst>
                        <p:cond delay="indefinite"/>
                      </p:stCondLst>
                      <p:childTnLst>
                        <p:par>
                          <p:cTn id="33" fill="hold">
                            <p:stCondLst>
                              <p:cond delay="0"/>
                            </p:stCondLst>
                            <p:childTnLst>
                              <p:par>
                                <p:cTn id="34" presetID="55" presetClass="entr" presetSubtype="0" fill="hold" nodeType="clickEffect">
                                  <p:stCondLst>
                                    <p:cond delay="0"/>
                                  </p:stCondLst>
                                  <p:childTnLst>
                                    <p:set>
                                      <p:cBhvr>
                                        <p:cTn id="35" dur="1" fill="hold">
                                          <p:stCondLst>
                                            <p:cond delay="0"/>
                                          </p:stCondLst>
                                        </p:cTn>
                                        <p:tgtEl>
                                          <p:spTgt spid="6"/>
                                        </p:tgtEl>
                                        <p:attrNameLst>
                                          <p:attrName>style.visibility</p:attrName>
                                        </p:attrNameLst>
                                      </p:cBhvr>
                                      <p:to>
                                        <p:strVal val="visible"/>
                                      </p:to>
                                    </p:set>
                                    <p:anim calcmode="lin" valueType="num">
                                      <p:cBhvr>
                                        <p:cTn id="36" dur="1000" fill="hold"/>
                                        <p:tgtEl>
                                          <p:spTgt spid="6"/>
                                        </p:tgtEl>
                                        <p:attrNameLst>
                                          <p:attrName>ppt_w</p:attrName>
                                        </p:attrNameLst>
                                      </p:cBhvr>
                                      <p:tavLst>
                                        <p:tav tm="0">
                                          <p:val>
                                            <p:strVal val="#ppt_w*0.70"/>
                                          </p:val>
                                        </p:tav>
                                        <p:tav tm="100000">
                                          <p:val>
                                            <p:strVal val="#ppt_w"/>
                                          </p:val>
                                        </p:tav>
                                      </p:tavLst>
                                    </p:anim>
                                    <p:anim calcmode="lin" valueType="num">
                                      <p:cBhvr>
                                        <p:cTn id="37" dur="1000" fill="hold"/>
                                        <p:tgtEl>
                                          <p:spTgt spid="6"/>
                                        </p:tgtEl>
                                        <p:attrNameLst>
                                          <p:attrName>ppt_h</p:attrName>
                                        </p:attrNameLst>
                                      </p:cBhvr>
                                      <p:tavLst>
                                        <p:tav tm="0">
                                          <p:val>
                                            <p:strVal val="#ppt_h"/>
                                          </p:val>
                                        </p:tav>
                                        <p:tav tm="100000">
                                          <p:val>
                                            <p:strVal val="#ppt_h"/>
                                          </p:val>
                                        </p:tav>
                                      </p:tavLst>
                                    </p:anim>
                                    <p:animEffect transition="in" filter="fade">
                                      <p:cBhvr>
                                        <p:cTn id="38" dur="1000"/>
                                        <p:tgtEl>
                                          <p:spTgt spid="6"/>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wipe(left)">
                                      <p:cBhvr>
                                        <p:cTn id="43" dur="500"/>
                                        <p:tgtEl>
                                          <p:spTgt spid="9"/>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2" fill="hold" grpId="0" nodeType="click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wipe(right)">
                                      <p:cBhvr>
                                        <p:cTn id="48" dur="500"/>
                                        <p:tgtEl>
                                          <p:spTgt spid="8"/>
                                        </p:tgtEl>
                                      </p:cBhvr>
                                    </p:animEffect>
                                  </p:childTnLst>
                                </p:cTn>
                              </p:par>
                            </p:childTnLst>
                          </p:cTn>
                        </p:par>
                      </p:childTnLst>
                    </p:cTn>
                  </p:par>
                  <p:par>
                    <p:cTn id="49" fill="hold">
                      <p:stCondLst>
                        <p:cond delay="indefinite"/>
                      </p:stCondLst>
                      <p:childTnLst>
                        <p:par>
                          <p:cTn id="50" fill="hold">
                            <p:stCondLst>
                              <p:cond delay="0"/>
                            </p:stCondLst>
                            <p:childTnLst>
                              <p:par>
                                <p:cTn id="51" presetID="2" presetClass="entr" presetSubtype="8" fill="hold" nodeType="click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additive="base">
                                        <p:cTn id="53" dur="500" fill="hold"/>
                                        <p:tgtEl>
                                          <p:spTgt spid="10"/>
                                        </p:tgtEl>
                                        <p:attrNameLst>
                                          <p:attrName>ppt_x</p:attrName>
                                        </p:attrNameLst>
                                      </p:cBhvr>
                                      <p:tavLst>
                                        <p:tav tm="0">
                                          <p:val>
                                            <p:strVal val="0-#ppt_w/2"/>
                                          </p:val>
                                        </p:tav>
                                        <p:tav tm="100000">
                                          <p:val>
                                            <p:strVal val="#ppt_x"/>
                                          </p:val>
                                        </p:tav>
                                      </p:tavLst>
                                    </p:anim>
                                    <p:anim calcmode="lin" valueType="num">
                                      <p:cBhvr additive="base">
                                        <p:cTn id="54"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a:spLocks noGrp="1"/>
          </p:cNvSpPr>
          <p:nvPr>
            <p:ph type="title"/>
          </p:nvPr>
        </p:nvSpPr>
        <p:spPr>
          <a:xfrm>
            <a:off x="179512" y="123478"/>
            <a:ext cx="7668500" cy="523220"/>
          </a:xfrm>
        </p:spPr>
        <p:txBody>
          <a:bodyPr/>
          <a:lstStyle/>
          <a:p>
            <a:r>
              <a:rPr lang="zh-CN" altLang="en-US" dirty="0"/>
              <a:t>单击此处添加标题</a:t>
            </a:r>
          </a:p>
        </p:txBody>
      </p:sp>
      <p:sp>
        <p:nvSpPr>
          <p:cNvPr id="4" name="圆角矩形 3"/>
          <p:cNvSpPr/>
          <p:nvPr/>
        </p:nvSpPr>
        <p:spPr>
          <a:xfrm>
            <a:off x="368660" y="1059582"/>
            <a:ext cx="1944216" cy="3600400"/>
          </a:xfrm>
          <a:prstGeom prst="roundRect">
            <a:avLst>
              <a:gd name="adj" fmla="val 0"/>
            </a:avLst>
          </a:prstGeom>
          <a:solidFill>
            <a:schemeClr val="bg1">
              <a:lumMod val="95000"/>
            </a:schemeClr>
          </a:solidFill>
          <a:ln>
            <a:noFill/>
            <a:prstDash val="sys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nvGrpSpPr>
          <p:cNvPr id="5" name="组合 4"/>
          <p:cNvGrpSpPr/>
          <p:nvPr/>
        </p:nvGrpSpPr>
        <p:grpSpPr>
          <a:xfrm>
            <a:off x="764704" y="1203598"/>
            <a:ext cx="1152128" cy="1152128"/>
            <a:chOff x="674440" y="1340768"/>
            <a:chExt cx="1152128" cy="1152128"/>
          </a:xfrm>
        </p:grpSpPr>
        <p:sp>
          <p:nvSpPr>
            <p:cNvPr id="6" name="椭圆 5"/>
            <p:cNvSpPr/>
            <p:nvPr/>
          </p:nvSpPr>
          <p:spPr>
            <a:xfrm>
              <a:off x="674440" y="1340768"/>
              <a:ext cx="1152128" cy="1152128"/>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pic>
          <p:nvPicPr>
            <p:cNvPr id="7" name="Picture 7" descr="\\MAGNUM\Projects\Microsoft\Cloud Power FY12\Design\ICONS_PNG\Application.png"/>
            <p:cNvPicPr>
              <a:picLocks noChangeAspect="1" noChangeArrowheads="1"/>
            </p:cNvPicPr>
            <p:nvPr/>
          </p:nvPicPr>
          <p:blipFill>
            <a:blip r:embed="rId2" cstate="email">
              <a:lum bright="100000"/>
              <a:extLst>
                <a:ext uri="{28A0092B-C50C-407E-A947-70E740481C1C}">
                  <a14:useLocalDpi xmlns:a14="http://schemas.microsoft.com/office/drawing/2010/main"/>
                </a:ext>
              </a:extLst>
            </a:blip>
            <a:srcRect/>
            <a:stretch>
              <a:fillRect/>
            </a:stretch>
          </p:blipFill>
          <p:spPr bwMode="auto">
            <a:xfrm>
              <a:off x="823081" y="1504748"/>
              <a:ext cx="854847" cy="854401"/>
            </a:xfrm>
            <a:prstGeom prst="rect">
              <a:avLst/>
            </a:prstGeom>
            <a:noFill/>
          </p:spPr>
        </p:pic>
      </p:grpSp>
      <p:grpSp>
        <p:nvGrpSpPr>
          <p:cNvPr id="8" name="组合 7"/>
          <p:cNvGrpSpPr/>
          <p:nvPr/>
        </p:nvGrpSpPr>
        <p:grpSpPr>
          <a:xfrm>
            <a:off x="341784" y="3291830"/>
            <a:ext cx="1997968" cy="1170712"/>
            <a:chOff x="251520" y="3429000"/>
            <a:chExt cx="1997968" cy="1170712"/>
          </a:xfrm>
        </p:grpSpPr>
        <p:sp>
          <p:nvSpPr>
            <p:cNvPr id="9" name="Content Placeholder 4"/>
            <p:cNvSpPr txBox="1">
              <a:spLocks/>
            </p:cNvSpPr>
            <p:nvPr/>
          </p:nvSpPr>
          <p:spPr>
            <a:xfrm>
              <a:off x="714778" y="3429000"/>
              <a:ext cx="1071452" cy="249299"/>
            </a:xfrm>
            <a:prstGeom prst="rect">
              <a:avLst/>
            </a:prstGeom>
          </p:spPr>
          <p:txBody>
            <a:bodyPr vert="horz" wrap="square" lIns="0" tIns="0" rIns="0" bIns="0" rtlCol="0" anchor="ctr">
              <a:spAutoFit/>
            </a:bodyPr>
            <a:lstStyle>
              <a:lvl1pPr marL="347914" indent="-347914" algn="l" defTabSz="914363" rtl="0" eaLnBrk="1" latinLnBrk="0" hangingPunct="1">
                <a:lnSpc>
                  <a:spcPct val="90000"/>
                </a:lnSpc>
                <a:spcBef>
                  <a:spcPct val="20000"/>
                </a:spcBef>
                <a:buSzPct val="90000"/>
                <a:buFontTx/>
                <a:buBlip>
                  <a:blip r:embed="rId3"/>
                </a:buBlip>
                <a:defRPr sz="2800" kern="1200">
                  <a:gradFill>
                    <a:gsLst>
                      <a:gs pos="0">
                        <a:schemeClr val="tx1"/>
                      </a:gs>
                      <a:gs pos="86000">
                        <a:schemeClr val="tx1"/>
                      </a:gs>
                    </a:gsLst>
                    <a:lin ang="5400000" scaled="0"/>
                  </a:gradFill>
                  <a:latin typeface="+mn-lt"/>
                  <a:ea typeface="+mn-ea"/>
                  <a:cs typeface="+mn-cs"/>
                </a:defRPr>
              </a:lvl1pPr>
              <a:lvl2pPr marL="673338" indent="-339976" algn="l" defTabSz="914363" rtl="0" eaLnBrk="1" latinLnBrk="0" hangingPunct="1">
                <a:lnSpc>
                  <a:spcPct val="90000"/>
                </a:lnSpc>
                <a:spcBef>
                  <a:spcPct val="20000"/>
                </a:spcBef>
                <a:buSzPct val="90000"/>
                <a:buFontTx/>
                <a:buBlip>
                  <a:blip r:embed="rId3"/>
                </a:buBlip>
                <a:defRPr sz="2400" kern="1200">
                  <a:gradFill>
                    <a:gsLst>
                      <a:gs pos="0">
                        <a:schemeClr val="tx1"/>
                      </a:gs>
                      <a:gs pos="86000">
                        <a:schemeClr val="tx1"/>
                      </a:gs>
                    </a:gsLst>
                    <a:lin ang="5400000" scaled="0"/>
                  </a:gradFill>
                  <a:latin typeface="+mn-lt"/>
                  <a:ea typeface="+mn-ea"/>
                  <a:cs typeface="+mn-cs"/>
                </a:defRPr>
              </a:lvl2pPr>
              <a:lvl3pPr marL="961722" indent="-302936"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3pPr>
              <a:lvl4pPr marL="1227618" indent="-265896" algn="l" defTabSz="914363" rtl="0" eaLnBrk="1" latinLnBrk="0" hangingPunct="1">
                <a:lnSpc>
                  <a:spcPct val="90000"/>
                </a:lnSpc>
                <a:spcBef>
                  <a:spcPct val="20000"/>
                </a:spcBef>
                <a:buSzPct val="90000"/>
                <a:buFontTx/>
                <a:buBlip>
                  <a:blip r:embed="rId3"/>
                </a:buBlip>
                <a:defRPr sz="1800" kern="1200">
                  <a:gradFill>
                    <a:gsLst>
                      <a:gs pos="0">
                        <a:schemeClr val="tx1"/>
                      </a:gs>
                      <a:gs pos="86000">
                        <a:schemeClr val="tx1"/>
                      </a:gs>
                    </a:gsLst>
                    <a:lin ang="5400000" scaled="0"/>
                  </a:gradFill>
                  <a:latin typeface="+mn-lt"/>
                  <a:ea typeface="+mn-ea"/>
                  <a:cs typeface="+mn-cs"/>
                </a:defRPr>
              </a:lvl4pPr>
              <a:lvl5pPr marL="1516002" indent="-273833" algn="l" defTabSz="914363" rtl="0" eaLnBrk="1" latinLnBrk="0" hangingPunct="1">
                <a:lnSpc>
                  <a:spcPct val="90000"/>
                </a:lnSpc>
                <a:spcBef>
                  <a:spcPct val="20000"/>
                </a:spcBef>
                <a:buSzPct val="90000"/>
                <a:buFontTx/>
                <a:buBlip>
                  <a:blip r:embed="rId3"/>
                </a:buBlip>
                <a:defRPr sz="18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marR="0" lvl="0" indent="0" algn="ctr" defTabSz="914363" rtl="0" eaLnBrk="1" fontAlgn="auto" latinLnBrk="0" hangingPunct="1">
                <a:lnSpc>
                  <a:spcPct val="90000"/>
                </a:lnSpc>
                <a:spcBef>
                  <a:spcPct val="20000"/>
                </a:spcBef>
                <a:spcAft>
                  <a:spcPts val="0"/>
                </a:spcAft>
                <a:buClrTx/>
                <a:buSzPct val="90000"/>
                <a:buFontTx/>
                <a:buNone/>
                <a:tabLst/>
                <a:defRPr/>
              </a:pPr>
              <a:r>
                <a:rPr kumimoji="0" lang="zh-CN" altLang="en-US" sz="1800" b="1" i="0" u="none" strike="noStrike" kern="1200" cap="none" spc="0" normalizeH="0" baseline="0" noProof="0" dirty="0" smtClean="0">
                  <a:ln>
                    <a:noFill/>
                  </a:ln>
                  <a:solidFill>
                    <a:srgbClr val="FFC000"/>
                  </a:solidFill>
                  <a:effectLst/>
                  <a:uLnTx/>
                  <a:uFillTx/>
                  <a:latin typeface="微软雅黑" panose="020B0503020204020204" pitchFamily="34" charset="-122"/>
                  <a:ea typeface="微软雅黑" panose="020B0503020204020204" pitchFamily="34" charset="-122"/>
                </a:rPr>
                <a:t>添加标题</a:t>
              </a:r>
              <a:endParaRPr kumimoji="0" lang="en-US" sz="1800" b="1" i="0" u="none" strike="noStrike" kern="1200" cap="none" spc="0" normalizeH="0" baseline="0" noProof="0" dirty="0" smtClean="0">
                <a:ln>
                  <a:noFill/>
                </a:ln>
                <a:solidFill>
                  <a:srgbClr val="FFC000"/>
                </a:solidFill>
                <a:effectLst/>
                <a:uLnTx/>
                <a:uFillTx/>
                <a:latin typeface="微软雅黑" panose="020B0503020204020204" pitchFamily="34" charset="-122"/>
                <a:ea typeface="微软雅黑" panose="020B0503020204020204" pitchFamily="34" charset="-122"/>
              </a:endParaRPr>
            </a:p>
          </p:txBody>
        </p:sp>
        <p:sp>
          <p:nvSpPr>
            <p:cNvPr id="10" name="矩形 9"/>
            <p:cNvSpPr/>
            <p:nvPr/>
          </p:nvSpPr>
          <p:spPr>
            <a:xfrm>
              <a:off x="251520" y="3861048"/>
              <a:ext cx="1997968" cy="738664"/>
            </a:xfrm>
            <a:prstGeom prst="rect">
              <a:avLst/>
            </a:prstGeom>
          </p:spPr>
          <p:txBody>
            <a:bodyPr wrap="square">
              <a:spAutoFit/>
            </a:bodyPr>
            <a:lstStyle/>
            <a:p>
              <a:pPr algn="ctr"/>
              <a:r>
                <a:rPr lang="zh-CN" altLang="en-US" sz="1400" dirty="0">
                  <a:solidFill>
                    <a:schemeClr val="accent4">
                      <a:lumMod val="50000"/>
                    </a:schemeClr>
                  </a:solidFill>
                  <a:latin typeface="微软雅黑" panose="020B0503020204020204" pitchFamily="34" charset="-122"/>
                  <a:ea typeface="微软雅黑" panose="020B0503020204020204" pitchFamily="34" charset="-122"/>
                </a:rPr>
                <a:t>单击此处添加文本</a:t>
              </a:r>
              <a:endParaRPr lang="en-US" altLang="zh-CN" sz="1400" dirty="0">
                <a:solidFill>
                  <a:schemeClr val="accent4">
                    <a:lumMod val="50000"/>
                  </a:schemeClr>
                </a:solidFill>
                <a:latin typeface="微软雅黑" panose="020B0503020204020204" pitchFamily="34" charset="-122"/>
                <a:ea typeface="微软雅黑" panose="020B0503020204020204" pitchFamily="34" charset="-122"/>
              </a:endParaRPr>
            </a:p>
            <a:p>
              <a:pPr algn="ctr"/>
              <a:r>
                <a:rPr lang="zh-CN" altLang="en-US" sz="1400" dirty="0">
                  <a:solidFill>
                    <a:schemeClr val="accent4">
                      <a:lumMod val="50000"/>
                    </a:schemeClr>
                  </a:solidFill>
                  <a:latin typeface="微软雅黑" panose="020B0503020204020204" pitchFamily="34" charset="-122"/>
                  <a:ea typeface="微软雅黑" panose="020B0503020204020204" pitchFamily="34" charset="-122"/>
                </a:rPr>
                <a:t>单击此处添加文本</a:t>
              </a:r>
            </a:p>
            <a:p>
              <a:pPr algn="ctr"/>
              <a:r>
                <a:rPr lang="zh-CN" altLang="en-US" sz="1400" dirty="0">
                  <a:solidFill>
                    <a:schemeClr val="accent4">
                      <a:lumMod val="50000"/>
                    </a:schemeClr>
                  </a:solidFill>
                  <a:latin typeface="微软雅黑" panose="020B0503020204020204" pitchFamily="34" charset="-122"/>
                  <a:ea typeface="微软雅黑" panose="020B0503020204020204" pitchFamily="34" charset="-122"/>
                </a:rPr>
                <a:t>单击此处添加文本</a:t>
              </a:r>
              <a:endParaRPr lang="zh-CN" altLang="en-US" sz="1400" dirty="0">
                <a:solidFill>
                  <a:schemeClr val="accent4">
                    <a:lumMod val="50000"/>
                  </a:schemeClr>
                </a:solidFill>
                <a:latin typeface="微软雅黑" panose="020B0503020204020204" pitchFamily="34" charset="-122"/>
                <a:ea typeface="微软雅黑" panose="020B0503020204020204" pitchFamily="34" charset="-122"/>
              </a:endParaRPr>
            </a:p>
          </p:txBody>
        </p:sp>
      </p:grpSp>
      <p:sp>
        <p:nvSpPr>
          <p:cNvPr id="11" name="圆角矩形 10"/>
          <p:cNvSpPr/>
          <p:nvPr/>
        </p:nvSpPr>
        <p:spPr>
          <a:xfrm>
            <a:off x="2529239" y="1059582"/>
            <a:ext cx="1944216" cy="3600400"/>
          </a:xfrm>
          <a:prstGeom prst="roundRect">
            <a:avLst>
              <a:gd name="adj" fmla="val 0"/>
            </a:avLst>
          </a:prstGeom>
          <a:solidFill>
            <a:schemeClr val="bg1">
              <a:lumMod val="95000"/>
            </a:schemeClr>
          </a:solidFill>
          <a:ln>
            <a:noFill/>
            <a:prstDash val="sys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nvGrpSpPr>
          <p:cNvPr id="12" name="组合 11"/>
          <p:cNvGrpSpPr/>
          <p:nvPr/>
        </p:nvGrpSpPr>
        <p:grpSpPr>
          <a:xfrm>
            <a:off x="2502363" y="3291830"/>
            <a:ext cx="1997968" cy="1170712"/>
            <a:chOff x="2447595" y="3429000"/>
            <a:chExt cx="1997968" cy="1170712"/>
          </a:xfrm>
        </p:grpSpPr>
        <p:sp>
          <p:nvSpPr>
            <p:cNvPr id="13" name="Content Placeholder 4"/>
            <p:cNvSpPr txBox="1">
              <a:spLocks/>
            </p:cNvSpPr>
            <p:nvPr/>
          </p:nvSpPr>
          <p:spPr>
            <a:xfrm>
              <a:off x="2910853" y="3429000"/>
              <a:ext cx="1071452" cy="249299"/>
            </a:xfrm>
            <a:prstGeom prst="rect">
              <a:avLst/>
            </a:prstGeom>
          </p:spPr>
          <p:txBody>
            <a:bodyPr vert="horz" wrap="square" lIns="0" tIns="0" rIns="0" bIns="0" rtlCol="0" anchor="ctr">
              <a:spAutoFit/>
            </a:bodyPr>
            <a:lstStyle>
              <a:lvl1pPr marL="347914" indent="-347914" algn="l" defTabSz="914363" rtl="0" eaLnBrk="1" latinLnBrk="0" hangingPunct="1">
                <a:lnSpc>
                  <a:spcPct val="90000"/>
                </a:lnSpc>
                <a:spcBef>
                  <a:spcPct val="20000"/>
                </a:spcBef>
                <a:buSzPct val="90000"/>
                <a:buFontTx/>
                <a:buBlip>
                  <a:blip r:embed="rId3"/>
                </a:buBlip>
                <a:defRPr sz="2800" kern="1200">
                  <a:gradFill>
                    <a:gsLst>
                      <a:gs pos="0">
                        <a:schemeClr val="tx1"/>
                      </a:gs>
                      <a:gs pos="86000">
                        <a:schemeClr val="tx1"/>
                      </a:gs>
                    </a:gsLst>
                    <a:lin ang="5400000" scaled="0"/>
                  </a:gradFill>
                  <a:latin typeface="+mn-lt"/>
                  <a:ea typeface="+mn-ea"/>
                  <a:cs typeface="+mn-cs"/>
                </a:defRPr>
              </a:lvl1pPr>
              <a:lvl2pPr marL="673338" indent="-339976" algn="l" defTabSz="914363" rtl="0" eaLnBrk="1" latinLnBrk="0" hangingPunct="1">
                <a:lnSpc>
                  <a:spcPct val="90000"/>
                </a:lnSpc>
                <a:spcBef>
                  <a:spcPct val="20000"/>
                </a:spcBef>
                <a:buSzPct val="90000"/>
                <a:buFontTx/>
                <a:buBlip>
                  <a:blip r:embed="rId3"/>
                </a:buBlip>
                <a:defRPr sz="2400" kern="1200">
                  <a:gradFill>
                    <a:gsLst>
                      <a:gs pos="0">
                        <a:schemeClr val="tx1"/>
                      </a:gs>
                      <a:gs pos="86000">
                        <a:schemeClr val="tx1"/>
                      </a:gs>
                    </a:gsLst>
                    <a:lin ang="5400000" scaled="0"/>
                  </a:gradFill>
                  <a:latin typeface="+mn-lt"/>
                  <a:ea typeface="+mn-ea"/>
                  <a:cs typeface="+mn-cs"/>
                </a:defRPr>
              </a:lvl2pPr>
              <a:lvl3pPr marL="961722" indent="-302936"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3pPr>
              <a:lvl4pPr marL="1227618" indent="-265896" algn="l" defTabSz="914363" rtl="0" eaLnBrk="1" latinLnBrk="0" hangingPunct="1">
                <a:lnSpc>
                  <a:spcPct val="90000"/>
                </a:lnSpc>
                <a:spcBef>
                  <a:spcPct val="20000"/>
                </a:spcBef>
                <a:buSzPct val="90000"/>
                <a:buFontTx/>
                <a:buBlip>
                  <a:blip r:embed="rId3"/>
                </a:buBlip>
                <a:defRPr sz="1800" kern="1200">
                  <a:gradFill>
                    <a:gsLst>
                      <a:gs pos="0">
                        <a:schemeClr val="tx1"/>
                      </a:gs>
                      <a:gs pos="86000">
                        <a:schemeClr val="tx1"/>
                      </a:gs>
                    </a:gsLst>
                    <a:lin ang="5400000" scaled="0"/>
                  </a:gradFill>
                  <a:latin typeface="+mn-lt"/>
                  <a:ea typeface="+mn-ea"/>
                  <a:cs typeface="+mn-cs"/>
                </a:defRPr>
              </a:lvl4pPr>
              <a:lvl5pPr marL="1516002" indent="-273833" algn="l" defTabSz="914363" rtl="0" eaLnBrk="1" latinLnBrk="0" hangingPunct="1">
                <a:lnSpc>
                  <a:spcPct val="90000"/>
                </a:lnSpc>
                <a:spcBef>
                  <a:spcPct val="20000"/>
                </a:spcBef>
                <a:buSzPct val="90000"/>
                <a:buFontTx/>
                <a:buBlip>
                  <a:blip r:embed="rId3"/>
                </a:buBlip>
                <a:defRPr sz="18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marR="0" lvl="0" indent="0" algn="ctr" defTabSz="914363" rtl="0" eaLnBrk="1" fontAlgn="auto" latinLnBrk="0" hangingPunct="1">
                <a:lnSpc>
                  <a:spcPct val="90000"/>
                </a:lnSpc>
                <a:spcBef>
                  <a:spcPct val="20000"/>
                </a:spcBef>
                <a:spcAft>
                  <a:spcPts val="0"/>
                </a:spcAft>
                <a:buClrTx/>
                <a:buSzPct val="90000"/>
                <a:buFontTx/>
                <a:buNone/>
                <a:tabLst/>
                <a:defRPr/>
              </a:pPr>
              <a:r>
                <a:rPr kumimoji="0" lang="zh-CN" altLang="en-US" sz="1800" b="1" i="0" u="none" strike="noStrike" kern="1200" cap="none" spc="0" normalizeH="0" baseline="0" noProof="0" dirty="0" smtClean="0">
                  <a:ln>
                    <a:noFill/>
                  </a:ln>
                  <a:solidFill>
                    <a:srgbClr val="FFC000"/>
                  </a:solidFill>
                  <a:effectLst/>
                  <a:uLnTx/>
                  <a:uFillTx/>
                  <a:latin typeface="微软雅黑" panose="020B0503020204020204" pitchFamily="34" charset="-122"/>
                  <a:ea typeface="微软雅黑" panose="020B0503020204020204" pitchFamily="34" charset="-122"/>
                </a:rPr>
                <a:t>添加标题</a:t>
              </a:r>
              <a:endParaRPr kumimoji="0" lang="en-US" sz="1800" b="1" i="0" u="none" strike="noStrike" kern="1200" cap="none" spc="0" normalizeH="0" baseline="0" noProof="0" dirty="0" smtClean="0">
                <a:ln>
                  <a:noFill/>
                </a:ln>
                <a:solidFill>
                  <a:srgbClr val="FFC000"/>
                </a:solidFill>
                <a:effectLst/>
                <a:uLnTx/>
                <a:uFillTx/>
                <a:latin typeface="微软雅黑" panose="020B0503020204020204" pitchFamily="34" charset="-122"/>
                <a:ea typeface="微软雅黑" panose="020B0503020204020204" pitchFamily="34" charset="-122"/>
              </a:endParaRPr>
            </a:p>
          </p:txBody>
        </p:sp>
        <p:sp>
          <p:nvSpPr>
            <p:cNvPr id="14" name="矩形 13"/>
            <p:cNvSpPr/>
            <p:nvPr/>
          </p:nvSpPr>
          <p:spPr>
            <a:xfrm>
              <a:off x="2447595" y="3861048"/>
              <a:ext cx="1997968" cy="738664"/>
            </a:xfrm>
            <a:prstGeom prst="rect">
              <a:avLst/>
            </a:prstGeom>
          </p:spPr>
          <p:txBody>
            <a:bodyPr wrap="square">
              <a:spAutoFit/>
            </a:bodyPr>
            <a:lstStyle/>
            <a:p>
              <a:pPr algn="ctr"/>
              <a:r>
                <a:rPr lang="zh-CN" altLang="en-US" sz="1400" dirty="0">
                  <a:solidFill>
                    <a:schemeClr val="accent4">
                      <a:lumMod val="50000"/>
                    </a:schemeClr>
                  </a:solidFill>
                  <a:latin typeface="微软雅黑" panose="020B0503020204020204" pitchFamily="34" charset="-122"/>
                  <a:ea typeface="微软雅黑" panose="020B0503020204020204" pitchFamily="34" charset="-122"/>
                </a:rPr>
                <a:t>单击此处添加文本</a:t>
              </a:r>
              <a:endParaRPr lang="en-US" altLang="zh-CN" sz="1400" dirty="0">
                <a:solidFill>
                  <a:schemeClr val="accent4">
                    <a:lumMod val="50000"/>
                  </a:schemeClr>
                </a:solidFill>
                <a:latin typeface="微软雅黑" panose="020B0503020204020204" pitchFamily="34" charset="-122"/>
                <a:ea typeface="微软雅黑" panose="020B0503020204020204" pitchFamily="34" charset="-122"/>
              </a:endParaRPr>
            </a:p>
            <a:p>
              <a:pPr algn="ctr"/>
              <a:r>
                <a:rPr lang="zh-CN" altLang="en-US" sz="1400" dirty="0">
                  <a:solidFill>
                    <a:schemeClr val="accent4">
                      <a:lumMod val="50000"/>
                    </a:schemeClr>
                  </a:solidFill>
                  <a:latin typeface="微软雅黑" panose="020B0503020204020204" pitchFamily="34" charset="-122"/>
                  <a:ea typeface="微软雅黑" panose="020B0503020204020204" pitchFamily="34" charset="-122"/>
                </a:rPr>
                <a:t>单击此处添加文本</a:t>
              </a:r>
            </a:p>
            <a:p>
              <a:pPr algn="ctr"/>
              <a:r>
                <a:rPr lang="zh-CN" altLang="en-US" sz="1400" dirty="0">
                  <a:solidFill>
                    <a:schemeClr val="accent4">
                      <a:lumMod val="50000"/>
                    </a:schemeClr>
                  </a:solidFill>
                  <a:latin typeface="微软雅黑" panose="020B0503020204020204" pitchFamily="34" charset="-122"/>
                  <a:ea typeface="微软雅黑" panose="020B0503020204020204" pitchFamily="34" charset="-122"/>
                </a:rPr>
                <a:t>单击此处添加</a:t>
              </a:r>
              <a:r>
                <a:rPr lang="zh-CN" altLang="en-US" sz="1400" dirty="0" smtClean="0">
                  <a:solidFill>
                    <a:schemeClr val="accent4">
                      <a:lumMod val="50000"/>
                    </a:schemeClr>
                  </a:solidFill>
                  <a:latin typeface="微软雅黑" panose="020B0503020204020204" pitchFamily="34" charset="-122"/>
                  <a:ea typeface="微软雅黑" panose="020B0503020204020204" pitchFamily="34" charset="-122"/>
                </a:rPr>
                <a:t>文本</a:t>
              </a:r>
              <a:endParaRPr lang="zh-CN" altLang="en-US" sz="1400" dirty="0">
                <a:solidFill>
                  <a:schemeClr val="accent4">
                    <a:lumMod val="50000"/>
                  </a:schemeClr>
                </a:solidFill>
                <a:latin typeface="微软雅黑" panose="020B0503020204020204" pitchFamily="34" charset="-122"/>
                <a:ea typeface="微软雅黑" panose="020B0503020204020204" pitchFamily="34" charset="-122"/>
              </a:endParaRPr>
            </a:p>
          </p:txBody>
        </p:sp>
      </p:grpSp>
      <p:sp>
        <p:nvSpPr>
          <p:cNvPr id="15" name="圆角矩形 14"/>
          <p:cNvSpPr/>
          <p:nvPr/>
        </p:nvSpPr>
        <p:spPr>
          <a:xfrm>
            <a:off x="4670884" y="1059582"/>
            <a:ext cx="1944216" cy="3600400"/>
          </a:xfrm>
          <a:prstGeom prst="roundRect">
            <a:avLst>
              <a:gd name="adj" fmla="val 0"/>
            </a:avLst>
          </a:prstGeom>
          <a:solidFill>
            <a:schemeClr val="bg1">
              <a:lumMod val="95000"/>
            </a:schemeClr>
          </a:solidFill>
          <a:ln>
            <a:noFill/>
            <a:prstDash val="sys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nvGrpSpPr>
          <p:cNvPr id="16" name="组合 15"/>
          <p:cNvGrpSpPr/>
          <p:nvPr/>
        </p:nvGrpSpPr>
        <p:grpSpPr>
          <a:xfrm>
            <a:off x="4644008" y="3291830"/>
            <a:ext cx="1997968" cy="1170712"/>
            <a:chOff x="4643670" y="3429000"/>
            <a:chExt cx="1997968" cy="1170712"/>
          </a:xfrm>
        </p:grpSpPr>
        <p:sp>
          <p:nvSpPr>
            <p:cNvPr id="17" name="Content Placeholder 4"/>
            <p:cNvSpPr txBox="1">
              <a:spLocks/>
            </p:cNvSpPr>
            <p:nvPr/>
          </p:nvSpPr>
          <p:spPr>
            <a:xfrm>
              <a:off x="5106928" y="3429000"/>
              <a:ext cx="1071452" cy="249299"/>
            </a:xfrm>
            <a:prstGeom prst="rect">
              <a:avLst/>
            </a:prstGeom>
          </p:spPr>
          <p:txBody>
            <a:bodyPr vert="horz" wrap="square" lIns="0" tIns="0" rIns="0" bIns="0" rtlCol="0" anchor="ctr">
              <a:spAutoFit/>
            </a:bodyPr>
            <a:lstStyle>
              <a:lvl1pPr marL="347914" indent="-347914" algn="l" defTabSz="914363" rtl="0" eaLnBrk="1" latinLnBrk="0" hangingPunct="1">
                <a:lnSpc>
                  <a:spcPct val="90000"/>
                </a:lnSpc>
                <a:spcBef>
                  <a:spcPct val="20000"/>
                </a:spcBef>
                <a:buSzPct val="90000"/>
                <a:buFontTx/>
                <a:buBlip>
                  <a:blip r:embed="rId3"/>
                </a:buBlip>
                <a:defRPr sz="2800" kern="1200">
                  <a:gradFill>
                    <a:gsLst>
                      <a:gs pos="0">
                        <a:schemeClr val="tx1"/>
                      </a:gs>
                      <a:gs pos="86000">
                        <a:schemeClr val="tx1"/>
                      </a:gs>
                    </a:gsLst>
                    <a:lin ang="5400000" scaled="0"/>
                  </a:gradFill>
                  <a:latin typeface="+mn-lt"/>
                  <a:ea typeface="+mn-ea"/>
                  <a:cs typeface="+mn-cs"/>
                </a:defRPr>
              </a:lvl1pPr>
              <a:lvl2pPr marL="673338" indent="-339976" algn="l" defTabSz="914363" rtl="0" eaLnBrk="1" latinLnBrk="0" hangingPunct="1">
                <a:lnSpc>
                  <a:spcPct val="90000"/>
                </a:lnSpc>
                <a:spcBef>
                  <a:spcPct val="20000"/>
                </a:spcBef>
                <a:buSzPct val="90000"/>
                <a:buFontTx/>
                <a:buBlip>
                  <a:blip r:embed="rId3"/>
                </a:buBlip>
                <a:defRPr sz="2400" kern="1200">
                  <a:gradFill>
                    <a:gsLst>
                      <a:gs pos="0">
                        <a:schemeClr val="tx1"/>
                      </a:gs>
                      <a:gs pos="86000">
                        <a:schemeClr val="tx1"/>
                      </a:gs>
                    </a:gsLst>
                    <a:lin ang="5400000" scaled="0"/>
                  </a:gradFill>
                  <a:latin typeface="+mn-lt"/>
                  <a:ea typeface="+mn-ea"/>
                  <a:cs typeface="+mn-cs"/>
                </a:defRPr>
              </a:lvl2pPr>
              <a:lvl3pPr marL="961722" indent="-302936"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3pPr>
              <a:lvl4pPr marL="1227618" indent="-265896" algn="l" defTabSz="914363" rtl="0" eaLnBrk="1" latinLnBrk="0" hangingPunct="1">
                <a:lnSpc>
                  <a:spcPct val="90000"/>
                </a:lnSpc>
                <a:spcBef>
                  <a:spcPct val="20000"/>
                </a:spcBef>
                <a:buSzPct val="90000"/>
                <a:buFontTx/>
                <a:buBlip>
                  <a:blip r:embed="rId3"/>
                </a:buBlip>
                <a:defRPr sz="1800" kern="1200">
                  <a:gradFill>
                    <a:gsLst>
                      <a:gs pos="0">
                        <a:schemeClr val="tx1"/>
                      </a:gs>
                      <a:gs pos="86000">
                        <a:schemeClr val="tx1"/>
                      </a:gs>
                    </a:gsLst>
                    <a:lin ang="5400000" scaled="0"/>
                  </a:gradFill>
                  <a:latin typeface="+mn-lt"/>
                  <a:ea typeface="+mn-ea"/>
                  <a:cs typeface="+mn-cs"/>
                </a:defRPr>
              </a:lvl4pPr>
              <a:lvl5pPr marL="1516002" indent="-273833" algn="l" defTabSz="914363" rtl="0" eaLnBrk="1" latinLnBrk="0" hangingPunct="1">
                <a:lnSpc>
                  <a:spcPct val="90000"/>
                </a:lnSpc>
                <a:spcBef>
                  <a:spcPct val="20000"/>
                </a:spcBef>
                <a:buSzPct val="90000"/>
                <a:buFontTx/>
                <a:buBlip>
                  <a:blip r:embed="rId3"/>
                </a:buBlip>
                <a:defRPr sz="18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marR="0" lvl="0" indent="0" algn="ctr" defTabSz="914363" rtl="0" eaLnBrk="1" fontAlgn="auto" latinLnBrk="0" hangingPunct="1">
                <a:lnSpc>
                  <a:spcPct val="90000"/>
                </a:lnSpc>
                <a:spcBef>
                  <a:spcPct val="20000"/>
                </a:spcBef>
                <a:spcAft>
                  <a:spcPts val="0"/>
                </a:spcAft>
                <a:buClrTx/>
                <a:buSzPct val="90000"/>
                <a:buFontTx/>
                <a:buNone/>
                <a:tabLst/>
                <a:defRPr/>
              </a:pPr>
              <a:r>
                <a:rPr kumimoji="0" lang="zh-CN" altLang="en-US" sz="1800" b="1" i="0" u="none" strike="noStrike" kern="1200" cap="none" spc="0" normalizeH="0" baseline="0" noProof="0" dirty="0" smtClean="0">
                  <a:ln>
                    <a:noFill/>
                  </a:ln>
                  <a:solidFill>
                    <a:srgbClr val="00B0F0"/>
                  </a:solidFill>
                  <a:effectLst/>
                  <a:uLnTx/>
                  <a:uFillTx/>
                  <a:latin typeface="微软雅黑" panose="020B0503020204020204" pitchFamily="34" charset="-122"/>
                  <a:ea typeface="微软雅黑" panose="020B0503020204020204" pitchFamily="34" charset="-122"/>
                </a:rPr>
                <a:t>添加标题</a:t>
              </a:r>
              <a:endParaRPr kumimoji="0" lang="en-US" sz="1800" b="1" i="0" u="none" strike="noStrike" kern="1200" cap="none" spc="0" normalizeH="0" baseline="0" noProof="0" dirty="0" smtClean="0">
                <a:ln>
                  <a:noFill/>
                </a:ln>
                <a:solidFill>
                  <a:srgbClr val="00B0F0"/>
                </a:solidFill>
                <a:effectLst/>
                <a:uLnTx/>
                <a:uFillTx/>
                <a:latin typeface="微软雅黑" panose="020B0503020204020204" pitchFamily="34" charset="-122"/>
                <a:ea typeface="微软雅黑" panose="020B0503020204020204" pitchFamily="34" charset="-122"/>
              </a:endParaRPr>
            </a:p>
          </p:txBody>
        </p:sp>
        <p:sp>
          <p:nvSpPr>
            <p:cNvPr id="18" name="矩形 17"/>
            <p:cNvSpPr/>
            <p:nvPr/>
          </p:nvSpPr>
          <p:spPr>
            <a:xfrm>
              <a:off x="4643670" y="3861048"/>
              <a:ext cx="1997968" cy="738664"/>
            </a:xfrm>
            <a:prstGeom prst="rect">
              <a:avLst/>
            </a:prstGeom>
          </p:spPr>
          <p:txBody>
            <a:bodyPr wrap="square">
              <a:spAutoFit/>
            </a:bodyPr>
            <a:lstStyle/>
            <a:p>
              <a:pPr algn="ctr"/>
              <a:r>
                <a:rPr lang="zh-CN" altLang="en-US" sz="1400" dirty="0">
                  <a:solidFill>
                    <a:schemeClr val="accent4">
                      <a:lumMod val="50000"/>
                    </a:schemeClr>
                  </a:solidFill>
                  <a:latin typeface="微软雅黑" panose="020B0503020204020204" pitchFamily="34" charset="-122"/>
                  <a:ea typeface="微软雅黑" panose="020B0503020204020204" pitchFamily="34" charset="-122"/>
                </a:rPr>
                <a:t>单击此处添加文本</a:t>
              </a:r>
              <a:endParaRPr lang="en-US" altLang="zh-CN" sz="1400" dirty="0">
                <a:solidFill>
                  <a:schemeClr val="accent4">
                    <a:lumMod val="50000"/>
                  </a:schemeClr>
                </a:solidFill>
                <a:latin typeface="微软雅黑" panose="020B0503020204020204" pitchFamily="34" charset="-122"/>
                <a:ea typeface="微软雅黑" panose="020B0503020204020204" pitchFamily="34" charset="-122"/>
              </a:endParaRPr>
            </a:p>
            <a:p>
              <a:pPr algn="ctr"/>
              <a:r>
                <a:rPr lang="zh-CN" altLang="en-US" sz="1400" dirty="0">
                  <a:solidFill>
                    <a:schemeClr val="accent4">
                      <a:lumMod val="50000"/>
                    </a:schemeClr>
                  </a:solidFill>
                  <a:latin typeface="微软雅黑" panose="020B0503020204020204" pitchFamily="34" charset="-122"/>
                  <a:ea typeface="微软雅黑" panose="020B0503020204020204" pitchFamily="34" charset="-122"/>
                </a:rPr>
                <a:t>单击此处添加文本</a:t>
              </a:r>
            </a:p>
            <a:p>
              <a:pPr algn="ctr"/>
              <a:r>
                <a:rPr lang="zh-CN" altLang="en-US" sz="1400" dirty="0">
                  <a:solidFill>
                    <a:schemeClr val="accent4">
                      <a:lumMod val="50000"/>
                    </a:schemeClr>
                  </a:solidFill>
                  <a:latin typeface="微软雅黑" panose="020B0503020204020204" pitchFamily="34" charset="-122"/>
                  <a:ea typeface="微软雅黑" panose="020B0503020204020204" pitchFamily="34" charset="-122"/>
                </a:rPr>
                <a:t>单击此处添加</a:t>
              </a:r>
              <a:r>
                <a:rPr lang="zh-CN" altLang="en-US" sz="1400" dirty="0" smtClean="0">
                  <a:solidFill>
                    <a:schemeClr val="accent4">
                      <a:lumMod val="50000"/>
                    </a:schemeClr>
                  </a:solidFill>
                  <a:latin typeface="微软雅黑" panose="020B0503020204020204" pitchFamily="34" charset="-122"/>
                  <a:ea typeface="微软雅黑" panose="020B0503020204020204" pitchFamily="34" charset="-122"/>
                </a:rPr>
                <a:t>文本</a:t>
              </a:r>
              <a:endParaRPr lang="zh-CN" altLang="en-US" sz="1400" dirty="0">
                <a:solidFill>
                  <a:schemeClr val="accent4">
                    <a:lumMod val="50000"/>
                  </a:schemeClr>
                </a:solidFill>
                <a:latin typeface="微软雅黑" panose="020B0503020204020204" pitchFamily="34" charset="-122"/>
                <a:ea typeface="微软雅黑" panose="020B0503020204020204" pitchFamily="34" charset="-122"/>
              </a:endParaRPr>
            </a:p>
          </p:txBody>
        </p:sp>
      </p:grpSp>
      <p:sp>
        <p:nvSpPr>
          <p:cNvPr id="19" name="圆角矩形 18"/>
          <p:cNvSpPr/>
          <p:nvPr/>
        </p:nvSpPr>
        <p:spPr>
          <a:xfrm>
            <a:off x="6831124" y="1059582"/>
            <a:ext cx="1944216" cy="3600400"/>
          </a:xfrm>
          <a:prstGeom prst="roundRect">
            <a:avLst>
              <a:gd name="adj" fmla="val 0"/>
            </a:avLst>
          </a:prstGeom>
          <a:solidFill>
            <a:schemeClr val="bg1">
              <a:lumMod val="95000"/>
            </a:schemeClr>
          </a:solidFill>
          <a:ln>
            <a:noFill/>
            <a:prstDash val="sys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nvGrpSpPr>
          <p:cNvPr id="20" name="组合 19"/>
          <p:cNvGrpSpPr/>
          <p:nvPr/>
        </p:nvGrpSpPr>
        <p:grpSpPr>
          <a:xfrm>
            <a:off x="6804248" y="3291830"/>
            <a:ext cx="1997968" cy="1170712"/>
            <a:chOff x="6839744" y="3429000"/>
            <a:chExt cx="1997968" cy="1170712"/>
          </a:xfrm>
        </p:grpSpPr>
        <p:sp>
          <p:nvSpPr>
            <p:cNvPr id="21" name="Content Placeholder 4"/>
            <p:cNvSpPr txBox="1">
              <a:spLocks/>
            </p:cNvSpPr>
            <p:nvPr/>
          </p:nvSpPr>
          <p:spPr>
            <a:xfrm>
              <a:off x="7303002" y="3429000"/>
              <a:ext cx="1071452" cy="249299"/>
            </a:xfrm>
            <a:prstGeom prst="rect">
              <a:avLst/>
            </a:prstGeom>
          </p:spPr>
          <p:txBody>
            <a:bodyPr vert="horz" wrap="square" lIns="0" tIns="0" rIns="0" bIns="0" rtlCol="0" anchor="ctr">
              <a:spAutoFit/>
            </a:bodyPr>
            <a:lstStyle>
              <a:lvl1pPr marL="347914" indent="-347914" algn="l" defTabSz="914363" rtl="0" eaLnBrk="1" latinLnBrk="0" hangingPunct="1">
                <a:lnSpc>
                  <a:spcPct val="90000"/>
                </a:lnSpc>
                <a:spcBef>
                  <a:spcPct val="20000"/>
                </a:spcBef>
                <a:buSzPct val="90000"/>
                <a:buFontTx/>
                <a:buBlip>
                  <a:blip r:embed="rId3"/>
                </a:buBlip>
                <a:defRPr sz="2800" kern="1200">
                  <a:gradFill>
                    <a:gsLst>
                      <a:gs pos="0">
                        <a:schemeClr val="tx1"/>
                      </a:gs>
                      <a:gs pos="86000">
                        <a:schemeClr val="tx1"/>
                      </a:gs>
                    </a:gsLst>
                    <a:lin ang="5400000" scaled="0"/>
                  </a:gradFill>
                  <a:latin typeface="+mn-lt"/>
                  <a:ea typeface="+mn-ea"/>
                  <a:cs typeface="+mn-cs"/>
                </a:defRPr>
              </a:lvl1pPr>
              <a:lvl2pPr marL="673338" indent="-339976" algn="l" defTabSz="914363" rtl="0" eaLnBrk="1" latinLnBrk="0" hangingPunct="1">
                <a:lnSpc>
                  <a:spcPct val="90000"/>
                </a:lnSpc>
                <a:spcBef>
                  <a:spcPct val="20000"/>
                </a:spcBef>
                <a:buSzPct val="90000"/>
                <a:buFontTx/>
                <a:buBlip>
                  <a:blip r:embed="rId3"/>
                </a:buBlip>
                <a:defRPr sz="2400" kern="1200">
                  <a:gradFill>
                    <a:gsLst>
                      <a:gs pos="0">
                        <a:schemeClr val="tx1"/>
                      </a:gs>
                      <a:gs pos="86000">
                        <a:schemeClr val="tx1"/>
                      </a:gs>
                    </a:gsLst>
                    <a:lin ang="5400000" scaled="0"/>
                  </a:gradFill>
                  <a:latin typeface="+mn-lt"/>
                  <a:ea typeface="+mn-ea"/>
                  <a:cs typeface="+mn-cs"/>
                </a:defRPr>
              </a:lvl2pPr>
              <a:lvl3pPr marL="961722" indent="-302936" algn="l" defTabSz="914363" rtl="0" eaLnBrk="1" latinLnBrk="0" hangingPunct="1">
                <a:lnSpc>
                  <a:spcPct val="90000"/>
                </a:lnSpc>
                <a:spcBef>
                  <a:spcPct val="20000"/>
                </a:spcBef>
                <a:buSzPct val="90000"/>
                <a:buFontTx/>
                <a:buBlip>
                  <a:blip r:embed="rId3"/>
                </a:buBlip>
                <a:defRPr sz="2000" kern="1200">
                  <a:gradFill>
                    <a:gsLst>
                      <a:gs pos="0">
                        <a:schemeClr val="tx1"/>
                      </a:gs>
                      <a:gs pos="86000">
                        <a:schemeClr val="tx1"/>
                      </a:gs>
                    </a:gsLst>
                    <a:lin ang="5400000" scaled="0"/>
                  </a:gradFill>
                  <a:latin typeface="+mn-lt"/>
                  <a:ea typeface="+mn-ea"/>
                  <a:cs typeface="+mn-cs"/>
                </a:defRPr>
              </a:lvl3pPr>
              <a:lvl4pPr marL="1227618" indent="-265896" algn="l" defTabSz="914363" rtl="0" eaLnBrk="1" latinLnBrk="0" hangingPunct="1">
                <a:lnSpc>
                  <a:spcPct val="90000"/>
                </a:lnSpc>
                <a:spcBef>
                  <a:spcPct val="20000"/>
                </a:spcBef>
                <a:buSzPct val="90000"/>
                <a:buFontTx/>
                <a:buBlip>
                  <a:blip r:embed="rId3"/>
                </a:buBlip>
                <a:defRPr sz="1800" kern="1200">
                  <a:gradFill>
                    <a:gsLst>
                      <a:gs pos="0">
                        <a:schemeClr val="tx1"/>
                      </a:gs>
                      <a:gs pos="86000">
                        <a:schemeClr val="tx1"/>
                      </a:gs>
                    </a:gsLst>
                    <a:lin ang="5400000" scaled="0"/>
                  </a:gradFill>
                  <a:latin typeface="+mn-lt"/>
                  <a:ea typeface="+mn-ea"/>
                  <a:cs typeface="+mn-cs"/>
                </a:defRPr>
              </a:lvl4pPr>
              <a:lvl5pPr marL="1516002" indent="-273833" algn="l" defTabSz="914363" rtl="0" eaLnBrk="1" latinLnBrk="0" hangingPunct="1">
                <a:lnSpc>
                  <a:spcPct val="90000"/>
                </a:lnSpc>
                <a:spcBef>
                  <a:spcPct val="20000"/>
                </a:spcBef>
                <a:buSzPct val="90000"/>
                <a:buFontTx/>
                <a:buBlip>
                  <a:blip r:embed="rId3"/>
                </a:buBlip>
                <a:defRPr sz="18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marR="0" lvl="0" indent="0" algn="ctr" defTabSz="914363" rtl="0" eaLnBrk="1" fontAlgn="auto" latinLnBrk="0" hangingPunct="1">
                <a:lnSpc>
                  <a:spcPct val="90000"/>
                </a:lnSpc>
                <a:spcBef>
                  <a:spcPct val="20000"/>
                </a:spcBef>
                <a:spcAft>
                  <a:spcPts val="0"/>
                </a:spcAft>
                <a:buClrTx/>
                <a:buSzPct val="90000"/>
                <a:buFontTx/>
                <a:buNone/>
                <a:tabLst/>
                <a:defRPr/>
              </a:pPr>
              <a:r>
                <a:rPr kumimoji="0" lang="zh-CN" altLang="en-US" sz="1800" b="1" i="0" u="none" strike="noStrike" kern="1200" cap="none" spc="0" normalizeH="0" baseline="0" noProof="0" dirty="0" smtClean="0">
                  <a:ln>
                    <a:noFill/>
                  </a:ln>
                  <a:solidFill>
                    <a:srgbClr val="00B0F0"/>
                  </a:solidFill>
                  <a:effectLst/>
                  <a:uLnTx/>
                  <a:uFillTx/>
                  <a:latin typeface="微软雅黑" panose="020B0503020204020204" pitchFamily="34" charset="-122"/>
                  <a:ea typeface="微软雅黑" panose="020B0503020204020204" pitchFamily="34" charset="-122"/>
                </a:rPr>
                <a:t>添加标题</a:t>
              </a:r>
              <a:endParaRPr kumimoji="0" lang="en-US" sz="1800" b="1" i="0" u="none" strike="noStrike" kern="1200" cap="none" spc="0" normalizeH="0" baseline="0" noProof="0" dirty="0" smtClean="0">
                <a:ln>
                  <a:noFill/>
                </a:ln>
                <a:solidFill>
                  <a:srgbClr val="00B0F0"/>
                </a:solidFill>
                <a:effectLst/>
                <a:uLnTx/>
                <a:uFillTx/>
                <a:latin typeface="微软雅黑" panose="020B0503020204020204" pitchFamily="34" charset="-122"/>
                <a:ea typeface="微软雅黑" panose="020B0503020204020204" pitchFamily="34" charset="-122"/>
              </a:endParaRPr>
            </a:p>
          </p:txBody>
        </p:sp>
        <p:sp>
          <p:nvSpPr>
            <p:cNvPr id="22" name="矩形 21"/>
            <p:cNvSpPr/>
            <p:nvPr/>
          </p:nvSpPr>
          <p:spPr>
            <a:xfrm>
              <a:off x="6839744" y="3861048"/>
              <a:ext cx="1997968" cy="738664"/>
            </a:xfrm>
            <a:prstGeom prst="rect">
              <a:avLst/>
            </a:prstGeom>
          </p:spPr>
          <p:txBody>
            <a:bodyPr wrap="square">
              <a:spAutoFit/>
            </a:bodyPr>
            <a:lstStyle/>
            <a:p>
              <a:pPr algn="ctr"/>
              <a:r>
                <a:rPr lang="zh-CN" altLang="en-US" sz="1400" dirty="0">
                  <a:solidFill>
                    <a:schemeClr val="accent4">
                      <a:lumMod val="50000"/>
                    </a:schemeClr>
                  </a:solidFill>
                  <a:latin typeface="微软雅黑" panose="020B0503020204020204" pitchFamily="34" charset="-122"/>
                  <a:ea typeface="微软雅黑" panose="020B0503020204020204" pitchFamily="34" charset="-122"/>
                </a:rPr>
                <a:t>单击此处添加文本</a:t>
              </a:r>
              <a:endParaRPr lang="en-US" altLang="zh-CN" sz="1400" dirty="0">
                <a:solidFill>
                  <a:schemeClr val="accent4">
                    <a:lumMod val="50000"/>
                  </a:schemeClr>
                </a:solidFill>
                <a:latin typeface="微软雅黑" panose="020B0503020204020204" pitchFamily="34" charset="-122"/>
                <a:ea typeface="微软雅黑" panose="020B0503020204020204" pitchFamily="34" charset="-122"/>
              </a:endParaRPr>
            </a:p>
            <a:p>
              <a:pPr algn="ctr"/>
              <a:r>
                <a:rPr lang="zh-CN" altLang="en-US" sz="1400" dirty="0">
                  <a:solidFill>
                    <a:schemeClr val="accent4">
                      <a:lumMod val="50000"/>
                    </a:schemeClr>
                  </a:solidFill>
                  <a:latin typeface="微软雅黑" panose="020B0503020204020204" pitchFamily="34" charset="-122"/>
                  <a:ea typeface="微软雅黑" panose="020B0503020204020204" pitchFamily="34" charset="-122"/>
                </a:rPr>
                <a:t>单击此处添加文本</a:t>
              </a:r>
            </a:p>
            <a:p>
              <a:pPr algn="ctr"/>
              <a:r>
                <a:rPr lang="zh-CN" altLang="en-US" sz="1400" dirty="0">
                  <a:solidFill>
                    <a:schemeClr val="accent4">
                      <a:lumMod val="50000"/>
                    </a:schemeClr>
                  </a:solidFill>
                  <a:latin typeface="微软雅黑" panose="020B0503020204020204" pitchFamily="34" charset="-122"/>
                  <a:ea typeface="微软雅黑" panose="020B0503020204020204" pitchFamily="34" charset="-122"/>
                </a:rPr>
                <a:t>单击此处添加</a:t>
              </a:r>
              <a:r>
                <a:rPr lang="zh-CN" altLang="en-US" sz="1400" dirty="0" smtClean="0">
                  <a:solidFill>
                    <a:schemeClr val="accent4">
                      <a:lumMod val="50000"/>
                    </a:schemeClr>
                  </a:solidFill>
                  <a:latin typeface="微软雅黑" panose="020B0503020204020204" pitchFamily="34" charset="-122"/>
                  <a:ea typeface="微软雅黑" panose="020B0503020204020204" pitchFamily="34" charset="-122"/>
                </a:rPr>
                <a:t>文本</a:t>
              </a:r>
              <a:endParaRPr lang="zh-CN" altLang="en-US" sz="1400" dirty="0">
                <a:solidFill>
                  <a:schemeClr val="accent4">
                    <a:lumMod val="50000"/>
                  </a:schemeClr>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2925283" y="1203598"/>
            <a:ext cx="1152128" cy="1152128"/>
            <a:chOff x="2870515" y="1340768"/>
            <a:chExt cx="1152128" cy="1152128"/>
          </a:xfrm>
        </p:grpSpPr>
        <p:sp>
          <p:nvSpPr>
            <p:cNvPr id="24" name="椭圆 23"/>
            <p:cNvSpPr/>
            <p:nvPr/>
          </p:nvSpPr>
          <p:spPr>
            <a:xfrm>
              <a:off x="2870515" y="1340768"/>
              <a:ext cx="1152128" cy="1152128"/>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pic>
          <p:nvPicPr>
            <p:cNvPr id="25" name="Picture 10" descr="Private_to_Partner.png"/>
            <p:cNvPicPr>
              <a:picLocks noChangeAspect="1"/>
            </p:cNvPicPr>
            <p:nvPr/>
          </p:nvPicPr>
          <p:blipFill>
            <a:blip r:embed="rId4" cstate="email">
              <a:lum bright="100000"/>
              <a:extLst>
                <a:ext uri="{28A0092B-C50C-407E-A947-70E740481C1C}">
                  <a14:useLocalDpi xmlns:a14="http://schemas.microsoft.com/office/drawing/2010/main"/>
                </a:ext>
              </a:extLst>
            </a:blip>
            <a:stretch>
              <a:fillRect/>
            </a:stretch>
          </p:blipFill>
          <p:spPr>
            <a:xfrm>
              <a:off x="2923221" y="1408726"/>
              <a:ext cx="1046717" cy="1046444"/>
            </a:xfrm>
            <a:prstGeom prst="rect">
              <a:avLst/>
            </a:prstGeom>
          </p:spPr>
        </p:pic>
      </p:grpSp>
      <p:grpSp>
        <p:nvGrpSpPr>
          <p:cNvPr id="26" name="组合 25"/>
          <p:cNvGrpSpPr/>
          <p:nvPr/>
        </p:nvGrpSpPr>
        <p:grpSpPr>
          <a:xfrm>
            <a:off x="5066928" y="1203598"/>
            <a:ext cx="1152128" cy="1152128"/>
            <a:chOff x="5066590" y="1340768"/>
            <a:chExt cx="1152128" cy="1152128"/>
          </a:xfrm>
          <a:solidFill>
            <a:srgbClr val="00B0F0"/>
          </a:solidFill>
        </p:grpSpPr>
        <p:sp>
          <p:nvSpPr>
            <p:cNvPr id="27" name="椭圆 26"/>
            <p:cNvSpPr/>
            <p:nvPr/>
          </p:nvSpPr>
          <p:spPr>
            <a:xfrm>
              <a:off x="5066590" y="1340768"/>
              <a:ext cx="1152128" cy="11521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pic>
          <p:nvPicPr>
            <p:cNvPr id="28" name="Picture 8" descr="cross platform.png"/>
            <p:cNvPicPr>
              <a:picLocks noChangeAspect="1"/>
            </p:cNvPicPr>
            <p:nvPr/>
          </p:nvPicPr>
          <p:blipFill>
            <a:blip r:embed="rId5" cstate="email">
              <a:lum bright="100000"/>
              <a:extLst>
                <a:ext uri="{28A0092B-C50C-407E-A947-70E740481C1C}">
                  <a14:useLocalDpi xmlns:a14="http://schemas.microsoft.com/office/drawing/2010/main"/>
                </a:ext>
              </a:extLst>
            </a:blip>
            <a:stretch>
              <a:fillRect/>
            </a:stretch>
          </p:blipFill>
          <p:spPr>
            <a:xfrm>
              <a:off x="5284465" y="1706957"/>
              <a:ext cx="716378" cy="446371"/>
            </a:xfrm>
            <a:prstGeom prst="rect">
              <a:avLst/>
            </a:prstGeom>
            <a:grpFill/>
          </p:spPr>
        </p:pic>
      </p:grpSp>
      <p:grpSp>
        <p:nvGrpSpPr>
          <p:cNvPr id="29" name="组合 28"/>
          <p:cNvGrpSpPr/>
          <p:nvPr/>
        </p:nvGrpSpPr>
        <p:grpSpPr>
          <a:xfrm>
            <a:off x="7227168" y="1203598"/>
            <a:ext cx="1152128" cy="1152128"/>
            <a:chOff x="7262664" y="1340768"/>
            <a:chExt cx="1152128" cy="1152128"/>
          </a:xfrm>
          <a:solidFill>
            <a:srgbClr val="00B0F0"/>
          </a:solidFill>
        </p:grpSpPr>
        <p:sp>
          <p:nvSpPr>
            <p:cNvPr id="30" name="椭圆 29"/>
            <p:cNvSpPr/>
            <p:nvPr/>
          </p:nvSpPr>
          <p:spPr>
            <a:xfrm>
              <a:off x="7262664" y="1340768"/>
              <a:ext cx="1152128" cy="11521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pic>
          <p:nvPicPr>
            <p:cNvPr id="31" name="Picture 2" descr="\\MAGNUM\Projects\Microsoft\Cloud Power FY12\Design\Icons\PNGs\Scalable_Elastic_3.png"/>
            <p:cNvPicPr>
              <a:picLocks noChangeAspect="1" noChangeArrowheads="1"/>
            </p:cNvPicPr>
            <p:nvPr/>
          </p:nvPicPr>
          <p:blipFill>
            <a:blip r:embed="rId6" cstate="email">
              <a:lum bright="100000" contrast="100000"/>
              <a:extLst>
                <a:ext uri="{28A0092B-C50C-407E-A947-70E740481C1C}">
                  <a14:useLocalDpi xmlns:a14="http://schemas.microsoft.com/office/drawing/2010/main"/>
                </a:ext>
              </a:extLst>
            </a:blip>
            <a:stretch>
              <a:fillRect/>
            </a:stretch>
          </p:blipFill>
          <p:spPr bwMode="auto">
            <a:xfrm>
              <a:off x="7465981" y="1559395"/>
              <a:ext cx="745495" cy="745106"/>
            </a:xfrm>
            <a:prstGeom prst="rect">
              <a:avLst/>
            </a:prstGeom>
            <a:grpFill/>
          </p:spPr>
        </p:pic>
      </p:grpSp>
      <p:sp>
        <p:nvSpPr>
          <p:cNvPr id="32" name="燕尾形 31"/>
          <p:cNvSpPr/>
          <p:nvPr/>
        </p:nvSpPr>
        <p:spPr>
          <a:xfrm rot="5400000">
            <a:off x="1098452" y="2422048"/>
            <a:ext cx="484632" cy="678868"/>
          </a:xfrm>
          <a:prstGeom prst="chevron">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3" name="燕尾形 32"/>
          <p:cNvSpPr/>
          <p:nvPr/>
        </p:nvSpPr>
        <p:spPr>
          <a:xfrm rot="5400000">
            <a:off x="3259031" y="2422048"/>
            <a:ext cx="484632" cy="678868"/>
          </a:xfrm>
          <a:prstGeom prst="chevron">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4" name="燕尾形 33"/>
          <p:cNvSpPr/>
          <p:nvPr/>
        </p:nvSpPr>
        <p:spPr>
          <a:xfrm rot="5400000">
            <a:off x="5400676" y="2422048"/>
            <a:ext cx="484632" cy="678868"/>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5" name="燕尾形 34"/>
          <p:cNvSpPr/>
          <p:nvPr/>
        </p:nvSpPr>
        <p:spPr>
          <a:xfrm rot="5400000">
            <a:off x="7560916" y="2422048"/>
            <a:ext cx="484632" cy="678868"/>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97407208"/>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47"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anim calcmode="lin" valueType="num">
                                      <p:cBhvr>
                                        <p:cTn id="11" dur="500" fill="hold"/>
                                        <p:tgtEl>
                                          <p:spTgt spid="5"/>
                                        </p:tgtEl>
                                        <p:attrNameLst>
                                          <p:attrName>ppt_x</p:attrName>
                                        </p:attrNameLst>
                                      </p:cBhvr>
                                      <p:tavLst>
                                        <p:tav tm="0">
                                          <p:val>
                                            <p:strVal val="#ppt_x"/>
                                          </p:val>
                                        </p:tav>
                                        <p:tav tm="100000">
                                          <p:val>
                                            <p:strVal val="#ppt_x"/>
                                          </p:val>
                                        </p:tav>
                                      </p:tavLst>
                                    </p:anim>
                                    <p:anim calcmode="lin" valueType="num">
                                      <p:cBhvr>
                                        <p:cTn id="12" dur="500" fill="hold"/>
                                        <p:tgtEl>
                                          <p:spTgt spid="5"/>
                                        </p:tgtEl>
                                        <p:attrNameLst>
                                          <p:attrName>ppt_y</p:attrName>
                                        </p:attrNameLst>
                                      </p:cBhvr>
                                      <p:tavLst>
                                        <p:tav tm="0">
                                          <p:val>
                                            <p:strVal val="#ppt_y-.1"/>
                                          </p:val>
                                        </p:tav>
                                        <p:tav tm="100000">
                                          <p:val>
                                            <p:strVal val="#ppt_y"/>
                                          </p:val>
                                        </p:tav>
                                      </p:tavLst>
                                    </p:anim>
                                  </p:childTnLst>
                                </p:cTn>
                              </p:par>
                              <p:par>
                                <p:cTn id="13" presetID="22" presetClass="entr" presetSubtype="1" fill="hold" grpId="0" nodeType="withEffect">
                                  <p:stCondLst>
                                    <p:cond delay="200"/>
                                  </p:stCondLst>
                                  <p:childTnLst>
                                    <p:set>
                                      <p:cBhvr>
                                        <p:cTn id="14" dur="1" fill="hold">
                                          <p:stCondLst>
                                            <p:cond delay="0"/>
                                          </p:stCondLst>
                                        </p:cTn>
                                        <p:tgtEl>
                                          <p:spTgt spid="11"/>
                                        </p:tgtEl>
                                        <p:attrNameLst>
                                          <p:attrName>style.visibility</p:attrName>
                                        </p:attrNameLst>
                                      </p:cBhvr>
                                      <p:to>
                                        <p:strVal val="visible"/>
                                      </p:to>
                                    </p:set>
                                    <p:animEffect transition="in" filter="wipe(up)">
                                      <p:cBhvr>
                                        <p:cTn id="15" dur="500"/>
                                        <p:tgtEl>
                                          <p:spTgt spid="11"/>
                                        </p:tgtEl>
                                      </p:cBhvr>
                                    </p:animEffect>
                                  </p:childTnLst>
                                </p:cTn>
                              </p:par>
                              <p:par>
                                <p:cTn id="16" presetID="42" presetClass="entr" presetSubtype="0" fill="hold" nodeType="withEffect">
                                  <p:stCondLst>
                                    <p:cond delay="200"/>
                                  </p:stCondLst>
                                  <p:childTnLst>
                                    <p:set>
                                      <p:cBhvr>
                                        <p:cTn id="17" dur="1" fill="hold">
                                          <p:stCondLst>
                                            <p:cond delay="0"/>
                                          </p:stCondLst>
                                        </p:cTn>
                                        <p:tgtEl>
                                          <p:spTgt spid="23"/>
                                        </p:tgtEl>
                                        <p:attrNameLst>
                                          <p:attrName>style.visibility</p:attrName>
                                        </p:attrNameLst>
                                      </p:cBhvr>
                                      <p:to>
                                        <p:strVal val="visible"/>
                                      </p:to>
                                    </p:set>
                                    <p:animEffect transition="in" filter="fade">
                                      <p:cBhvr>
                                        <p:cTn id="18" dur="500"/>
                                        <p:tgtEl>
                                          <p:spTgt spid="23"/>
                                        </p:tgtEl>
                                      </p:cBhvr>
                                    </p:animEffect>
                                    <p:anim calcmode="lin" valueType="num">
                                      <p:cBhvr>
                                        <p:cTn id="19" dur="500" fill="hold"/>
                                        <p:tgtEl>
                                          <p:spTgt spid="23"/>
                                        </p:tgtEl>
                                        <p:attrNameLst>
                                          <p:attrName>ppt_x</p:attrName>
                                        </p:attrNameLst>
                                      </p:cBhvr>
                                      <p:tavLst>
                                        <p:tav tm="0">
                                          <p:val>
                                            <p:strVal val="#ppt_x"/>
                                          </p:val>
                                        </p:tav>
                                        <p:tav tm="100000">
                                          <p:val>
                                            <p:strVal val="#ppt_x"/>
                                          </p:val>
                                        </p:tav>
                                      </p:tavLst>
                                    </p:anim>
                                    <p:anim calcmode="lin" valueType="num">
                                      <p:cBhvr>
                                        <p:cTn id="20" dur="500" fill="hold"/>
                                        <p:tgtEl>
                                          <p:spTgt spid="23"/>
                                        </p:tgtEl>
                                        <p:attrNameLst>
                                          <p:attrName>ppt_y</p:attrName>
                                        </p:attrNameLst>
                                      </p:cBhvr>
                                      <p:tavLst>
                                        <p:tav tm="0">
                                          <p:val>
                                            <p:strVal val="#ppt_y+.1"/>
                                          </p:val>
                                        </p:tav>
                                        <p:tav tm="100000">
                                          <p:val>
                                            <p:strVal val="#ppt_y"/>
                                          </p:val>
                                        </p:tav>
                                      </p:tavLst>
                                    </p:anim>
                                  </p:childTnLst>
                                </p:cTn>
                              </p:par>
                              <p:par>
                                <p:cTn id="21" presetID="22" presetClass="entr" presetSubtype="4" fill="hold" grpId="0" nodeType="withEffect">
                                  <p:stCondLst>
                                    <p:cond delay="300"/>
                                  </p:stCondLst>
                                  <p:childTnLst>
                                    <p:set>
                                      <p:cBhvr>
                                        <p:cTn id="22" dur="1" fill="hold">
                                          <p:stCondLst>
                                            <p:cond delay="0"/>
                                          </p:stCondLst>
                                        </p:cTn>
                                        <p:tgtEl>
                                          <p:spTgt spid="15"/>
                                        </p:tgtEl>
                                        <p:attrNameLst>
                                          <p:attrName>style.visibility</p:attrName>
                                        </p:attrNameLst>
                                      </p:cBhvr>
                                      <p:to>
                                        <p:strVal val="visible"/>
                                      </p:to>
                                    </p:set>
                                    <p:animEffect transition="in" filter="wipe(down)">
                                      <p:cBhvr>
                                        <p:cTn id="23" dur="500"/>
                                        <p:tgtEl>
                                          <p:spTgt spid="15"/>
                                        </p:tgtEl>
                                      </p:cBhvr>
                                    </p:animEffect>
                                  </p:childTnLst>
                                </p:cTn>
                              </p:par>
                              <p:par>
                                <p:cTn id="24" presetID="47" presetClass="entr" presetSubtype="0" fill="hold" nodeType="withEffect">
                                  <p:stCondLst>
                                    <p:cond delay="300"/>
                                  </p:stCondLst>
                                  <p:childTnLst>
                                    <p:set>
                                      <p:cBhvr>
                                        <p:cTn id="25" dur="1" fill="hold">
                                          <p:stCondLst>
                                            <p:cond delay="0"/>
                                          </p:stCondLst>
                                        </p:cTn>
                                        <p:tgtEl>
                                          <p:spTgt spid="26"/>
                                        </p:tgtEl>
                                        <p:attrNameLst>
                                          <p:attrName>style.visibility</p:attrName>
                                        </p:attrNameLst>
                                      </p:cBhvr>
                                      <p:to>
                                        <p:strVal val="visible"/>
                                      </p:to>
                                    </p:set>
                                    <p:animEffect transition="in" filter="fade">
                                      <p:cBhvr>
                                        <p:cTn id="26" dur="500"/>
                                        <p:tgtEl>
                                          <p:spTgt spid="26"/>
                                        </p:tgtEl>
                                      </p:cBhvr>
                                    </p:animEffect>
                                    <p:anim calcmode="lin" valueType="num">
                                      <p:cBhvr>
                                        <p:cTn id="27" dur="500" fill="hold"/>
                                        <p:tgtEl>
                                          <p:spTgt spid="26"/>
                                        </p:tgtEl>
                                        <p:attrNameLst>
                                          <p:attrName>ppt_x</p:attrName>
                                        </p:attrNameLst>
                                      </p:cBhvr>
                                      <p:tavLst>
                                        <p:tav tm="0">
                                          <p:val>
                                            <p:strVal val="#ppt_x"/>
                                          </p:val>
                                        </p:tav>
                                        <p:tav tm="100000">
                                          <p:val>
                                            <p:strVal val="#ppt_x"/>
                                          </p:val>
                                        </p:tav>
                                      </p:tavLst>
                                    </p:anim>
                                    <p:anim calcmode="lin" valueType="num">
                                      <p:cBhvr>
                                        <p:cTn id="28" dur="500" fill="hold"/>
                                        <p:tgtEl>
                                          <p:spTgt spid="26"/>
                                        </p:tgtEl>
                                        <p:attrNameLst>
                                          <p:attrName>ppt_y</p:attrName>
                                        </p:attrNameLst>
                                      </p:cBhvr>
                                      <p:tavLst>
                                        <p:tav tm="0">
                                          <p:val>
                                            <p:strVal val="#ppt_y-.1"/>
                                          </p:val>
                                        </p:tav>
                                        <p:tav tm="100000">
                                          <p:val>
                                            <p:strVal val="#ppt_y"/>
                                          </p:val>
                                        </p:tav>
                                      </p:tavLst>
                                    </p:anim>
                                  </p:childTnLst>
                                </p:cTn>
                              </p:par>
                              <p:par>
                                <p:cTn id="29" presetID="22" presetClass="entr" presetSubtype="1" fill="hold" grpId="0" nodeType="withEffect">
                                  <p:stCondLst>
                                    <p:cond delay="500"/>
                                  </p:stCondLst>
                                  <p:childTnLst>
                                    <p:set>
                                      <p:cBhvr>
                                        <p:cTn id="30" dur="1" fill="hold">
                                          <p:stCondLst>
                                            <p:cond delay="0"/>
                                          </p:stCondLst>
                                        </p:cTn>
                                        <p:tgtEl>
                                          <p:spTgt spid="19"/>
                                        </p:tgtEl>
                                        <p:attrNameLst>
                                          <p:attrName>style.visibility</p:attrName>
                                        </p:attrNameLst>
                                      </p:cBhvr>
                                      <p:to>
                                        <p:strVal val="visible"/>
                                      </p:to>
                                    </p:set>
                                    <p:animEffect transition="in" filter="wipe(up)">
                                      <p:cBhvr>
                                        <p:cTn id="31" dur="500"/>
                                        <p:tgtEl>
                                          <p:spTgt spid="19"/>
                                        </p:tgtEl>
                                      </p:cBhvr>
                                    </p:animEffect>
                                  </p:childTnLst>
                                </p:cTn>
                              </p:par>
                              <p:par>
                                <p:cTn id="32" presetID="42" presetClass="entr" presetSubtype="0" fill="hold" nodeType="withEffect">
                                  <p:stCondLst>
                                    <p:cond delay="500"/>
                                  </p:stCondLst>
                                  <p:childTnLst>
                                    <p:set>
                                      <p:cBhvr>
                                        <p:cTn id="33" dur="1" fill="hold">
                                          <p:stCondLst>
                                            <p:cond delay="0"/>
                                          </p:stCondLst>
                                        </p:cTn>
                                        <p:tgtEl>
                                          <p:spTgt spid="29"/>
                                        </p:tgtEl>
                                        <p:attrNameLst>
                                          <p:attrName>style.visibility</p:attrName>
                                        </p:attrNameLst>
                                      </p:cBhvr>
                                      <p:to>
                                        <p:strVal val="visible"/>
                                      </p:to>
                                    </p:set>
                                    <p:animEffect transition="in" filter="fade">
                                      <p:cBhvr>
                                        <p:cTn id="34" dur="500"/>
                                        <p:tgtEl>
                                          <p:spTgt spid="29"/>
                                        </p:tgtEl>
                                      </p:cBhvr>
                                    </p:animEffect>
                                    <p:anim calcmode="lin" valueType="num">
                                      <p:cBhvr>
                                        <p:cTn id="35" dur="500" fill="hold"/>
                                        <p:tgtEl>
                                          <p:spTgt spid="29"/>
                                        </p:tgtEl>
                                        <p:attrNameLst>
                                          <p:attrName>ppt_x</p:attrName>
                                        </p:attrNameLst>
                                      </p:cBhvr>
                                      <p:tavLst>
                                        <p:tav tm="0">
                                          <p:val>
                                            <p:strVal val="#ppt_x"/>
                                          </p:val>
                                        </p:tav>
                                        <p:tav tm="100000">
                                          <p:val>
                                            <p:strVal val="#ppt_x"/>
                                          </p:val>
                                        </p:tav>
                                      </p:tavLst>
                                    </p:anim>
                                    <p:anim calcmode="lin" valueType="num">
                                      <p:cBhvr>
                                        <p:cTn id="36" dur="500" fill="hold"/>
                                        <p:tgtEl>
                                          <p:spTgt spid="29"/>
                                        </p:tgtEl>
                                        <p:attrNameLst>
                                          <p:attrName>ppt_y</p:attrName>
                                        </p:attrNameLst>
                                      </p:cBhvr>
                                      <p:tavLst>
                                        <p:tav tm="0">
                                          <p:val>
                                            <p:strVal val="#ppt_y+.1"/>
                                          </p:val>
                                        </p:tav>
                                        <p:tav tm="100000">
                                          <p:val>
                                            <p:strVal val="#ppt_y"/>
                                          </p:val>
                                        </p:tav>
                                      </p:tavLst>
                                    </p:anim>
                                  </p:childTnLst>
                                </p:cTn>
                              </p:par>
                              <p:par>
                                <p:cTn id="37" presetID="12" presetClass="entr" presetSubtype="1" fill="hold" grpId="0" nodeType="withEffect">
                                  <p:stCondLst>
                                    <p:cond delay="800"/>
                                  </p:stCondLst>
                                  <p:childTnLst>
                                    <p:set>
                                      <p:cBhvr>
                                        <p:cTn id="38" dur="1" fill="hold">
                                          <p:stCondLst>
                                            <p:cond delay="0"/>
                                          </p:stCondLst>
                                        </p:cTn>
                                        <p:tgtEl>
                                          <p:spTgt spid="32"/>
                                        </p:tgtEl>
                                        <p:attrNameLst>
                                          <p:attrName>style.visibility</p:attrName>
                                        </p:attrNameLst>
                                      </p:cBhvr>
                                      <p:to>
                                        <p:strVal val="visible"/>
                                      </p:to>
                                    </p:set>
                                    <p:anim calcmode="lin" valueType="num">
                                      <p:cBhvr additive="base">
                                        <p:cTn id="39" dur="500"/>
                                        <p:tgtEl>
                                          <p:spTgt spid="32"/>
                                        </p:tgtEl>
                                        <p:attrNameLst>
                                          <p:attrName>ppt_y</p:attrName>
                                        </p:attrNameLst>
                                      </p:cBhvr>
                                      <p:tavLst>
                                        <p:tav tm="0">
                                          <p:val>
                                            <p:strVal val="#ppt_y-#ppt_h*1.125000"/>
                                          </p:val>
                                        </p:tav>
                                        <p:tav tm="100000">
                                          <p:val>
                                            <p:strVal val="#ppt_y"/>
                                          </p:val>
                                        </p:tav>
                                      </p:tavLst>
                                    </p:anim>
                                    <p:animEffect transition="in" filter="wipe(down)">
                                      <p:cBhvr>
                                        <p:cTn id="40" dur="500"/>
                                        <p:tgtEl>
                                          <p:spTgt spid="32"/>
                                        </p:tgtEl>
                                      </p:cBhvr>
                                    </p:animEffect>
                                  </p:childTnLst>
                                </p:cTn>
                              </p:par>
                              <p:par>
                                <p:cTn id="41" presetID="22" presetClass="entr" presetSubtype="1" fill="hold" nodeType="withEffect">
                                  <p:stCondLst>
                                    <p:cond delay="800"/>
                                  </p:stCondLst>
                                  <p:childTnLst>
                                    <p:set>
                                      <p:cBhvr>
                                        <p:cTn id="42" dur="1" fill="hold">
                                          <p:stCondLst>
                                            <p:cond delay="0"/>
                                          </p:stCondLst>
                                        </p:cTn>
                                        <p:tgtEl>
                                          <p:spTgt spid="8"/>
                                        </p:tgtEl>
                                        <p:attrNameLst>
                                          <p:attrName>style.visibility</p:attrName>
                                        </p:attrNameLst>
                                      </p:cBhvr>
                                      <p:to>
                                        <p:strVal val="visible"/>
                                      </p:to>
                                    </p:set>
                                    <p:animEffect transition="in" filter="wipe(up)">
                                      <p:cBhvr>
                                        <p:cTn id="43" dur="500"/>
                                        <p:tgtEl>
                                          <p:spTgt spid="8"/>
                                        </p:tgtEl>
                                      </p:cBhvr>
                                    </p:animEffect>
                                  </p:childTnLst>
                                </p:cTn>
                              </p:par>
                              <p:par>
                                <p:cTn id="44" presetID="12" presetClass="entr" presetSubtype="1" fill="hold" grpId="0" nodeType="withEffect">
                                  <p:stCondLst>
                                    <p:cond delay="1000"/>
                                  </p:stCondLst>
                                  <p:childTnLst>
                                    <p:set>
                                      <p:cBhvr>
                                        <p:cTn id="45" dur="1" fill="hold">
                                          <p:stCondLst>
                                            <p:cond delay="0"/>
                                          </p:stCondLst>
                                        </p:cTn>
                                        <p:tgtEl>
                                          <p:spTgt spid="33"/>
                                        </p:tgtEl>
                                        <p:attrNameLst>
                                          <p:attrName>style.visibility</p:attrName>
                                        </p:attrNameLst>
                                      </p:cBhvr>
                                      <p:to>
                                        <p:strVal val="visible"/>
                                      </p:to>
                                    </p:set>
                                    <p:anim calcmode="lin" valueType="num">
                                      <p:cBhvr additive="base">
                                        <p:cTn id="46" dur="500"/>
                                        <p:tgtEl>
                                          <p:spTgt spid="33"/>
                                        </p:tgtEl>
                                        <p:attrNameLst>
                                          <p:attrName>ppt_y</p:attrName>
                                        </p:attrNameLst>
                                      </p:cBhvr>
                                      <p:tavLst>
                                        <p:tav tm="0">
                                          <p:val>
                                            <p:strVal val="#ppt_y-#ppt_h*1.125000"/>
                                          </p:val>
                                        </p:tav>
                                        <p:tav tm="100000">
                                          <p:val>
                                            <p:strVal val="#ppt_y"/>
                                          </p:val>
                                        </p:tav>
                                      </p:tavLst>
                                    </p:anim>
                                    <p:animEffect transition="in" filter="wipe(down)">
                                      <p:cBhvr>
                                        <p:cTn id="47" dur="500"/>
                                        <p:tgtEl>
                                          <p:spTgt spid="33"/>
                                        </p:tgtEl>
                                      </p:cBhvr>
                                    </p:animEffect>
                                  </p:childTnLst>
                                </p:cTn>
                              </p:par>
                              <p:par>
                                <p:cTn id="48" presetID="22" presetClass="entr" presetSubtype="1" fill="hold" nodeType="withEffect">
                                  <p:stCondLst>
                                    <p:cond delay="1000"/>
                                  </p:stCondLst>
                                  <p:childTnLst>
                                    <p:set>
                                      <p:cBhvr>
                                        <p:cTn id="49" dur="1" fill="hold">
                                          <p:stCondLst>
                                            <p:cond delay="0"/>
                                          </p:stCondLst>
                                        </p:cTn>
                                        <p:tgtEl>
                                          <p:spTgt spid="12"/>
                                        </p:tgtEl>
                                        <p:attrNameLst>
                                          <p:attrName>style.visibility</p:attrName>
                                        </p:attrNameLst>
                                      </p:cBhvr>
                                      <p:to>
                                        <p:strVal val="visible"/>
                                      </p:to>
                                    </p:set>
                                    <p:animEffect transition="in" filter="wipe(up)">
                                      <p:cBhvr>
                                        <p:cTn id="50" dur="500"/>
                                        <p:tgtEl>
                                          <p:spTgt spid="12"/>
                                        </p:tgtEl>
                                      </p:cBhvr>
                                    </p:animEffect>
                                  </p:childTnLst>
                                </p:cTn>
                              </p:par>
                              <p:par>
                                <p:cTn id="51" presetID="12" presetClass="entr" presetSubtype="1" fill="hold" grpId="0" nodeType="withEffect">
                                  <p:stCondLst>
                                    <p:cond delay="1200"/>
                                  </p:stCondLst>
                                  <p:childTnLst>
                                    <p:set>
                                      <p:cBhvr>
                                        <p:cTn id="52" dur="1" fill="hold">
                                          <p:stCondLst>
                                            <p:cond delay="0"/>
                                          </p:stCondLst>
                                        </p:cTn>
                                        <p:tgtEl>
                                          <p:spTgt spid="34"/>
                                        </p:tgtEl>
                                        <p:attrNameLst>
                                          <p:attrName>style.visibility</p:attrName>
                                        </p:attrNameLst>
                                      </p:cBhvr>
                                      <p:to>
                                        <p:strVal val="visible"/>
                                      </p:to>
                                    </p:set>
                                    <p:anim calcmode="lin" valueType="num">
                                      <p:cBhvr additive="base">
                                        <p:cTn id="53" dur="500"/>
                                        <p:tgtEl>
                                          <p:spTgt spid="34"/>
                                        </p:tgtEl>
                                        <p:attrNameLst>
                                          <p:attrName>ppt_y</p:attrName>
                                        </p:attrNameLst>
                                      </p:cBhvr>
                                      <p:tavLst>
                                        <p:tav tm="0">
                                          <p:val>
                                            <p:strVal val="#ppt_y-#ppt_h*1.125000"/>
                                          </p:val>
                                        </p:tav>
                                        <p:tav tm="100000">
                                          <p:val>
                                            <p:strVal val="#ppt_y"/>
                                          </p:val>
                                        </p:tav>
                                      </p:tavLst>
                                    </p:anim>
                                    <p:animEffect transition="in" filter="wipe(down)">
                                      <p:cBhvr>
                                        <p:cTn id="54" dur="500"/>
                                        <p:tgtEl>
                                          <p:spTgt spid="34"/>
                                        </p:tgtEl>
                                      </p:cBhvr>
                                    </p:animEffect>
                                  </p:childTnLst>
                                </p:cTn>
                              </p:par>
                              <p:par>
                                <p:cTn id="55" presetID="22" presetClass="entr" presetSubtype="1" fill="hold" nodeType="withEffect">
                                  <p:stCondLst>
                                    <p:cond delay="1200"/>
                                  </p:stCondLst>
                                  <p:childTnLst>
                                    <p:set>
                                      <p:cBhvr>
                                        <p:cTn id="56" dur="1" fill="hold">
                                          <p:stCondLst>
                                            <p:cond delay="0"/>
                                          </p:stCondLst>
                                        </p:cTn>
                                        <p:tgtEl>
                                          <p:spTgt spid="16"/>
                                        </p:tgtEl>
                                        <p:attrNameLst>
                                          <p:attrName>style.visibility</p:attrName>
                                        </p:attrNameLst>
                                      </p:cBhvr>
                                      <p:to>
                                        <p:strVal val="visible"/>
                                      </p:to>
                                    </p:set>
                                    <p:animEffect transition="in" filter="wipe(up)">
                                      <p:cBhvr>
                                        <p:cTn id="57" dur="500"/>
                                        <p:tgtEl>
                                          <p:spTgt spid="16"/>
                                        </p:tgtEl>
                                      </p:cBhvr>
                                    </p:animEffect>
                                  </p:childTnLst>
                                </p:cTn>
                              </p:par>
                              <p:par>
                                <p:cTn id="58" presetID="12" presetClass="entr" presetSubtype="1" fill="hold" grpId="0" nodeType="withEffect">
                                  <p:stCondLst>
                                    <p:cond delay="1400"/>
                                  </p:stCondLst>
                                  <p:childTnLst>
                                    <p:set>
                                      <p:cBhvr>
                                        <p:cTn id="59" dur="1" fill="hold">
                                          <p:stCondLst>
                                            <p:cond delay="0"/>
                                          </p:stCondLst>
                                        </p:cTn>
                                        <p:tgtEl>
                                          <p:spTgt spid="35"/>
                                        </p:tgtEl>
                                        <p:attrNameLst>
                                          <p:attrName>style.visibility</p:attrName>
                                        </p:attrNameLst>
                                      </p:cBhvr>
                                      <p:to>
                                        <p:strVal val="visible"/>
                                      </p:to>
                                    </p:set>
                                    <p:anim calcmode="lin" valueType="num">
                                      <p:cBhvr additive="base">
                                        <p:cTn id="60" dur="500"/>
                                        <p:tgtEl>
                                          <p:spTgt spid="35"/>
                                        </p:tgtEl>
                                        <p:attrNameLst>
                                          <p:attrName>ppt_y</p:attrName>
                                        </p:attrNameLst>
                                      </p:cBhvr>
                                      <p:tavLst>
                                        <p:tav tm="0">
                                          <p:val>
                                            <p:strVal val="#ppt_y-#ppt_h*1.125000"/>
                                          </p:val>
                                        </p:tav>
                                        <p:tav tm="100000">
                                          <p:val>
                                            <p:strVal val="#ppt_y"/>
                                          </p:val>
                                        </p:tav>
                                      </p:tavLst>
                                    </p:anim>
                                    <p:animEffect transition="in" filter="wipe(down)">
                                      <p:cBhvr>
                                        <p:cTn id="61" dur="500"/>
                                        <p:tgtEl>
                                          <p:spTgt spid="35"/>
                                        </p:tgtEl>
                                      </p:cBhvr>
                                    </p:animEffect>
                                  </p:childTnLst>
                                </p:cTn>
                              </p:par>
                              <p:par>
                                <p:cTn id="62" presetID="22" presetClass="entr" presetSubtype="1" fill="hold" nodeType="withEffect">
                                  <p:stCondLst>
                                    <p:cond delay="1400"/>
                                  </p:stCondLst>
                                  <p:childTnLst>
                                    <p:set>
                                      <p:cBhvr>
                                        <p:cTn id="63" dur="1" fill="hold">
                                          <p:stCondLst>
                                            <p:cond delay="0"/>
                                          </p:stCondLst>
                                        </p:cTn>
                                        <p:tgtEl>
                                          <p:spTgt spid="20"/>
                                        </p:tgtEl>
                                        <p:attrNameLst>
                                          <p:attrName>style.visibility</p:attrName>
                                        </p:attrNameLst>
                                      </p:cBhvr>
                                      <p:to>
                                        <p:strVal val="visible"/>
                                      </p:to>
                                    </p:set>
                                    <p:animEffect transition="in" filter="wipe(up)">
                                      <p:cBhvr>
                                        <p:cTn id="6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1" grpId="0" animBg="1"/>
      <p:bldP spid="15" grpId="0" animBg="1"/>
      <p:bldP spid="19" grpId="0" animBg="1"/>
      <p:bldP spid="32" grpId="0" animBg="1"/>
      <p:bldP spid="33" grpId="0" animBg="1"/>
      <p:bldP spid="34" grpId="0" animBg="1"/>
      <p:bldP spid="3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380"/>
          <p:cNvGrpSpPr/>
          <p:nvPr/>
        </p:nvGrpSpPr>
        <p:grpSpPr>
          <a:xfrm>
            <a:off x="3913533" y="771550"/>
            <a:ext cx="1400412" cy="1830699"/>
            <a:chOff x="3829623" y="1066801"/>
            <a:chExt cx="1810894" cy="2367305"/>
          </a:xfrm>
          <a:effectLst>
            <a:outerShdw blurRad="50800" dist="38100" dir="2700000" algn="tl" rotWithShape="0">
              <a:prstClr val="black">
                <a:alpha val="40000"/>
              </a:prstClr>
            </a:outerShdw>
          </a:effectLst>
        </p:grpSpPr>
        <p:sp>
          <p:nvSpPr>
            <p:cNvPr id="4" name="Rectangle 101"/>
            <p:cNvSpPr>
              <a:spLocks noChangeArrowheads="1"/>
            </p:cNvSpPr>
            <p:nvPr/>
          </p:nvSpPr>
          <p:spPr bwMode="auto">
            <a:xfrm>
              <a:off x="3829623" y="1076868"/>
              <a:ext cx="1805361" cy="2354627"/>
            </a:xfrm>
            <a:prstGeom prst="rect">
              <a:avLst/>
            </a:prstGeom>
            <a:gradFill flip="none" rotWithShape="1">
              <a:gsLst>
                <a:gs pos="100000">
                  <a:sysClr val="window" lastClr="FFFFFF">
                    <a:lumMod val="65000"/>
                  </a:sysClr>
                </a:gs>
                <a:gs pos="62000">
                  <a:sysClr val="window" lastClr="FFFFFF">
                    <a:lumMod val="85000"/>
                  </a:sysClr>
                </a:gs>
                <a:gs pos="24000">
                  <a:sysClr val="window" lastClr="FFFFFF"/>
                </a:gs>
              </a:gsLst>
              <a:lin ang="3000000" scaled="0"/>
              <a:tileRect/>
            </a:gradFill>
            <a:ln w="6350">
              <a:solidFill>
                <a:sysClr val="window" lastClr="FFFFFF">
                  <a:lumMod val="50000"/>
                </a:sysClr>
              </a:solidFill>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uk-UA" sz="1800" b="0" i="0" u="none" strike="noStrike" kern="0" cap="none" spc="0" normalizeH="0" baseline="0" noProof="0" dirty="0" smtClean="0">
                  <a:ln>
                    <a:noFill/>
                  </a:ln>
                  <a:solidFill>
                    <a:srgbClr val="383838"/>
                  </a:solidFill>
                  <a:effectLst/>
                  <a:uLnTx/>
                  <a:uFillTx/>
                  <a:latin typeface="+mn-ea"/>
                </a:rPr>
                <a:t>                                </a:t>
              </a:r>
              <a:endParaRPr kumimoji="0" lang="en-US" sz="1800" b="0" i="0" u="none" strike="noStrike" kern="0" cap="none" spc="0" normalizeH="0" baseline="0" noProof="0" dirty="0" smtClean="0">
                <a:ln>
                  <a:noFill/>
                </a:ln>
                <a:solidFill>
                  <a:srgbClr val="383838"/>
                </a:solidFill>
                <a:effectLst/>
                <a:uLnTx/>
                <a:uFillTx/>
                <a:latin typeface="+mn-ea"/>
              </a:endParaRPr>
            </a:p>
          </p:txBody>
        </p:sp>
        <p:sp>
          <p:nvSpPr>
            <p:cNvPr id="5" name="Freeform 102"/>
            <p:cNvSpPr>
              <a:spLocks/>
            </p:cNvSpPr>
            <p:nvPr/>
          </p:nvSpPr>
          <p:spPr bwMode="auto">
            <a:xfrm>
              <a:off x="3829623" y="1076881"/>
              <a:ext cx="1805361" cy="2357225"/>
            </a:xfrm>
            <a:custGeom>
              <a:avLst/>
              <a:gdLst/>
              <a:ahLst/>
              <a:cxnLst>
                <a:cxn ang="0">
                  <a:pos x="2221" y="2720"/>
                </a:cxn>
                <a:cxn ang="0">
                  <a:pos x="2221" y="2720"/>
                </a:cxn>
                <a:cxn ang="0">
                  <a:pos x="0" y="2720"/>
                </a:cxn>
                <a:cxn ang="0">
                  <a:pos x="0" y="2"/>
                </a:cxn>
                <a:cxn ang="0">
                  <a:pos x="2221" y="2"/>
                </a:cxn>
                <a:cxn ang="0">
                  <a:pos x="2221" y="2720"/>
                </a:cxn>
                <a:cxn ang="0">
                  <a:pos x="2221" y="2720"/>
                </a:cxn>
                <a:cxn ang="0">
                  <a:pos x="2221" y="2720"/>
                </a:cxn>
                <a:cxn ang="0">
                  <a:pos x="2221" y="2720"/>
                </a:cxn>
                <a:cxn ang="0">
                  <a:pos x="2221" y="2720"/>
                </a:cxn>
                <a:cxn ang="0">
                  <a:pos x="2221" y="0"/>
                </a:cxn>
                <a:cxn ang="0">
                  <a:pos x="0" y="0"/>
                </a:cxn>
                <a:cxn ang="0">
                  <a:pos x="0" y="2723"/>
                </a:cxn>
                <a:cxn ang="0">
                  <a:pos x="2221" y="2723"/>
                </a:cxn>
                <a:cxn ang="0">
                  <a:pos x="2221" y="2720"/>
                </a:cxn>
                <a:cxn ang="0">
                  <a:pos x="2221" y="2720"/>
                </a:cxn>
              </a:cxnLst>
              <a:rect l="0" t="0" r="r" b="b"/>
              <a:pathLst>
                <a:path w="2221" h="2723">
                  <a:moveTo>
                    <a:pt x="2221" y="2720"/>
                  </a:moveTo>
                  <a:lnTo>
                    <a:pt x="2221" y="2720"/>
                  </a:lnTo>
                  <a:lnTo>
                    <a:pt x="0" y="2720"/>
                  </a:lnTo>
                  <a:lnTo>
                    <a:pt x="0" y="2"/>
                  </a:lnTo>
                  <a:lnTo>
                    <a:pt x="2221" y="2"/>
                  </a:lnTo>
                  <a:lnTo>
                    <a:pt x="2221" y="2720"/>
                  </a:lnTo>
                  <a:lnTo>
                    <a:pt x="2221" y="2720"/>
                  </a:lnTo>
                  <a:lnTo>
                    <a:pt x="2221" y="2720"/>
                  </a:lnTo>
                  <a:lnTo>
                    <a:pt x="2221" y="2720"/>
                  </a:lnTo>
                  <a:lnTo>
                    <a:pt x="2221" y="2720"/>
                  </a:lnTo>
                  <a:lnTo>
                    <a:pt x="2221" y="0"/>
                  </a:lnTo>
                  <a:lnTo>
                    <a:pt x="0" y="0"/>
                  </a:lnTo>
                  <a:lnTo>
                    <a:pt x="0" y="2723"/>
                  </a:lnTo>
                  <a:lnTo>
                    <a:pt x="2221" y="2723"/>
                  </a:lnTo>
                  <a:lnTo>
                    <a:pt x="2221" y="2720"/>
                  </a:lnTo>
                  <a:lnTo>
                    <a:pt x="2221" y="2720"/>
                  </a:lnTo>
                  <a:close/>
                </a:path>
              </a:pathLst>
            </a:custGeom>
            <a:solidFill>
              <a:srgbClr val="C2C2C2"/>
            </a:solidFill>
            <a:ln w="25400">
              <a:solidFill>
                <a:sysClr val="window" lastClr="FFFFFF">
                  <a:lumMod val="50000"/>
                </a:sysClr>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mn-ea"/>
              </a:endParaRPr>
            </a:p>
          </p:txBody>
        </p:sp>
        <p:sp>
          <p:nvSpPr>
            <p:cNvPr id="6" name="Rectangle 103"/>
            <p:cNvSpPr>
              <a:spLocks noChangeArrowheads="1"/>
            </p:cNvSpPr>
            <p:nvPr/>
          </p:nvSpPr>
          <p:spPr bwMode="auto">
            <a:xfrm>
              <a:off x="3829986" y="1066801"/>
              <a:ext cx="1810531" cy="271319"/>
            </a:xfrm>
            <a:prstGeom prst="rect">
              <a:avLst/>
            </a:prstGeom>
            <a:gradFill>
              <a:gsLst>
                <a:gs pos="0">
                  <a:srgbClr val="0070C0"/>
                </a:gs>
                <a:gs pos="62000">
                  <a:srgbClr val="00B0F0"/>
                </a:gs>
                <a:gs pos="100000">
                  <a:srgbClr val="0070C0"/>
                </a:gs>
              </a:gsLst>
              <a:lin ang="0" scaled="0"/>
            </a:gradFill>
            <a:ln w="25400">
              <a:solidFill>
                <a:srgbClr val="4D4D4D"/>
              </a:solidFill>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mn-ea"/>
              </a:endParaRPr>
            </a:p>
          </p:txBody>
        </p:sp>
        <p:sp>
          <p:nvSpPr>
            <p:cNvPr id="7" name="Rectangle 105"/>
            <p:cNvSpPr>
              <a:spLocks noChangeArrowheads="1"/>
            </p:cNvSpPr>
            <p:nvPr/>
          </p:nvSpPr>
          <p:spPr bwMode="auto">
            <a:xfrm>
              <a:off x="4162318" y="1504175"/>
              <a:ext cx="1090857" cy="1161732"/>
            </a:xfrm>
            <a:prstGeom prst="rect">
              <a:avLst/>
            </a:prstGeom>
            <a:gradFill flip="none" rotWithShape="1">
              <a:gsLst>
                <a:gs pos="100000">
                  <a:sysClr val="window" lastClr="FFFFFF">
                    <a:lumMod val="85000"/>
                  </a:sysClr>
                </a:gs>
                <a:gs pos="0">
                  <a:sysClr val="window" lastClr="FFFFFF">
                    <a:lumMod val="95000"/>
                  </a:sysClr>
                </a:gs>
              </a:gsLst>
              <a:lin ang="16200000" scaled="1"/>
              <a:tileRect/>
            </a:gradFill>
            <a:ln w="57150">
              <a:gradFill>
                <a:gsLst>
                  <a:gs pos="0">
                    <a:srgbClr val="00B0F0"/>
                  </a:gs>
                  <a:gs pos="100000">
                    <a:srgbClr val="0070C0"/>
                  </a:gs>
                </a:gsLst>
                <a:lin ang="5400000" scaled="0"/>
              </a:gradFill>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mn-ea"/>
              </a:endParaRPr>
            </a:p>
          </p:txBody>
        </p:sp>
        <p:grpSp>
          <p:nvGrpSpPr>
            <p:cNvPr id="8" name="Group 213"/>
            <p:cNvGrpSpPr/>
            <p:nvPr/>
          </p:nvGrpSpPr>
          <p:grpSpPr>
            <a:xfrm>
              <a:off x="4334859" y="1542624"/>
              <a:ext cx="740061" cy="1109761"/>
              <a:chOff x="5257800" y="3352800"/>
              <a:chExt cx="1360262" cy="2035118"/>
            </a:xfrm>
          </p:grpSpPr>
          <p:sp>
            <p:nvSpPr>
              <p:cNvPr id="14" name="Freeform 15"/>
              <p:cNvSpPr>
                <a:spLocks/>
              </p:cNvSpPr>
              <p:nvPr/>
            </p:nvSpPr>
            <p:spPr bwMode="auto">
              <a:xfrm>
                <a:off x="5257800" y="4228006"/>
                <a:ext cx="1360262" cy="1159912"/>
              </a:xfrm>
              <a:custGeom>
                <a:avLst/>
                <a:gdLst/>
                <a:ahLst/>
                <a:cxnLst>
                  <a:cxn ang="0">
                    <a:pos x="0" y="326"/>
                  </a:cxn>
                  <a:cxn ang="0">
                    <a:pos x="149" y="29"/>
                  </a:cxn>
                  <a:cxn ang="0">
                    <a:pos x="382" y="325"/>
                  </a:cxn>
                  <a:cxn ang="0">
                    <a:pos x="0" y="326"/>
                  </a:cxn>
                </a:cxnLst>
                <a:rect l="0" t="0" r="r" b="b"/>
                <a:pathLst>
                  <a:path w="382" h="326">
                    <a:moveTo>
                      <a:pt x="0" y="326"/>
                    </a:moveTo>
                    <a:cubicBezTo>
                      <a:pt x="0" y="326"/>
                      <a:pt x="24" y="55"/>
                      <a:pt x="149" y="29"/>
                    </a:cubicBezTo>
                    <a:cubicBezTo>
                      <a:pt x="282" y="0"/>
                      <a:pt x="361" y="76"/>
                      <a:pt x="382" y="325"/>
                    </a:cubicBezTo>
                    <a:cubicBezTo>
                      <a:pt x="0" y="326"/>
                      <a:pt x="0" y="326"/>
                      <a:pt x="0" y="326"/>
                    </a:cubicBezTo>
                  </a:path>
                </a:pathLst>
              </a:custGeom>
              <a:gradFill flip="none" rotWithShape="1">
                <a:gsLst>
                  <a:gs pos="0">
                    <a:srgbClr val="1B75BC">
                      <a:shade val="30000"/>
                      <a:satMod val="115000"/>
                    </a:srgbClr>
                  </a:gs>
                  <a:gs pos="50000">
                    <a:srgbClr val="1B75BC">
                      <a:shade val="67500"/>
                      <a:satMod val="115000"/>
                    </a:srgbClr>
                  </a:gs>
                  <a:gs pos="100000">
                    <a:srgbClr val="1B75BC">
                      <a:shade val="100000"/>
                      <a:satMod val="115000"/>
                    </a:srgbClr>
                  </a:gs>
                </a:gsLst>
                <a:lin ang="5400000" scaled="1"/>
                <a:tileRect/>
              </a:gra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mn-ea"/>
                </a:endParaRPr>
              </a:p>
            </p:txBody>
          </p:sp>
          <p:sp>
            <p:nvSpPr>
              <p:cNvPr id="15" name="Freeform 18"/>
              <p:cNvSpPr>
                <a:spLocks/>
              </p:cNvSpPr>
              <p:nvPr/>
            </p:nvSpPr>
            <p:spPr bwMode="auto">
              <a:xfrm>
                <a:off x="5706701" y="4131598"/>
                <a:ext cx="537778" cy="903827"/>
              </a:xfrm>
              <a:custGeom>
                <a:avLst/>
                <a:gdLst/>
                <a:ahLst/>
                <a:cxnLst>
                  <a:cxn ang="0">
                    <a:pos x="44" y="59"/>
                  </a:cxn>
                  <a:cxn ang="0">
                    <a:pos x="0" y="63"/>
                  </a:cxn>
                  <a:cxn ang="0">
                    <a:pos x="32" y="249"/>
                  </a:cxn>
                  <a:cxn ang="0">
                    <a:pos x="105" y="254"/>
                  </a:cxn>
                  <a:cxn ang="0">
                    <a:pos x="143" y="66"/>
                  </a:cxn>
                  <a:cxn ang="0">
                    <a:pos x="44" y="59"/>
                  </a:cxn>
                </a:cxnLst>
                <a:rect l="0" t="0" r="r" b="b"/>
                <a:pathLst>
                  <a:path w="151" h="254">
                    <a:moveTo>
                      <a:pt x="44" y="59"/>
                    </a:moveTo>
                    <a:cubicBezTo>
                      <a:pt x="0" y="63"/>
                      <a:pt x="0" y="63"/>
                      <a:pt x="0" y="63"/>
                    </a:cubicBezTo>
                    <a:cubicBezTo>
                      <a:pt x="0" y="63"/>
                      <a:pt x="4" y="198"/>
                      <a:pt x="32" y="249"/>
                    </a:cubicBezTo>
                    <a:cubicBezTo>
                      <a:pt x="105" y="254"/>
                      <a:pt x="105" y="254"/>
                      <a:pt x="105" y="254"/>
                    </a:cubicBezTo>
                    <a:cubicBezTo>
                      <a:pt x="105" y="254"/>
                      <a:pt x="151" y="132"/>
                      <a:pt x="143" y="66"/>
                    </a:cubicBezTo>
                    <a:cubicBezTo>
                      <a:pt x="136" y="0"/>
                      <a:pt x="44" y="59"/>
                      <a:pt x="44" y="59"/>
                    </a:cubicBezTo>
                    <a:close/>
                  </a:path>
                </a:pathLst>
              </a:custGeom>
              <a:gradFill flip="none" rotWithShape="1">
                <a:gsLst>
                  <a:gs pos="0">
                    <a:sysClr val="window" lastClr="FFFFFF">
                      <a:shade val="30000"/>
                      <a:satMod val="115000"/>
                    </a:sysClr>
                  </a:gs>
                  <a:gs pos="50000">
                    <a:sysClr val="window" lastClr="FFFFFF">
                      <a:shade val="67500"/>
                      <a:satMod val="115000"/>
                    </a:sysClr>
                  </a:gs>
                  <a:gs pos="100000">
                    <a:sysClr val="window" lastClr="FFFFFF">
                      <a:shade val="100000"/>
                      <a:satMod val="115000"/>
                    </a:sysClr>
                  </a:gs>
                </a:gsLst>
                <a:lin ang="5400000" scaled="1"/>
                <a:tileRect/>
              </a:gra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mn-ea"/>
                </a:endParaRPr>
              </a:p>
            </p:txBody>
          </p:sp>
          <p:sp>
            <p:nvSpPr>
              <p:cNvPr id="16" name="Freeform 19"/>
              <p:cNvSpPr>
                <a:spLocks/>
              </p:cNvSpPr>
              <p:nvPr/>
            </p:nvSpPr>
            <p:spPr bwMode="auto">
              <a:xfrm>
                <a:off x="5813654" y="4559410"/>
                <a:ext cx="269643" cy="671845"/>
              </a:xfrm>
              <a:custGeom>
                <a:avLst/>
                <a:gdLst/>
                <a:ahLst/>
                <a:cxnLst>
                  <a:cxn ang="0">
                    <a:pos x="64" y="0"/>
                  </a:cxn>
                  <a:cxn ang="0">
                    <a:pos x="59" y="35"/>
                  </a:cxn>
                  <a:cxn ang="0">
                    <a:pos x="0" y="302"/>
                  </a:cxn>
                  <a:cxn ang="0">
                    <a:pos x="97" y="446"/>
                  </a:cxn>
                  <a:cxn ang="0">
                    <a:pos x="179" y="312"/>
                  </a:cxn>
                  <a:cxn ang="0">
                    <a:pos x="142" y="21"/>
                  </a:cxn>
                  <a:cxn ang="0">
                    <a:pos x="64" y="0"/>
                  </a:cxn>
                </a:cxnLst>
                <a:rect l="0" t="0" r="r" b="b"/>
                <a:pathLst>
                  <a:path w="179" h="446">
                    <a:moveTo>
                      <a:pt x="64" y="0"/>
                    </a:moveTo>
                    <a:lnTo>
                      <a:pt x="59" y="35"/>
                    </a:lnTo>
                    <a:lnTo>
                      <a:pt x="0" y="302"/>
                    </a:lnTo>
                    <a:lnTo>
                      <a:pt x="97" y="446"/>
                    </a:lnTo>
                    <a:lnTo>
                      <a:pt x="179" y="312"/>
                    </a:lnTo>
                    <a:lnTo>
                      <a:pt x="142" y="21"/>
                    </a:lnTo>
                    <a:lnTo>
                      <a:pt x="64" y="0"/>
                    </a:lnTo>
                    <a:close/>
                  </a:path>
                </a:pathLst>
              </a:custGeom>
              <a:gradFill flip="none" rotWithShape="1">
                <a:gsLst>
                  <a:gs pos="0">
                    <a:srgbClr val="414142">
                      <a:shade val="30000"/>
                      <a:satMod val="115000"/>
                    </a:srgbClr>
                  </a:gs>
                  <a:gs pos="40000">
                    <a:srgbClr val="414142">
                      <a:shade val="67500"/>
                      <a:satMod val="115000"/>
                    </a:srgbClr>
                  </a:gs>
                  <a:gs pos="77000">
                    <a:srgbClr val="414142">
                      <a:shade val="100000"/>
                      <a:satMod val="115000"/>
                    </a:srgbClr>
                  </a:gs>
                </a:gsLst>
                <a:lin ang="16200000" scaled="1"/>
                <a:tileRect/>
              </a:gra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mn-ea"/>
                </a:endParaRPr>
              </a:p>
            </p:txBody>
          </p:sp>
          <p:sp>
            <p:nvSpPr>
              <p:cNvPr id="17" name="Freeform 20"/>
              <p:cNvSpPr>
                <a:spLocks/>
              </p:cNvSpPr>
              <p:nvPr/>
            </p:nvSpPr>
            <p:spPr bwMode="auto">
              <a:xfrm>
                <a:off x="5837756" y="4292780"/>
                <a:ext cx="278681" cy="319352"/>
              </a:xfrm>
              <a:custGeom>
                <a:avLst/>
                <a:gdLst/>
                <a:ahLst/>
                <a:cxnLst>
                  <a:cxn ang="0">
                    <a:pos x="0" y="44"/>
                  </a:cxn>
                  <a:cxn ang="0">
                    <a:pos x="18" y="90"/>
                  </a:cxn>
                  <a:cxn ang="0">
                    <a:pos x="55" y="89"/>
                  </a:cxn>
                  <a:cxn ang="0">
                    <a:pos x="78" y="27"/>
                  </a:cxn>
                  <a:cxn ang="0">
                    <a:pos x="40" y="1"/>
                  </a:cxn>
                  <a:cxn ang="0">
                    <a:pos x="0" y="44"/>
                  </a:cxn>
                </a:cxnLst>
                <a:rect l="0" t="0" r="r" b="b"/>
                <a:pathLst>
                  <a:path w="78" h="90">
                    <a:moveTo>
                      <a:pt x="0" y="44"/>
                    </a:moveTo>
                    <a:cubicBezTo>
                      <a:pt x="18" y="90"/>
                      <a:pt x="18" y="90"/>
                      <a:pt x="18" y="90"/>
                    </a:cubicBezTo>
                    <a:cubicBezTo>
                      <a:pt x="18" y="90"/>
                      <a:pt x="38" y="83"/>
                      <a:pt x="55" y="89"/>
                    </a:cubicBezTo>
                    <a:cubicBezTo>
                      <a:pt x="78" y="27"/>
                      <a:pt x="78" y="27"/>
                      <a:pt x="78" y="27"/>
                    </a:cubicBezTo>
                    <a:cubicBezTo>
                      <a:pt x="78" y="27"/>
                      <a:pt x="43" y="2"/>
                      <a:pt x="40" y="1"/>
                    </a:cubicBezTo>
                    <a:cubicBezTo>
                      <a:pt x="37" y="0"/>
                      <a:pt x="0" y="44"/>
                      <a:pt x="0" y="44"/>
                    </a:cubicBezTo>
                    <a:close/>
                  </a:path>
                </a:pathLst>
              </a:custGeom>
              <a:gradFill flip="none" rotWithShape="1">
                <a:gsLst>
                  <a:gs pos="100000">
                    <a:sysClr val="window" lastClr="FFFFFF">
                      <a:lumMod val="50000"/>
                      <a:shade val="67500"/>
                      <a:satMod val="115000"/>
                    </a:sysClr>
                  </a:gs>
                  <a:gs pos="0">
                    <a:srgbClr val="383838">
                      <a:lumMod val="50000"/>
                    </a:srgbClr>
                  </a:gs>
                </a:gsLst>
                <a:lin ang="16200000" scaled="1"/>
                <a:tileRect/>
              </a:gra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mn-ea"/>
                </a:endParaRPr>
              </a:p>
            </p:txBody>
          </p:sp>
          <p:sp>
            <p:nvSpPr>
              <p:cNvPr id="18" name="Freeform 21"/>
              <p:cNvSpPr>
                <a:spLocks/>
              </p:cNvSpPr>
              <p:nvPr/>
            </p:nvSpPr>
            <p:spPr bwMode="auto">
              <a:xfrm>
                <a:off x="5693143" y="4086407"/>
                <a:ext cx="557361" cy="504637"/>
              </a:xfrm>
              <a:custGeom>
                <a:avLst/>
                <a:gdLst/>
                <a:ahLst/>
                <a:cxnLst>
                  <a:cxn ang="0">
                    <a:pos x="38" y="20"/>
                  </a:cxn>
                  <a:cxn ang="0">
                    <a:pos x="0" y="60"/>
                  </a:cxn>
                  <a:cxn ang="0">
                    <a:pos x="38" y="138"/>
                  </a:cxn>
                  <a:cxn ang="0">
                    <a:pos x="71" y="89"/>
                  </a:cxn>
                  <a:cxn ang="0">
                    <a:pos x="119" y="142"/>
                  </a:cxn>
                  <a:cxn ang="0">
                    <a:pos x="149" y="45"/>
                  </a:cxn>
                  <a:cxn ang="0">
                    <a:pos x="38" y="20"/>
                  </a:cxn>
                </a:cxnLst>
                <a:rect l="0" t="0" r="r" b="b"/>
                <a:pathLst>
                  <a:path w="157" h="142">
                    <a:moveTo>
                      <a:pt x="38" y="20"/>
                    </a:moveTo>
                    <a:cubicBezTo>
                      <a:pt x="0" y="60"/>
                      <a:pt x="0" y="60"/>
                      <a:pt x="0" y="60"/>
                    </a:cubicBezTo>
                    <a:cubicBezTo>
                      <a:pt x="0" y="60"/>
                      <a:pt x="5" y="109"/>
                      <a:pt x="38" y="138"/>
                    </a:cubicBezTo>
                    <a:cubicBezTo>
                      <a:pt x="71" y="89"/>
                      <a:pt x="71" y="89"/>
                      <a:pt x="71" y="89"/>
                    </a:cubicBezTo>
                    <a:cubicBezTo>
                      <a:pt x="119" y="142"/>
                      <a:pt x="119" y="142"/>
                      <a:pt x="119" y="142"/>
                    </a:cubicBezTo>
                    <a:cubicBezTo>
                      <a:pt x="119" y="142"/>
                      <a:pt x="157" y="89"/>
                      <a:pt x="149" y="45"/>
                    </a:cubicBezTo>
                    <a:cubicBezTo>
                      <a:pt x="140" y="0"/>
                      <a:pt x="38" y="20"/>
                      <a:pt x="38" y="2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mn-ea"/>
                </a:endParaRPr>
              </a:p>
            </p:txBody>
          </p:sp>
          <p:sp>
            <p:nvSpPr>
              <p:cNvPr id="19" name="Freeform 22"/>
              <p:cNvSpPr>
                <a:spLocks/>
              </p:cNvSpPr>
              <p:nvPr/>
            </p:nvSpPr>
            <p:spPr bwMode="auto">
              <a:xfrm>
                <a:off x="5425008" y="3898109"/>
                <a:ext cx="200349" cy="198842"/>
              </a:xfrm>
              <a:custGeom>
                <a:avLst/>
                <a:gdLst/>
                <a:ahLst/>
                <a:cxnLst>
                  <a:cxn ang="0">
                    <a:pos x="56" y="28"/>
                  </a:cxn>
                  <a:cxn ang="0">
                    <a:pos x="28" y="56"/>
                  </a:cxn>
                  <a:cxn ang="0">
                    <a:pos x="0" y="28"/>
                  </a:cxn>
                  <a:cxn ang="0">
                    <a:pos x="28" y="0"/>
                  </a:cxn>
                  <a:cxn ang="0">
                    <a:pos x="56" y="28"/>
                  </a:cxn>
                </a:cxnLst>
                <a:rect l="0" t="0" r="r" b="b"/>
                <a:pathLst>
                  <a:path w="56" h="56">
                    <a:moveTo>
                      <a:pt x="56" y="28"/>
                    </a:moveTo>
                    <a:cubicBezTo>
                      <a:pt x="56" y="44"/>
                      <a:pt x="43" y="56"/>
                      <a:pt x="28" y="56"/>
                    </a:cubicBezTo>
                    <a:cubicBezTo>
                      <a:pt x="12" y="56"/>
                      <a:pt x="0" y="44"/>
                      <a:pt x="0" y="28"/>
                    </a:cubicBezTo>
                    <a:cubicBezTo>
                      <a:pt x="0" y="13"/>
                      <a:pt x="12" y="0"/>
                      <a:pt x="28" y="0"/>
                    </a:cubicBezTo>
                    <a:cubicBezTo>
                      <a:pt x="44" y="0"/>
                      <a:pt x="56" y="13"/>
                      <a:pt x="56" y="28"/>
                    </a:cubicBezTo>
                    <a:close/>
                  </a:path>
                </a:pathLst>
              </a:custGeom>
              <a:solidFill>
                <a:srgbClr val="C49A6B"/>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mn-ea"/>
                </a:endParaRPr>
              </a:p>
            </p:txBody>
          </p:sp>
          <p:sp>
            <p:nvSpPr>
              <p:cNvPr id="20" name="Freeform 23"/>
              <p:cNvSpPr>
                <a:spLocks/>
              </p:cNvSpPr>
              <p:nvPr/>
            </p:nvSpPr>
            <p:spPr bwMode="auto">
              <a:xfrm>
                <a:off x="6322810" y="3901122"/>
                <a:ext cx="198842" cy="198842"/>
              </a:xfrm>
              <a:custGeom>
                <a:avLst/>
                <a:gdLst/>
                <a:ahLst/>
                <a:cxnLst>
                  <a:cxn ang="0">
                    <a:pos x="0" y="28"/>
                  </a:cxn>
                  <a:cxn ang="0">
                    <a:pos x="28" y="56"/>
                  </a:cxn>
                  <a:cxn ang="0">
                    <a:pos x="56" y="28"/>
                  </a:cxn>
                  <a:cxn ang="0">
                    <a:pos x="28" y="0"/>
                  </a:cxn>
                  <a:cxn ang="0">
                    <a:pos x="0" y="28"/>
                  </a:cxn>
                </a:cxnLst>
                <a:rect l="0" t="0" r="r" b="b"/>
                <a:pathLst>
                  <a:path w="56" h="56">
                    <a:moveTo>
                      <a:pt x="0" y="28"/>
                    </a:moveTo>
                    <a:cubicBezTo>
                      <a:pt x="0" y="43"/>
                      <a:pt x="12" y="56"/>
                      <a:pt x="28" y="56"/>
                    </a:cubicBezTo>
                    <a:cubicBezTo>
                      <a:pt x="43" y="56"/>
                      <a:pt x="56" y="44"/>
                      <a:pt x="56" y="28"/>
                    </a:cubicBezTo>
                    <a:cubicBezTo>
                      <a:pt x="56" y="12"/>
                      <a:pt x="44" y="0"/>
                      <a:pt x="28" y="0"/>
                    </a:cubicBezTo>
                    <a:cubicBezTo>
                      <a:pt x="12" y="0"/>
                      <a:pt x="0" y="12"/>
                      <a:pt x="0" y="28"/>
                    </a:cubicBezTo>
                    <a:close/>
                  </a:path>
                </a:pathLst>
              </a:custGeom>
              <a:solidFill>
                <a:srgbClr val="C49A6B"/>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mn-ea"/>
                </a:endParaRPr>
              </a:p>
            </p:txBody>
          </p:sp>
          <p:sp>
            <p:nvSpPr>
              <p:cNvPr id="21" name="Freeform 24"/>
              <p:cNvSpPr>
                <a:spLocks/>
              </p:cNvSpPr>
              <p:nvPr/>
            </p:nvSpPr>
            <p:spPr bwMode="auto">
              <a:xfrm>
                <a:off x="5521416" y="3480843"/>
                <a:ext cx="921905" cy="921904"/>
              </a:xfrm>
              <a:custGeom>
                <a:avLst/>
                <a:gdLst/>
                <a:ahLst/>
                <a:cxnLst>
                  <a:cxn ang="0">
                    <a:pos x="259" y="130"/>
                  </a:cxn>
                  <a:cxn ang="0">
                    <a:pos x="129" y="259"/>
                  </a:cxn>
                  <a:cxn ang="0">
                    <a:pos x="0" y="129"/>
                  </a:cxn>
                  <a:cxn ang="0">
                    <a:pos x="130" y="0"/>
                  </a:cxn>
                  <a:cxn ang="0">
                    <a:pos x="259" y="130"/>
                  </a:cxn>
                </a:cxnLst>
                <a:rect l="0" t="0" r="r" b="b"/>
                <a:pathLst>
                  <a:path w="259" h="259">
                    <a:moveTo>
                      <a:pt x="259" y="130"/>
                    </a:moveTo>
                    <a:cubicBezTo>
                      <a:pt x="258" y="201"/>
                      <a:pt x="200" y="259"/>
                      <a:pt x="129" y="259"/>
                    </a:cubicBezTo>
                    <a:cubicBezTo>
                      <a:pt x="58" y="258"/>
                      <a:pt x="0" y="200"/>
                      <a:pt x="0" y="129"/>
                    </a:cubicBezTo>
                    <a:cubicBezTo>
                      <a:pt x="0" y="58"/>
                      <a:pt x="58" y="0"/>
                      <a:pt x="130" y="0"/>
                    </a:cubicBezTo>
                    <a:cubicBezTo>
                      <a:pt x="201" y="0"/>
                      <a:pt x="259" y="58"/>
                      <a:pt x="259" y="130"/>
                    </a:cubicBezTo>
                    <a:close/>
                  </a:path>
                </a:pathLst>
              </a:custGeom>
              <a:solidFill>
                <a:srgbClr val="C49A6B"/>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mn-ea"/>
                </a:endParaRPr>
              </a:p>
            </p:txBody>
          </p:sp>
          <p:sp>
            <p:nvSpPr>
              <p:cNvPr id="22" name="Freeform 24"/>
              <p:cNvSpPr>
                <a:spLocks/>
              </p:cNvSpPr>
              <p:nvPr/>
            </p:nvSpPr>
            <p:spPr bwMode="auto">
              <a:xfrm>
                <a:off x="5589315" y="3581400"/>
                <a:ext cx="800600" cy="800598"/>
              </a:xfrm>
              <a:custGeom>
                <a:avLst/>
                <a:gdLst/>
                <a:ahLst/>
                <a:cxnLst>
                  <a:cxn ang="0">
                    <a:pos x="259" y="130"/>
                  </a:cxn>
                  <a:cxn ang="0">
                    <a:pos x="129" y="259"/>
                  </a:cxn>
                  <a:cxn ang="0">
                    <a:pos x="0" y="129"/>
                  </a:cxn>
                  <a:cxn ang="0">
                    <a:pos x="130" y="0"/>
                  </a:cxn>
                  <a:cxn ang="0">
                    <a:pos x="259" y="130"/>
                  </a:cxn>
                </a:cxnLst>
                <a:rect l="0" t="0" r="r" b="b"/>
                <a:pathLst>
                  <a:path w="259" h="259">
                    <a:moveTo>
                      <a:pt x="259" y="130"/>
                    </a:moveTo>
                    <a:cubicBezTo>
                      <a:pt x="258" y="201"/>
                      <a:pt x="200" y="259"/>
                      <a:pt x="129" y="259"/>
                    </a:cubicBezTo>
                    <a:cubicBezTo>
                      <a:pt x="58" y="258"/>
                      <a:pt x="0" y="200"/>
                      <a:pt x="0" y="129"/>
                    </a:cubicBezTo>
                    <a:cubicBezTo>
                      <a:pt x="0" y="58"/>
                      <a:pt x="58" y="0"/>
                      <a:pt x="130" y="0"/>
                    </a:cubicBezTo>
                    <a:cubicBezTo>
                      <a:pt x="201" y="0"/>
                      <a:pt x="259" y="58"/>
                      <a:pt x="259" y="130"/>
                    </a:cubicBezTo>
                    <a:close/>
                  </a:path>
                </a:pathLst>
              </a:custGeom>
              <a:gradFill flip="none" rotWithShape="1">
                <a:gsLst>
                  <a:gs pos="86000">
                    <a:srgbClr val="FFC000">
                      <a:shade val="67500"/>
                      <a:satMod val="115000"/>
                      <a:alpha val="3000"/>
                    </a:srgbClr>
                  </a:gs>
                  <a:gs pos="0">
                    <a:sysClr val="window" lastClr="FFFFFF">
                      <a:alpha val="59000"/>
                    </a:sysClr>
                  </a:gs>
                </a:gsLst>
                <a:path path="circle">
                  <a:fillToRect l="50000" t="50000" r="50000" b="50000"/>
                </a:path>
                <a:tileRect/>
              </a:gra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mn-ea"/>
                </a:endParaRPr>
              </a:p>
            </p:txBody>
          </p:sp>
          <p:sp>
            <p:nvSpPr>
              <p:cNvPr id="23" name="Freeform 25"/>
              <p:cNvSpPr>
                <a:spLocks/>
              </p:cNvSpPr>
              <p:nvPr/>
            </p:nvSpPr>
            <p:spPr bwMode="auto">
              <a:xfrm>
                <a:off x="5521416" y="3352800"/>
                <a:ext cx="979147" cy="611590"/>
              </a:xfrm>
              <a:custGeom>
                <a:avLst/>
                <a:gdLst/>
                <a:ahLst/>
                <a:cxnLst>
                  <a:cxn ang="0">
                    <a:pos x="3" y="151"/>
                  </a:cxn>
                  <a:cxn ang="0">
                    <a:pos x="91" y="81"/>
                  </a:cxn>
                  <a:cxn ang="0">
                    <a:pos x="257" y="172"/>
                  </a:cxn>
                  <a:cxn ang="0">
                    <a:pos x="206" y="37"/>
                  </a:cxn>
                  <a:cxn ang="0">
                    <a:pos x="3" y="151"/>
                  </a:cxn>
                </a:cxnLst>
                <a:rect l="0" t="0" r="r" b="b"/>
                <a:pathLst>
                  <a:path w="275" h="172">
                    <a:moveTo>
                      <a:pt x="3" y="151"/>
                    </a:moveTo>
                    <a:cubicBezTo>
                      <a:pt x="3" y="151"/>
                      <a:pt x="63" y="130"/>
                      <a:pt x="91" y="81"/>
                    </a:cubicBezTo>
                    <a:cubicBezTo>
                      <a:pt x="91" y="81"/>
                      <a:pt x="204" y="166"/>
                      <a:pt x="257" y="172"/>
                    </a:cubicBezTo>
                    <a:cubicBezTo>
                      <a:pt x="257" y="172"/>
                      <a:pt x="275" y="75"/>
                      <a:pt x="206" y="37"/>
                    </a:cubicBezTo>
                    <a:cubicBezTo>
                      <a:pt x="138" y="0"/>
                      <a:pt x="0" y="17"/>
                      <a:pt x="3" y="151"/>
                    </a:cubicBez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mn-ea"/>
                </a:endParaRPr>
              </a:p>
            </p:txBody>
          </p:sp>
        </p:grpSp>
        <p:cxnSp>
          <p:nvCxnSpPr>
            <p:cNvPr id="9" name="Straight Connector 7"/>
            <p:cNvCxnSpPr/>
            <p:nvPr/>
          </p:nvCxnSpPr>
          <p:spPr>
            <a:xfrm>
              <a:off x="4155415" y="3039133"/>
              <a:ext cx="1092483" cy="866"/>
            </a:xfrm>
            <a:prstGeom prst="line">
              <a:avLst/>
            </a:prstGeom>
            <a:noFill/>
            <a:ln w="9525" cap="flat" cmpd="sng" algn="ctr">
              <a:solidFill>
                <a:sysClr val="window" lastClr="FFFFFF">
                  <a:lumMod val="50000"/>
                </a:sysClr>
              </a:solidFill>
              <a:prstDash val="solid"/>
            </a:ln>
            <a:effectLst/>
          </p:spPr>
        </p:cxnSp>
        <p:sp>
          <p:nvSpPr>
            <p:cNvPr id="10" name="Rectangle 8"/>
            <p:cNvSpPr/>
            <p:nvPr/>
          </p:nvSpPr>
          <p:spPr>
            <a:xfrm>
              <a:off x="5584308" y="1082040"/>
              <a:ext cx="45719" cy="2339340"/>
            </a:xfrm>
            <a:prstGeom prst="rect">
              <a:avLst/>
            </a:prstGeom>
            <a:gradFill>
              <a:gsLst>
                <a:gs pos="100000">
                  <a:sysClr val="window" lastClr="FFFFFF">
                    <a:alpha val="74000"/>
                  </a:sysClr>
                </a:gs>
                <a:gs pos="0">
                  <a:sysClr val="window" lastClr="FFFFFF">
                    <a:alpha val="18000"/>
                  </a:sysClr>
                </a:gs>
              </a:gsLst>
              <a:lin ang="54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mn-ea"/>
              </a:endParaRPr>
            </a:p>
          </p:txBody>
        </p:sp>
        <p:sp>
          <p:nvSpPr>
            <p:cNvPr id="11" name="Rectangle 9"/>
            <p:cNvSpPr/>
            <p:nvPr/>
          </p:nvSpPr>
          <p:spPr>
            <a:xfrm flipH="1">
              <a:off x="4114800" y="2771002"/>
              <a:ext cx="1295400" cy="358192"/>
            </a:xfrm>
            <a:prstGeom prst="rect">
              <a:avLst/>
            </a:prstGeom>
            <a:noFill/>
            <a:ln>
              <a:noFill/>
            </a:ln>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rgbClr val="383838">
                      <a:lumMod val="50000"/>
                    </a:srgbClr>
                  </a:solidFill>
                  <a:effectLst/>
                  <a:uLnTx/>
                  <a:uFillTx/>
                  <a:latin typeface="+mn-ea"/>
                  <a:cs typeface="Arial" pitchFamily="34" charset="0"/>
                </a:rPr>
                <a:t>添加文本</a:t>
              </a:r>
              <a:endParaRPr kumimoji="0" lang="en-US" sz="1200" b="1" i="0" u="none" strike="noStrike" kern="0" cap="none" spc="0" normalizeH="0" baseline="0" noProof="0" dirty="0" smtClean="0">
                <a:ln>
                  <a:noFill/>
                </a:ln>
                <a:solidFill>
                  <a:srgbClr val="383838">
                    <a:lumMod val="50000"/>
                  </a:srgbClr>
                </a:solidFill>
                <a:effectLst/>
                <a:uLnTx/>
                <a:uFillTx/>
                <a:latin typeface="+mn-ea"/>
              </a:endParaRPr>
            </a:p>
          </p:txBody>
        </p:sp>
        <p:sp>
          <p:nvSpPr>
            <p:cNvPr id="12" name="Rectangle 10"/>
            <p:cNvSpPr/>
            <p:nvPr/>
          </p:nvSpPr>
          <p:spPr>
            <a:xfrm>
              <a:off x="3854568" y="1082040"/>
              <a:ext cx="45719" cy="2339340"/>
            </a:xfrm>
            <a:prstGeom prst="rect">
              <a:avLst/>
            </a:prstGeom>
            <a:gradFill>
              <a:gsLst>
                <a:gs pos="100000">
                  <a:sysClr val="window" lastClr="FFFFFF">
                    <a:alpha val="74000"/>
                  </a:sysClr>
                </a:gs>
                <a:gs pos="0">
                  <a:sysClr val="window" lastClr="FFFFFF">
                    <a:alpha val="18000"/>
                  </a:sysClr>
                </a:gs>
              </a:gsLst>
              <a:lin ang="54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mn-ea"/>
              </a:endParaRPr>
            </a:p>
          </p:txBody>
        </p:sp>
        <p:sp>
          <p:nvSpPr>
            <p:cNvPr id="13" name="Rectangle 11"/>
            <p:cNvSpPr/>
            <p:nvPr/>
          </p:nvSpPr>
          <p:spPr>
            <a:xfrm>
              <a:off x="4152900" y="1500378"/>
              <a:ext cx="1097280" cy="1152144"/>
            </a:xfrm>
            <a:prstGeom prst="rect">
              <a:avLst/>
            </a:prstGeom>
            <a:gradFill>
              <a:gsLst>
                <a:gs pos="100000">
                  <a:sysClr val="window" lastClr="FFFFFF"/>
                </a:gs>
                <a:gs pos="51000">
                  <a:sysClr val="window" lastClr="FFFFFF">
                    <a:alpha val="0"/>
                  </a:sysClr>
                </a:gs>
              </a:gsLst>
              <a:lin ang="27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mn-ea"/>
              </a:endParaRPr>
            </a:p>
          </p:txBody>
        </p:sp>
      </p:grpSp>
      <p:grpSp>
        <p:nvGrpSpPr>
          <p:cNvPr id="24" name="Group 381"/>
          <p:cNvGrpSpPr/>
          <p:nvPr/>
        </p:nvGrpSpPr>
        <p:grpSpPr>
          <a:xfrm>
            <a:off x="1539120" y="3099184"/>
            <a:ext cx="1028699" cy="1344774"/>
            <a:chOff x="1312768" y="3947790"/>
            <a:chExt cx="1621458" cy="2119665"/>
          </a:xfrm>
          <a:effectLst>
            <a:outerShdw blurRad="50800" dist="38100" dir="2700000" algn="tl" rotWithShape="0">
              <a:prstClr val="black">
                <a:alpha val="40000"/>
              </a:prstClr>
            </a:outerShdw>
            <a:reflection blurRad="6350" stA="52000" endA="300" endPos="35000" dir="5400000" sy="-100000" algn="bl" rotWithShape="0"/>
          </a:effectLst>
        </p:grpSpPr>
        <p:sp>
          <p:nvSpPr>
            <p:cNvPr id="25" name="Rectangle 101"/>
            <p:cNvSpPr>
              <a:spLocks noChangeArrowheads="1"/>
            </p:cNvSpPr>
            <p:nvPr/>
          </p:nvSpPr>
          <p:spPr bwMode="auto">
            <a:xfrm>
              <a:off x="1312768" y="3956804"/>
              <a:ext cx="1616504" cy="2108314"/>
            </a:xfrm>
            <a:prstGeom prst="rect">
              <a:avLst/>
            </a:prstGeom>
            <a:gradFill flip="none" rotWithShape="1">
              <a:gsLst>
                <a:gs pos="100000">
                  <a:sysClr val="window" lastClr="FFFFFF">
                    <a:lumMod val="65000"/>
                  </a:sysClr>
                </a:gs>
                <a:gs pos="62000">
                  <a:sysClr val="window" lastClr="FFFFFF">
                    <a:lumMod val="85000"/>
                  </a:sysClr>
                </a:gs>
                <a:gs pos="24000">
                  <a:sysClr val="window" lastClr="FFFFFF"/>
                </a:gs>
              </a:gsLst>
              <a:lin ang="3000000" scaled="0"/>
              <a:tileRect/>
            </a:gradFill>
            <a:ln w="12700">
              <a:solidFill>
                <a:sysClr val="window" lastClr="FFFFFF">
                  <a:lumMod val="50000"/>
                </a:sysClr>
              </a:solidFill>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uk-UA" sz="1800" b="0" i="0" u="none" strike="noStrike" kern="0" cap="none" spc="0" normalizeH="0" baseline="0" noProof="0" dirty="0" smtClean="0">
                  <a:ln>
                    <a:noFill/>
                  </a:ln>
                  <a:solidFill>
                    <a:srgbClr val="383838"/>
                  </a:solidFill>
                  <a:effectLst/>
                  <a:uLnTx/>
                  <a:uFillTx/>
                  <a:latin typeface="+mn-ea"/>
                </a:rPr>
                <a:t>                                </a:t>
              </a:r>
              <a:endParaRPr kumimoji="0" lang="en-US" sz="1800" b="0" i="0" u="none" strike="noStrike" kern="0" cap="none" spc="0" normalizeH="0" baseline="0" noProof="0" dirty="0" smtClean="0">
                <a:ln>
                  <a:noFill/>
                </a:ln>
                <a:solidFill>
                  <a:srgbClr val="383838"/>
                </a:solidFill>
                <a:effectLst/>
                <a:uLnTx/>
                <a:uFillTx/>
                <a:latin typeface="+mn-ea"/>
              </a:endParaRPr>
            </a:p>
          </p:txBody>
        </p:sp>
        <p:sp>
          <p:nvSpPr>
            <p:cNvPr id="26" name="Freeform 102"/>
            <p:cNvSpPr>
              <a:spLocks/>
            </p:cNvSpPr>
            <p:nvPr/>
          </p:nvSpPr>
          <p:spPr bwMode="auto">
            <a:xfrm>
              <a:off x="1312768" y="3956816"/>
              <a:ext cx="1616504" cy="2110639"/>
            </a:xfrm>
            <a:custGeom>
              <a:avLst/>
              <a:gdLst/>
              <a:ahLst/>
              <a:cxnLst>
                <a:cxn ang="0">
                  <a:pos x="2221" y="2720"/>
                </a:cxn>
                <a:cxn ang="0">
                  <a:pos x="2221" y="2720"/>
                </a:cxn>
                <a:cxn ang="0">
                  <a:pos x="0" y="2720"/>
                </a:cxn>
                <a:cxn ang="0">
                  <a:pos x="0" y="2"/>
                </a:cxn>
                <a:cxn ang="0">
                  <a:pos x="2221" y="2"/>
                </a:cxn>
                <a:cxn ang="0">
                  <a:pos x="2221" y="2720"/>
                </a:cxn>
                <a:cxn ang="0">
                  <a:pos x="2221" y="2720"/>
                </a:cxn>
                <a:cxn ang="0">
                  <a:pos x="2221" y="2720"/>
                </a:cxn>
                <a:cxn ang="0">
                  <a:pos x="2221" y="2720"/>
                </a:cxn>
                <a:cxn ang="0">
                  <a:pos x="2221" y="2720"/>
                </a:cxn>
                <a:cxn ang="0">
                  <a:pos x="2221" y="0"/>
                </a:cxn>
                <a:cxn ang="0">
                  <a:pos x="0" y="0"/>
                </a:cxn>
                <a:cxn ang="0">
                  <a:pos x="0" y="2723"/>
                </a:cxn>
                <a:cxn ang="0">
                  <a:pos x="2221" y="2723"/>
                </a:cxn>
                <a:cxn ang="0">
                  <a:pos x="2221" y="2720"/>
                </a:cxn>
                <a:cxn ang="0">
                  <a:pos x="2221" y="2720"/>
                </a:cxn>
              </a:cxnLst>
              <a:rect l="0" t="0" r="r" b="b"/>
              <a:pathLst>
                <a:path w="2221" h="2723">
                  <a:moveTo>
                    <a:pt x="2221" y="2720"/>
                  </a:moveTo>
                  <a:lnTo>
                    <a:pt x="2221" y="2720"/>
                  </a:lnTo>
                  <a:lnTo>
                    <a:pt x="0" y="2720"/>
                  </a:lnTo>
                  <a:lnTo>
                    <a:pt x="0" y="2"/>
                  </a:lnTo>
                  <a:lnTo>
                    <a:pt x="2221" y="2"/>
                  </a:lnTo>
                  <a:lnTo>
                    <a:pt x="2221" y="2720"/>
                  </a:lnTo>
                  <a:lnTo>
                    <a:pt x="2221" y="2720"/>
                  </a:lnTo>
                  <a:lnTo>
                    <a:pt x="2221" y="2720"/>
                  </a:lnTo>
                  <a:lnTo>
                    <a:pt x="2221" y="2720"/>
                  </a:lnTo>
                  <a:lnTo>
                    <a:pt x="2221" y="2720"/>
                  </a:lnTo>
                  <a:lnTo>
                    <a:pt x="2221" y="0"/>
                  </a:lnTo>
                  <a:lnTo>
                    <a:pt x="0" y="0"/>
                  </a:lnTo>
                  <a:lnTo>
                    <a:pt x="0" y="2723"/>
                  </a:lnTo>
                  <a:lnTo>
                    <a:pt x="2221" y="2723"/>
                  </a:lnTo>
                  <a:lnTo>
                    <a:pt x="2221" y="2720"/>
                  </a:lnTo>
                  <a:lnTo>
                    <a:pt x="2221" y="2720"/>
                  </a:lnTo>
                  <a:close/>
                </a:path>
              </a:pathLst>
            </a:custGeom>
            <a:solidFill>
              <a:srgbClr val="C2C2C2"/>
            </a:solidFill>
            <a:ln w="9525">
              <a:solidFill>
                <a:sysClr val="window" lastClr="FFFFFF">
                  <a:lumMod val="50000"/>
                </a:sysClr>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mn-ea"/>
              </a:endParaRPr>
            </a:p>
          </p:txBody>
        </p:sp>
        <p:sp>
          <p:nvSpPr>
            <p:cNvPr id="27" name="Rectangle 103"/>
            <p:cNvSpPr>
              <a:spLocks noChangeArrowheads="1"/>
            </p:cNvSpPr>
            <p:nvPr/>
          </p:nvSpPr>
          <p:spPr bwMode="auto">
            <a:xfrm>
              <a:off x="1313093" y="3947790"/>
              <a:ext cx="1621133" cy="242938"/>
            </a:xfrm>
            <a:prstGeom prst="rect">
              <a:avLst/>
            </a:prstGeom>
            <a:gradFill>
              <a:gsLst>
                <a:gs pos="0">
                  <a:sysClr val="window" lastClr="FFFFFF">
                    <a:lumMod val="50000"/>
                  </a:sysClr>
                </a:gs>
                <a:gs pos="62000">
                  <a:sysClr val="window" lastClr="FFFFFF">
                    <a:lumMod val="75000"/>
                  </a:sysClr>
                </a:gs>
                <a:gs pos="100000">
                  <a:sysClr val="window" lastClr="FFFFFF">
                    <a:lumMod val="50000"/>
                  </a:sysClr>
                </a:gs>
              </a:gsLst>
              <a:lin ang="0" scaled="0"/>
            </a:gradFill>
            <a:ln w="12700">
              <a:solidFill>
                <a:srgbClr val="4D4D4D"/>
              </a:solidFill>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mn-ea"/>
              </a:endParaRPr>
            </a:p>
          </p:txBody>
        </p:sp>
        <p:sp>
          <p:nvSpPr>
            <p:cNvPr id="28" name="Rectangle 105"/>
            <p:cNvSpPr>
              <a:spLocks noChangeArrowheads="1"/>
            </p:cNvSpPr>
            <p:nvPr/>
          </p:nvSpPr>
          <p:spPr bwMode="auto">
            <a:xfrm>
              <a:off x="1610660" y="4357855"/>
              <a:ext cx="976744" cy="1040205"/>
            </a:xfrm>
            <a:prstGeom prst="rect">
              <a:avLst/>
            </a:prstGeom>
            <a:gradFill flip="none" rotWithShape="1">
              <a:gsLst>
                <a:gs pos="100000">
                  <a:sysClr val="window" lastClr="FFFFFF">
                    <a:lumMod val="85000"/>
                  </a:sysClr>
                </a:gs>
                <a:gs pos="0">
                  <a:sysClr val="window" lastClr="FFFFFF">
                    <a:lumMod val="95000"/>
                  </a:sysClr>
                </a:gs>
              </a:gsLst>
              <a:lin ang="16200000" scaled="1"/>
              <a:tileRect/>
            </a:gradFill>
            <a:ln w="28575">
              <a:gradFill>
                <a:gsLst>
                  <a:gs pos="0">
                    <a:sysClr val="window" lastClr="FFFFFF">
                      <a:lumMod val="65000"/>
                    </a:sysClr>
                  </a:gs>
                  <a:gs pos="100000">
                    <a:srgbClr val="4D4D4D"/>
                  </a:gs>
                </a:gsLst>
                <a:lin ang="5400000" scaled="0"/>
              </a:gradFill>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mn-ea"/>
              </a:endParaRPr>
            </a:p>
          </p:txBody>
        </p:sp>
        <p:grpSp>
          <p:nvGrpSpPr>
            <p:cNvPr id="29" name="Group 212"/>
            <p:cNvGrpSpPr/>
            <p:nvPr/>
          </p:nvGrpSpPr>
          <p:grpSpPr>
            <a:xfrm>
              <a:off x="1784241" y="4431557"/>
              <a:ext cx="637112" cy="953195"/>
              <a:chOff x="7077762" y="3331398"/>
              <a:chExt cx="1360262" cy="2035118"/>
            </a:xfrm>
          </p:grpSpPr>
          <p:sp>
            <p:nvSpPr>
              <p:cNvPr id="34" name="Freeform 15"/>
              <p:cNvSpPr>
                <a:spLocks/>
              </p:cNvSpPr>
              <p:nvPr/>
            </p:nvSpPr>
            <p:spPr bwMode="auto">
              <a:xfrm>
                <a:off x="7077762" y="4206604"/>
                <a:ext cx="1360262" cy="1159912"/>
              </a:xfrm>
              <a:custGeom>
                <a:avLst/>
                <a:gdLst/>
                <a:ahLst/>
                <a:cxnLst>
                  <a:cxn ang="0">
                    <a:pos x="0" y="326"/>
                  </a:cxn>
                  <a:cxn ang="0">
                    <a:pos x="149" y="29"/>
                  </a:cxn>
                  <a:cxn ang="0">
                    <a:pos x="382" y="325"/>
                  </a:cxn>
                  <a:cxn ang="0">
                    <a:pos x="0" y="326"/>
                  </a:cxn>
                </a:cxnLst>
                <a:rect l="0" t="0" r="r" b="b"/>
                <a:pathLst>
                  <a:path w="382" h="326">
                    <a:moveTo>
                      <a:pt x="0" y="326"/>
                    </a:moveTo>
                    <a:cubicBezTo>
                      <a:pt x="0" y="326"/>
                      <a:pt x="24" y="55"/>
                      <a:pt x="149" y="29"/>
                    </a:cubicBezTo>
                    <a:cubicBezTo>
                      <a:pt x="282" y="0"/>
                      <a:pt x="361" y="76"/>
                      <a:pt x="382" y="325"/>
                    </a:cubicBezTo>
                    <a:cubicBezTo>
                      <a:pt x="0" y="326"/>
                      <a:pt x="0" y="326"/>
                      <a:pt x="0" y="326"/>
                    </a:cubicBezTo>
                  </a:path>
                </a:pathLst>
              </a:custGeom>
              <a:gradFill flip="none" rotWithShape="1">
                <a:gsLst>
                  <a:gs pos="0">
                    <a:sysClr val="window" lastClr="FFFFFF">
                      <a:lumMod val="50000"/>
                      <a:shade val="30000"/>
                      <a:satMod val="115000"/>
                    </a:sysClr>
                  </a:gs>
                  <a:gs pos="50000">
                    <a:sysClr val="window" lastClr="FFFFFF">
                      <a:lumMod val="50000"/>
                      <a:shade val="67500"/>
                      <a:satMod val="115000"/>
                    </a:sysClr>
                  </a:gs>
                  <a:gs pos="100000">
                    <a:sysClr val="window" lastClr="FFFFFF">
                      <a:lumMod val="50000"/>
                      <a:shade val="100000"/>
                      <a:satMod val="115000"/>
                    </a:sysClr>
                  </a:gs>
                </a:gsLst>
                <a:lin ang="5400000" scaled="1"/>
                <a:tileRect/>
              </a:gra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mn-ea"/>
                </a:endParaRPr>
              </a:p>
            </p:txBody>
          </p:sp>
          <p:sp>
            <p:nvSpPr>
              <p:cNvPr id="35" name="Freeform 18"/>
              <p:cNvSpPr>
                <a:spLocks/>
              </p:cNvSpPr>
              <p:nvPr/>
            </p:nvSpPr>
            <p:spPr bwMode="auto">
              <a:xfrm>
                <a:off x="7526663" y="4110196"/>
                <a:ext cx="537778" cy="903827"/>
              </a:xfrm>
              <a:custGeom>
                <a:avLst/>
                <a:gdLst/>
                <a:ahLst/>
                <a:cxnLst>
                  <a:cxn ang="0">
                    <a:pos x="44" y="59"/>
                  </a:cxn>
                  <a:cxn ang="0">
                    <a:pos x="0" y="63"/>
                  </a:cxn>
                  <a:cxn ang="0">
                    <a:pos x="32" y="249"/>
                  </a:cxn>
                  <a:cxn ang="0">
                    <a:pos x="105" y="254"/>
                  </a:cxn>
                  <a:cxn ang="0">
                    <a:pos x="143" y="66"/>
                  </a:cxn>
                  <a:cxn ang="0">
                    <a:pos x="44" y="59"/>
                  </a:cxn>
                </a:cxnLst>
                <a:rect l="0" t="0" r="r" b="b"/>
                <a:pathLst>
                  <a:path w="151" h="254">
                    <a:moveTo>
                      <a:pt x="44" y="59"/>
                    </a:moveTo>
                    <a:cubicBezTo>
                      <a:pt x="0" y="63"/>
                      <a:pt x="0" y="63"/>
                      <a:pt x="0" y="63"/>
                    </a:cubicBezTo>
                    <a:cubicBezTo>
                      <a:pt x="0" y="63"/>
                      <a:pt x="4" y="198"/>
                      <a:pt x="32" y="249"/>
                    </a:cubicBezTo>
                    <a:cubicBezTo>
                      <a:pt x="105" y="254"/>
                      <a:pt x="105" y="254"/>
                      <a:pt x="105" y="254"/>
                    </a:cubicBezTo>
                    <a:cubicBezTo>
                      <a:pt x="105" y="254"/>
                      <a:pt x="151" y="132"/>
                      <a:pt x="143" y="66"/>
                    </a:cubicBezTo>
                    <a:cubicBezTo>
                      <a:pt x="136" y="0"/>
                      <a:pt x="44" y="59"/>
                      <a:pt x="44" y="59"/>
                    </a:cubicBezTo>
                    <a:close/>
                  </a:path>
                </a:pathLst>
              </a:custGeom>
              <a:gradFill flip="none" rotWithShape="1">
                <a:gsLst>
                  <a:gs pos="0">
                    <a:sysClr val="window" lastClr="FFFFFF">
                      <a:shade val="30000"/>
                      <a:satMod val="115000"/>
                    </a:sysClr>
                  </a:gs>
                  <a:gs pos="50000">
                    <a:sysClr val="window" lastClr="FFFFFF">
                      <a:shade val="67500"/>
                      <a:satMod val="115000"/>
                    </a:sysClr>
                  </a:gs>
                  <a:gs pos="100000">
                    <a:sysClr val="window" lastClr="FFFFFF">
                      <a:shade val="100000"/>
                      <a:satMod val="115000"/>
                    </a:sysClr>
                  </a:gs>
                </a:gsLst>
                <a:lin ang="5400000" scaled="1"/>
                <a:tileRect/>
              </a:gra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mn-ea"/>
                </a:endParaRPr>
              </a:p>
            </p:txBody>
          </p:sp>
          <p:sp>
            <p:nvSpPr>
              <p:cNvPr id="36" name="Freeform 19"/>
              <p:cNvSpPr>
                <a:spLocks/>
              </p:cNvSpPr>
              <p:nvPr/>
            </p:nvSpPr>
            <p:spPr bwMode="auto">
              <a:xfrm>
                <a:off x="7633616" y="4538008"/>
                <a:ext cx="269643" cy="671845"/>
              </a:xfrm>
              <a:custGeom>
                <a:avLst/>
                <a:gdLst/>
                <a:ahLst/>
                <a:cxnLst>
                  <a:cxn ang="0">
                    <a:pos x="64" y="0"/>
                  </a:cxn>
                  <a:cxn ang="0">
                    <a:pos x="59" y="35"/>
                  </a:cxn>
                  <a:cxn ang="0">
                    <a:pos x="0" y="302"/>
                  </a:cxn>
                  <a:cxn ang="0">
                    <a:pos x="97" y="446"/>
                  </a:cxn>
                  <a:cxn ang="0">
                    <a:pos x="179" y="312"/>
                  </a:cxn>
                  <a:cxn ang="0">
                    <a:pos x="142" y="21"/>
                  </a:cxn>
                  <a:cxn ang="0">
                    <a:pos x="64" y="0"/>
                  </a:cxn>
                </a:cxnLst>
                <a:rect l="0" t="0" r="r" b="b"/>
                <a:pathLst>
                  <a:path w="179" h="446">
                    <a:moveTo>
                      <a:pt x="64" y="0"/>
                    </a:moveTo>
                    <a:lnTo>
                      <a:pt x="59" y="35"/>
                    </a:lnTo>
                    <a:lnTo>
                      <a:pt x="0" y="302"/>
                    </a:lnTo>
                    <a:lnTo>
                      <a:pt x="97" y="446"/>
                    </a:lnTo>
                    <a:lnTo>
                      <a:pt x="179" y="312"/>
                    </a:lnTo>
                    <a:lnTo>
                      <a:pt x="142" y="21"/>
                    </a:lnTo>
                    <a:lnTo>
                      <a:pt x="64" y="0"/>
                    </a:lnTo>
                    <a:close/>
                  </a:path>
                </a:pathLst>
              </a:custGeom>
              <a:gradFill flip="none" rotWithShape="1">
                <a:gsLst>
                  <a:gs pos="0">
                    <a:srgbClr val="414142">
                      <a:shade val="30000"/>
                      <a:satMod val="115000"/>
                    </a:srgbClr>
                  </a:gs>
                  <a:gs pos="50000">
                    <a:srgbClr val="414142">
                      <a:shade val="67500"/>
                      <a:satMod val="115000"/>
                    </a:srgbClr>
                  </a:gs>
                  <a:gs pos="100000">
                    <a:srgbClr val="414142">
                      <a:shade val="100000"/>
                      <a:satMod val="115000"/>
                    </a:srgbClr>
                  </a:gs>
                </a:gsLst>
                <a:lin ang="16200000" scaled="1"/>
                <a:tileRect/>
              </a:gra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mn-ea"/>
                </a:endParaRPr>
              </a:p>
            </p:txBody>
          </p:sp>
          <p:sp>
            <p:nvSpPr>
              <p:cNvPr id="37" name="Freeform 20"/>
              <p:cNvSpPr>
                <a:spLocks/>
              </p:cNvSpPr>
              <p:nvPr/>
            </p:nvSpPr>
            <p:spPr bwMode="auto">
              <a:xfrm>
                <a:off x="7657718" y="4271378"/>
                <a:ext cx="278681" cy="319352"/>
              </a:xfrm>
              <a:custGeom>
                <a:avLst/>
                <a:gdLst/>
                <a:ahLst/>
                <a:cxnLst>
                  <a:cxn ang="0">
                    <a:pos x="0" y="44"/>
                  </a:cxn>
                  <a:cxn ang="0">
                    <a:pos x="18" y="90"/>
                  </a:cxn>
                  <a:cxn ang="0">
                    <a:pos x="55" y="89"/>
                  </a:cxn>
                  <a:cxn ang="0">
                    <a:pos x="78" y="27"/>
                  </a:cxn>
                  <a:cxn ang="0">
                    <a:pos x="40" y="1"/>
                  </a:cxn>
                  <a:cxn ang="0">
                    <a:pos x="0" y="44"/>
                  </a:cxn>
                </a:cxnLst>
                <a:rect l="0" t="0" r="r" b="b"/>
                <a:pathLst>
                  <a:path w="78" h="90">
                    <a:moveTo>
                      <a:pt x="0" y="44"/>
                    </a:moveTo>
                    <a:cubicBezTo>
                      <a:pt x="18" y="90"/>
                      <a:pt x="18" y="90"/>
                      <a:pt x="18" y="90"/>
                    </a:cubicBezTo>
                    <a:cubicBezTo>
                      <a:pt x="18" y="90"/>
                      <a:pt x="38" y="83"/>
                      <a:pt x="55" y="89"/>
                    </a:cubicBezTo>
                    <a:cubicBezTo>
                      <a:pt x="78" y="27"/>
                      <a:pt x="78" y="27"/>
                      <a:pt x="78" y="27"/>
                    </a:cubicBezTo>
                    <a:cubicBezTo>
                      <a:pt x="78" y="27"/>
                      <a:pt x="43" y="2"/>
                      <a:pt x="40" y="1"/>
                    </a:cubicBezTo>
                    <a:cubicBezTo>
                      <a:pt x="37" y="0"/>
                      <a:pt x="0" y="44"/>
                      <a:pt x="0" y="44"/>
                    </a:cubicBezTo>
                    <a:close/>
                  </a:path>
                </a:pathLst>
              </a:custGeom>
              <a:gradFill flip="none" rotWithShape="1">
                <a:gsLst>
                  <a:gs pos="0">
                    <a:sysClr val="window" lastClr="FFFFFF">
                      <a:lumMod val="50000"/>
                      <a:shade val="30000"/>
                      <a:satMod val="115000"/>
                    </a:sysClr>
                  </a:gs>
                  <a:gs pos="50000">
                    <a:sysClr val="window" lastClr="FFFFFF">
                      <a:lumMod val="50000"/>
                      <a:shade val="67500"/>
                      <a:satMod val="115000"/>
                    </a:sysClr>
                  </a:gs>
                  <a:gs pos="100000">
                    <a:sysClr val="window" lastClr="FFFFFF">
                      <a:lumMod val="50000"/>
                      <a:shade val="100000"/>
                      <a:satMod val="115000"/>
                    </a:sysClr>
                  </a:gs>
                </a:gsLst>
                <a:lin ang="16200000" scaled="1"/>
                <a:tileRect/>
              </a:gra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mn-ea"/>
                </a:endParaRPr>
              </a:p>
            </p:txBody>
          </p:sp>
          <p:sp>
            <p:nvSpPr>
              <p:cNvPr id="38" name="Freeform 21"/>
              <p:cNvSpPr>
                <a:spLocks/>
              </p:cNvSpPr>
              <p:nvPr/>
            </p:nvSpPr>
            <p:spPr bwMode="auto">
              <a:xfrm>
                <a:off x="7513105" y="4065005"/>
                <a:ext cx="557361" cy="504637"/>
              </a:xfrm>
              <a:custGeom>
                <a:avLst/>
                <a:gdLst/>
                <a:ahLst/>
                <a:cxnLst>
                  <a:cxn ang="0">
                    <a:pos x="38" y="20"/>
                  </a:cxn>
                  <a:cxn ang="0">
                    <a:pos x="0" y="60"/>
                  </a:cxn>
                  <a:cxn ang="0">
                    <a:pos x="38" y="138"/>
                  </a:cxn>
                  <a:cxn ang="0">
                    <a:pos x="71" y="89"/>
                  </a:cxn>
                  <a:cxn ang="0">
                    <a:pos x="119" y="142"/>
                  </a:cxn>
                  <a:cxn ang="0">
                    <a:pos x="149" y="45"/>
                  </a:cxn>
                  <a:cxn ang="0">
                    <a:pos x="38" y="20"/>
                  </a:cxn>
                </a:cxnLst>
                <a:rect l="0" t="0" r="r" b="b"/>
                <a:pathLst>
                  <a:path w="157" h="142">
                    <a:moveTo>
                      <a:pt x="38" y="20"/>
                    </a:moveTo>
                    <a:cubicBezTo>
                      <a:pt x="0" y="60"/>
                      <a:pt x="0" y="60"/>
                      <a:pt x="0" y="60"/>
                    </a:cubicBezTo>
                    <a:cubicBezTo>
                      <a:pt x="0" y="60"/>
                      <a:pt x="5" y="109"/>
                      <a:pt x="38" y="138"/>
                    </a:cubicBezTo>
                    <a:cubicBezTo>
                      <a:pt x="71" y="89"/>
                      <a:pt x="71" y="89"/>
                      <a:pt x="71" y="89"/>
                    </a:cubicBezTo>
                    <a:cubicBezTo>
                      <a:pt x="119" y="142"/>
                      <a:pt x="119" y="142"/>
                      <a:pt x="119" y="142"/>
                    </a:cubicBezTo>
                    <a:cubicBezTo>
                      <a:pt x="119" y="142"/>
                      <a:pt x="157" y="89"/>
                      <a:pt x="149" y="45"/>
                    </a:cubicBezTo>
                    <a:cubicBezTo>
                      <a:pt x="140" y="0"/>
                      <a:pt x="38" y="20"/>
                      <a:pt x="38" y="2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mn-ea"/>
                </a:endParaRPr>
              </a:p>
            </p:txBody>
          </p:sp>
          <p:sp>
            <p:nvSpPr>
              <p:cNvPr id="39" name="Freeform 22"/>
              <p:cNvSpPr>
                <a:spLocks/>
              </p:cNvSpPr>
              <p:nvPr/>
            </p:nvSpPr>
            <p:spPr bwMode="auto">
              <a:xfrm>
                <a:off x="7244970" y="3876707"/>
                <a:ext cx="200349" cy="198842"/>
              </a:xfrm>
              <a:custGeom>
                <a:avLst/>
                <a:gdLst/>
                <a:ahLst/>
                <a:cxnLst>
                  <a:cxn ang="0">
                    <a:pos x="56" y="28"/>
                  </a:cxn>
                  <a:cxn ang="0">
                    <a:pos x="28" y="56"/>
                  </a:cxn>
                  <a:cxn ang="0">
                    <a:pos x="0" y="28"/>
                  </a:cxn>
                  <a:cxn ang="0">
                    <a:pos x="28" y="0"/>
                  </a:cxn>
                  <a:cxn ang="0">
                    <a:pos x="56" y="28"/>
                  </a:cxn>
                </a:cxnLst>
                <a:rect l="0" t="0" r="r" b="b"/>
                <a:pathLst>
                  <a:path w="56" h="56">
                    <a:moveTo>
                      <a:pt x="56" y="28"/>
                    </a:moveTo>
                    <a:cubicBezTo>
                      <a:pt x="56" y="44"/>
                      <a:pt x="43" y="56"/>
                      <a:pt x="28" y="56"/>
                    </a:cubicBezTo>
                    <a:cubicBezTo>
                      <a:pt x="12" y="56"/>
                      <a:pt x="0" y="44"/>
                      <a:pt x="0" y="28"/>
                    </a:cubicBezTo>
                    <a:cubicBezTo>
                      <a:pt x="0" y="13"/>
                      <a:pt x="12" y="0"/>
                      <a:pt x="28" y="0"/>
                    </a:cubicBezTo>
                    <a:cubicBezTo>
                      <a:pt x="44" y="0"/>
                      <a:pt x="56" y="13"/>
                      <a:pt x="56" y="28"/>
                    </a:cubicBezTo>
                    <a:close/>
                  </a:path>
                </a:pathLst>
              </a:custGeom>
              <a:solidFill>
                <a:sysClr val="window" lastClr="FFFFFF">
                  <a:lumMod val="65000"/>
                </a:sysClr>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mn-ea"/>
                </a:endParaRPr>
              </a:p>
            </p:txBody>
          </p:sp>
          <p:sp>
            <p:nvSpPr>
              <p:cNvPr id="40" name="Freeform 23"/>
              <p:cNvSpPr>
                <a:spLocks/>
              </p:cNvSpPr>
              <p:nvPr/>
            </p:nvSpPr>
            <p:spPr bwMode="auto">
              <a:xfrm>
                <a:off x="8142772" y="3879720"/>
                <a:ext cx="198842" cy="198842"/>
              </a:xfrm>
              <a:custGeom>
                <a:avLst/>
                <a:gdLst/>
                <a:ahLst/>
                <a:cxnLst>
                  <a:cxn ang="0">
                    <a:pos x="0" y="28"/>
                  </a:cxn>
                  <a:cxn ang="0">
                    <a:pos x="28" y="56"/>
                  </a:cxn>
                  <a:cxn ang="0">
                    <a:pos x="56" y="28"/>
                  </a:cxn>
                  <a:cxn ang="0">
                    <a:pos x="28" y="0"/>
                  </a:cxn>
                  <a:cxn ang="0">
                    <a:pos x="0" y="28"/>
                  </a:cxn>
                </a:cxnLst>
                <a:rect l="0" t="0" r="r" b="b"/>
                <a:pathLst>
                  <a:path w="56" h="56">
                    <a:moveTo>
                      <a:pt x="0" y="28"/>
                    </a:moveTo>
                    <a:cubicBezTo>
                      <a:pt x="0" y="43"/>
                      <a:pt x="12" y="56"/>
                      <a:pt x="28" y="56"/>
                    </a:cubicBezTo>
                    <a:cubicBezTo>
                      <a:pt x="43" y="56"/>
                      <a:pt x="56" y="44"/>
                      <a:pt x="56" y="28"/>
                    </a:cubicBezTo>
                    <a:cubicBezTo>
                      <a:pt x="56" y="12"/>
                      <a:pt x="44" y="0"/>
                      <a:pt x="28" y="0"/>
                    </a:cubicBezTo>
                    <a:cubicBezTo>
                      <a:pt x="12" y="0"/>
                      <a:pt x="0" y="12"/>
                      <a:pt x="0" y="28"/>
                    </a:cubicBezTo>
                    <a:close/>
                  </a:path>
                </a:pathLst>
              </a:custGeom>
              <a:solidFill>
                <a:sysClr val="window" lastClr="FFFFFF">
                  <a:lumMod val="65000"/>
                </a:sysClr>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mn-ea"/>
                </a:endParaRPr>
              </a:p>
            </p:txBody>
          </p:sp>
          <p:sp>
            <p:nvSpPr>
              <p:cNvPr id="41" name="Freeform 24"/>
              <p:cNvSpPr>
                <a:spLocks/>
              </p:cNvSpPr>
              <p:nvPr/>
            </p:nvSpPr>
            <p:spPr bwMode="auto">
              <a:xfrm>
                <a:off x="7341378" y="3459441"/>
                <a:ext cx="921905" cy="921904"/>
              </a:xfrm>
              <a:custGeom>
                <a:avLst/>
                <a:gdLst/>
                <a:ahLst/>
                <a:cxnLst>
                  <a:cxn ang="0">
                    <a:pos x="259" y="130"/>
                  </a:cxn>
                  <a:cxn ang="0">
                    <a:pos x="129" y="259"/>
                  </a:cxn>
                  <a:cxn ang="0">
                    <a:pos x="0" y="129"/>
                  </a:cxn>
                  <a:cxn ang="0">
                    <a:pos x="130" y="0"/>
                  </a:cxn>
                  <a:cxn ang="0">
                    <a:pos x="259" y="130"/>
                  </a:cxn>
                </a:cxnLst>
                <a:rect l="0" t="0" r="r" b="b"/>
                <a:pathLst>
                  <a:path w="259" h="259">
                    <a:moveTo>
                      <a:pt x="259" y="130"/>
                    </a:moveTo>
                    <a:cubicBezTo>
                      <a:pt x="258" y="201"/>
                      <a:pt x="200" y="259"/>
                      <a:pt x="129" y="259"/>
                    </a:cubicBezTo>
                    <a:cubicBezTo>
                      <a:pt x="58" y="258"/>
                      <a:pt x="0" y="200"/>
                      <a:pt x="0" y="129"/>
                    </a:cubicBezTo>
                    <a:cubicBezTo>
                      <a:pt x="0" y="58"/>
                      <a:pt x="58" y="0"/>
                      <a:pt x="130" y="0"/>
                    </a:cubicBezTo>
                    <a:cubicBezTo>
                      <a:pt x="201" y="0"/>
                      <a:pt x="259" y="58"/>
                      <a:pt x="259" y="130"/>
                    </a:cubicBezTo>
                    <a:close/>
                  </a:path>
                </a:pathLst>
              </a:custGeom>
              <a:solidFill>
                <a:sysClr val="window" lastClr="FFFFFF">
                  <a:lumMod val="65000"/>
                </a:sysClr>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mn-ea"/>
                </a:endParaRPr>
              </a:p>
            </p:txBody>
          </p:sp>
          <p:sp>
            <p:nvSpPr>
              <p:cNvPr id="42" name="Freeform 24"/>
              <p:cNvSpPr>
                <a:spLocks/>
              </p:cNvSpPr>
              <p:nvPr/>
            </p:nvSpPr>
            <p:spPr bwMode="auto">
              <a:xfrm>
                <a:off x="7407229" y="3581400"/>
                <a:ext cx="800600" cy="800598"/>
              </a:xfrm>
              <a:custGeom>
                <a:avLst/>
                <a:gdLst/>
                <a:ahLst/>
                <a:cxnLst>
                  <a:cxn ang="0">
                    <a:pos x="259" y="130"/>
                  </a:cxn>
                  <a:cxn ang="0">
                    <a:pos x="129" y="259"/>
                  </a:cxn>
                  <a:cxn ang="0">
                    <a:pos x="0" y="129"/>
                  </a:cxn>
                  <a:cxn ang="0">
                    <a:pos x="130" y="0"/>
                  </a:cxn>
                  <a:cxn ang="0">
                    <a:pos x="259" y="130"/>
                  </a:cxn>
                </a:cxnLst>
                <a:rect l="0" t="0" r="r" b="b"/>
                <a:pathLst>
                  <a:path w="259" h="259">
                    <a:moveTo>
                      <a:pt x="259" y="130"/>
                    </a:moveTo>
                    <a:cubicBezTo>
                      <a:pt x="258" y="201"/>
                      <a:pt x="200" y="259"/>
                      <a:pt x="129" y="259"/>
                    </a:cubicBezTo>
                    <a:cubicBezTo>
                      <a:pt x="58" y="258"/>
                      <a:pt x="0" y="200"/>
                      <a:pt x="0" y="129"/>
                    </a:cubicBezTo>
                    <a:cubicBezTo>
                      <a:pt x="0" y="58"/>
                      <a:pt x="58" y="0"/>
                      <a:pt x="130" y="0"/>
                    </a:cubicBezTo>
                    <a:cubicBezTo>
                      <a:pt x="201" y="0"/>
                      <a:pt x="259" y="58"/>
                      <a:pt x="259" y="130"/>
                    </a:cubicBezTo>
                    <a:close/>
                  </a:path>
                </a:pathLst>
              </a:custGeom>
              <a:gradFill flip="none" rotWithShape="1">
                <a:gsLst>
                  <a:gs pos="100000">
                    <a:srgbClr val="FFC000">
                      <a:shade val="67500"/>
                      <a:satMod val="115000"/>
                      <a:alpha val="3000"/>
                    </a:srgbClr>
                  </a:gs>
                  <a:gs pos="0">
                    <a:sysClr val="window" lastClr="FFFFFF">
                      <a:alpha val="59000"/>
                    </a:sysClr>
                  </a:gs>
                </a:gsLst>
                <a:path path="circle">
                  <a:fillToRect l="50000" t="50000" r="50000" b="50000"/>
                </a:path>
                <a:tileRect/>
              </a:gra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mn-ea"/>
                </a:endParaRPr>
              </a:p>
            </p:txBody>
          </p:sp>
          <p:sp>
            <p:nvSpPr>
              <p:cNvPr id="43" name="Freeform 25"/>
              <p:cNvSpPr>
                <a:spLocks/>
              </p:cNvSpPr>
              <p:nvPr/>
            </p:nvSpPr>
            <p:spPr bwMode="auto">
              <a:xfrm>
                <a:off x="7341378" y="3331398"/>
                <a:ext cx="979147" cy="611590"/>
              </a:xfrm>
              <a:custGeom>
                <a:avLst/>
                <a:gdLst/>
                <a:ahLst/>
                <a:cxnLst>
                  <a:cxn ang="0">
                    <a:pos x="3" y="151"/>
                  </a:cxn>
                  <a:cxn ang="0">
                    <a:pos x="91" y="81"/>
                  </a:cxn>
                  <a:cxn ang="0">
                    <a:pos x="257" y="172"/>
                  </a:cxn>
                  <a:cxn ang="0">
                    <a:pos x="206" y="37"/>
                  </a:cxn>
                  <a:cxn ang="0">
                    <a:pos x="3" y="151"/>
                  </a:cxn>
                </a:cxnLst>
                <a:rect l="0" t="0" r="r" b="b"/>
                <a:pathLst>
                  <a:path w="275" h="172">
                    <a:moveTo>
                      <a:pt x="3" y="151"/>
                    </a:moveTo>
                    <a:cubicBezTo>
                      <a:pt x="3" y="151"/>
                      <a:pt x="63" y="130"/>
                      <a:pt x="91" y="81"/>
                    </a:cubicBezTo>
                    <a:cubicBezTo>
                      <a:pt x="91" y="81"/>
                      <a:pt x="204" y="166"/>
                      <a:pt x="257" y="172"/>
                    </a:cubicBezTo>
                    <a:cubicBezTo>
                      <a:pt x="257" y="172"/>
                      <a:pt x="275" y="75"/>
                      <a:pt x="206" y="37"/>
                    </a:cubicBezTo>
                    <a:cubicBezTo>
                      <a:pt x="138" y="0"/>
                      <a:pt x="0" y="17"/>
                      <a:pt x="3" y="151"/>
                    </a:cubicBez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mn-ea"/>
                </a:endParaRPr>
              </a:p>
            </p:txBody>
          </p:sp>
        </p:grpSp>
        <p:sp>
          <p:nvSpPr>
            <p:cNvPr id="30" name="Rectangle 28"/>
            <p:cNvSpPr/>
            <p:nvPr/>
          </p:nvSpPr>
          <p:spPr>
            <a:xfrm>
              <a:off x="1322188" y="3954780"/>
              <a:ext cx="45719" cy="2095500"/>
            </a:xfrm>
            <a:prstGeom prst="rect">
              <a:avLst/>
            </a:prstGeom>
            <a:gradFill>
              <a:gsLst>
                <a:gs pos="100000">
                  <a:sysClr val="window" lastClr="FFFFFF">
                    <a:alpha val="74000"/>
                  </a:sysClr>
                </a:gs>
                <a:gs pos="0">
                  <a:sysClr val="window" lastClr="FFFFFF">
                    <a:alpha val="18000"/>
                  </a:sysClr>
                </a:gs>
              </a:gsLst>
              <a:lin ang="54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uk-UA" sz="1800" b="0" i="0" u="none" strike="noStrike" kern="0" cap="none" spc="0" normalizeH="0" baseline="0" noProof="0" dirty="0" smtClean="0">
                  <a:ln>
                    <a:noFill/>
                  </a:ln>
                  <a:solidFill>
                    <a:prstClr val="white"/>
                  </a:solidFill>
                  <a:effectLst/>
                  <a:uLnTx/>
                  <a:uFillTx/>
                  <a:latin typeface="+mn-ea"/>
                </a:rPr>
                <a:t> </a:t>
              </a:r>
              <a:endParaRPr kumimoji="0" lang="en-US" sz="1800" b="0" i="0" u="none" strike="noStrike" kern="0" cap="none" spc="0" normalizeH="0" baseline="0" noProof="0" dirty="0" smtClean="0">
                <a:ln>
                  <a:noFill/>
                </a:ln>
                <a:solidFill>
                  <a:prstClr val="white"/>
                </a:solidFill>
                <a:effectLst/>
                <a:uLnTx/>
                <a:uFillTx/>
                <a:latin typeface="+mn-ea"/>
              </a:endParaRPr>
            </a:p>
          </p:txBody>
        </p:sp>
        <p:sp>
          <p:nvSpPr>
            <p:cNvPr id="31" name="Rectangle 29"/>
            <p:cNvSpPr/>
            <p:nvPr/>
          </p:nvSpPr>
          <p:spPr>
            <a:xfrm>
              <a:off x="2874128" y="3961130"/>
              <a:ext cx="45719" cy="2095500"/>
            </a:xfrm>
            <a:prstGeom prst="rect">
              <a:avLst/>
            </a:prstGeom>
            <a:gradFill>
              <a:gsLst>
                <a:gs pos="100000">
                  <a:sysClr val="window" lastClr="FFFFFF">
                    <a:alpha val="74000"/>
                  </a:sysClr>
                </a:gs>
                <a:gs pos="0">
                  <a:sysClr val="window" lastClr="FFFFFF">
                    <a:alpha val="18000"/>
                  </a:sysClr>
                </a:gs>
              </a:gsLst>
              <a:lin ang="54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uk-UA" sz="1800" b="0" i="0" u="none" strike="noStrike" kern="0" cap="none" spc="0" normalizeH="0" baseline="0" noProof="0" dirty="0" smtClean="0">
                  <a:ln>
                    <a:noFill/>
                  </a:ln>
                  <a:solidFill>
                    <a:prstClr val="white"/>
                  </a:solidFill>
                  <a:effectLst/>
                  <a:uLnTx/>
                  <a:uFillTx/>
                  <a:latin typeface="+mn-ea"/>
                </a:rPr>
                <a:t> </a:t>
              </a:r>
              <a:endParaRPr kumimoji="0" lang="en-US" sz="1800" b="0" i="0" u="none" strike="noStrike" kern="0" cap="none" spc="0" normalizeH="0" baseline="0" noProof="0" dirty="0" smtClean="0">
                <a:ln>
                  <a:noFill/>
                </a:ln>
                <a:solidFill>
                  <a:prstClr val="white"/>
                </a:solidFill>
                <a:effectLst/>
                <a:uLnTx/>
                <a:uFillTx/>
                <a:latin typeface="+mn-ea"/>
              </a:endParaRPr>
            </a:p>
          </p:txBody>
        </p:sp>
        <p:sp>
          <p:nvSpPr>
            <p:cNvPr id="32" name="Rectangle 30"/>
            <p:cNvSpPr/>
            <p:nvPr/>
          </p:nvSpPr>
          <p:spPr>
            <a:xfrm flipH="1">
              <a:off x="1432942" y="5428473"/>
              <a:ext cx="1295401" cy="436612"/>
            </a:xfrm>
            <a:prstGeom prst="rect">
              <a:avLst/>
            </a:prstGeom>
            <a:noFill/>
            <a:ln>
              <a:noFill/>
            </a:ln>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rgbClr val="383838">
                      <a:lumMod val="50000"/>
                    </a:srgbClr>
                  </a:solidFill>
                  <a:effectLst/>
                  <a:uLnTx/>
                  <a:uFillTx/>
                  <a:latin typeface="+mn-ea"/>
                  <a:cs typeface="Arial" pitchFamily="34" charset="0"/>
                </a:rPr>
                <a:t>添加文本</a:t>
              </a:r>
              <a:endParaRPr kumimoji="0" lang="en-US" sz="1200" b="1" i="0" u="none" strike="noStrike" kern="0" cap="none" spc="0" normalizeH="0" baseline="0" noProof="0" dirty="0" smtClean="0">
                <a:ln>
                  <a:noFill/>
                </a:ln>
                <a:solidFill>
                  <a:srgbClr val="383838">
                    <a:lumMod val="50000"/>
                  </a:srgbClr>
                </a:solidFill>
                <a:effectLst/>
                <a:uLnTx/>
                <a:uFillTx/>
                <a:latin typeface="+mn-ea"/>
              </a:endParaRPr>
            </a:p>
          </p:txBody>
        </p:sp>
        <p:sp>
          <p:nvSpPr>
            <p:cNvPr id="33" name="Rectangle 31"/>
            <p:cNvSpPr/>
            <p:nvPr/>
          </p:nvSpPr>
          <p:spPr>
            <a:xfrm>
              <a:off x="1648093" y="4397338"/>
              <a:ext cx="926566" cy="987462"/>
            </a:xfrm>
            <a:prstGeom prst="rect">
              <a:avLst/>
            </a:prstGeom>
            <a:gradFill>
              <a:gsLst>
                <a:gs pos="100000">
                  <a:sysClr val="window" lastClr="FFFFFF"/>
                </a:gs>
                <a:gs pos="51000">
                  <a:sysClr val="window" lastClr="FFFFFF">
                    <a:alpha val="0"/>
                  </a:sysClr>
                </a:gs>
              </a:gsLst>
              <a:lin ang="27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mn-ea"/>
              </a:endParaRPr>
            </a:p>
          </p:txBody>
        </p:sp>
      </p:grpSp>
      <p:grpSp>
        <p:nvGrpSpPr>
          <p:cNvPr id="44" name="Group 404"/>
          <p:cNvGrpSpPr/>
          <p:nvPr/>
        </p:nvGrpSpPr>
        <p:grpSpPr>
          <a:xfrm>
            <a:off x="4092105" y="3099184"/>
            <a:ext cx="1028699" cy="1344774"/>
            <a:chOff x="1312768" y="3947790"/>
            <a:chExt cx="1621458" cy="2119665"/>
          </a:xfrm>
          <a:effectLst>
            <a:outerShdw blurRad="50800" dist="38100" dir="2700000" algn="tl" rotWithShape="0">
              <a:prstClr val="black">
                <a:alpha val="40000"/>
              </a:prstClr>
            </a:outerShdw>
            <a:reflection blurRad="6350" stA="52000" endA="300" endPos="35000" dir="5400000" sy="-100000" algn="bl" rotWithShape="0"/>
          </a:effectLst>
        </p:grpSpPr>
        <p:sp>
          <p:nvSpPr>
            <p:cNvPr id="45" name="Rectangle 101"/>
            <p:cNvSpPr>
              <a:spLocks noChangeArrowheads="1"/>
            </p:cNvSpPr>
            <p:nvPr/>
          </p:nvSpPr>
          <p:spPr bwMode="auto">
            <a:xfrm>
              <a:off x="1312769" y="3956804"/>
              <a:ext cx="1616505" cy="2108314"/>
            </a:xfrm>
            <a:prstGeom prst="rect">
              <a:avLst/>
            </a:prstGeom>
            <a:gradFill flip="none" rotWithShape="1">
              <a:gsLst>
                <a:gs pos="100000">
                  <a:sysClr val="window" lastClr="FFFFFF">
                    <a:lumMod val="65000"/>
                  </a:sysClr>
                </a:gs>
                <a:gs pos="62000">
                  <a:sysClr val="window" lastClr="FFFFFF">
                    <a:lumMod val="85000"/>
                  </a:sysClr>
                </a:gs>
                <a:gs pos="24000">
                  <a:sysClr val="window" lastClr="FFFFFF"/>
                </a:gs>
              </a:gsLst>
              <a:lin ang="3000000" scaled="0"/>
              <a:tileRect/>
            </a:gradFill>
            <a:ln w="12700">
              <a:solidFill>
                <a:sysClr val="window" lastClr="FFFFFF">
                  <a:lumMod val="50000"/>
                </a:sysClr>
              </a:solidFill>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uk-UA" sz="1800" b="0" i="0" u="none" strike="noStrike" kern="0" cap="none" spc="0" normalizeH="0" baseline="0" noProof="0" dirty="0" smtClean="0">
                  <a:ln>
                    <a:noFill/>
                  </a:ln>
                  <a:solidFill>
                    <a:srgbClr val="383838"/>
                  </a:solidFill>
                  <a:effectLst/>
                  <a:uLnTx/>
                  <a:uFillTx/>
                  <a:latin typeface="+mn-ea"/>
                </a:rPr>
                <a:t>                                </a:t>
              </a:r>
              <a:endParaRPr kumimoji="0" lang="en-US" sz="1800" b="0" i="0" u="none" strike="noStrike" kern="0" cap="none" spc="0" normalizeH="0" baseline="0" noProof="0" dirty="0" smtClean="0">
                <a:ln>
                  <a:noFill/>
                </a:ln>
                <a:solidFill>
                  <a:srgbClr val="383838"/>
                </a:solidFill>
                <a:effectLst/>
                <a:uLnTx/>
                <a:uFillTx/>
                <a:latin typeface="+mn-ea"/>
              </a:endParaRPr>
            </a:p>
          </p:txBody>
        </p:sp>
        <p:sp>
          <p:nvSpPr>
            <p:cNvPr id="46" name="Freeform 102"/>
            <p:cNvSpPr>
              <a:spLocks/>
            </p:cNvSpPr>
            <p:nvPr/>
          </p:nvSpPr>
          <p:spPr bwMode="auto">
            <a:xfrm>
              <a:off x="1312768" y="3956816"/>
              <a:ext cx="1616503" cy="2110639"/>
            </a:xfrm>
            <a:custGeom>
              <a:avLst/>
              <a:gdLst/>
              <a:ahLst/>
              <a:cxnLst>
                <a:cxn ang="0">
                  <a:pos x="2221" y="2720"/>
                </a:cxn>
                <a:cxn ang="0">
                  <a:pos x="2221" y="2720"/>
                </a:cxn>
                <a:cxn ang="0">
                  <a:pos x="0" y="2720"/>
                </a:cxn>
                <a:cxn ang="0">
                  <a:pos x="0" y="2"/>
                </a:cxn>
                <a:cxn ang="0">
                  <a:pos x="2221" y="2"/>
                </a:cxn>
                <a:cxn ang="0">
                  <a:pos x="2221" y="2720"/>
                </a:cxn>
                <a:cxn ang="0">
                  <a:pos x="2221" y="2720"/>
                </a:cxn>
                <a:cxn ang="0">
                  <a:pos x="2221" y="2720"/>
                </a:cxn>
                <a:cxn ang="0">
                  <a:pos x="2221" y="2720"/>
                </a:cxn>
                <a:cxn ang="0">
                  <a:pos x="2221" y="2720"/>
                </a:cxn>
                <a:cxn ang="0">
                  <a:pos x="2221" y="0"/>
                </a:cxn>
                <a:cxn ang="0">
                  <a:pos x="0" y="0"/>
                </a:cxn>
                <a:cxn ang="0">
                  <a:pos x="0" y="2723"/>
                </a:cxn>
                <a:cxn ang="0">
                  <a:pos x="2221" y="2723"/>
                </a:cxn>
                <a:cxn ang="0">
                  <a:pos x="2221" y="2720"/>
                </a:cxn>
                <a:cxn ang="0">
                  <a:pos x="2221" y="2720"/>
                </a:cxn>
              </a:cxnLst>
              <a:rect l="0" t="0" r="r" b="b"/>
              <a:pathLst>
                <a:path w="2221" h="2723">
                  <a:moveTo>
                    <a:pt x="2221" y="2720"/>
                  </a:moveTo>
                  <a:lnTo>
                    <a:pt x="2221" y="2720"/>
                  </a:lnTo>
                  <a:lnTo>
                    <a:pt x="0" y="2720"/>
                  </a:lnTo>
                  <a:lnTo>
                    <a:pt x="0" y="2"/>
                  </a:lnTo>
                  <a:lnTo>
                    <a:pt x="2221" y="2"/>
                  </a:lnTo>
                  <a:lnTo>
                    <a:pt x="2221" y="2720"/>
                  </a:lnTo>
                  <a:lnTo>
                    <a:pt x="2221" y="2720"/>
                  </a:lnTo>
                  <a:lnTo>
                    <a:pt x="2221" y="2720"/>
                  </a:lnTo>
                  <a:lnTo>
                    <a:pt x="2221" y="2720"/>
                  </a:lnTo>
                  <a:lnTo>
                    <a:pt x="2221" y="2720"/>
                  </a:lnTo>
                  <a:lnTo>
                    <a:pt x="2221" y="0"/>
                  </a:lnTo>
                  <a:lnTo>
                    <a:pt x="0" y="0"/>
                  </a:lnTo>
                  <a:lnTo>
                    <a:pt x="0" y="2723"/>
                  </a:lnTo>
                  <a:lnTo>
                    <a:pt x="2221" y="2723"/>
                  </a:lnTo>
                  <a:lnTo>
                    <a:pt x="2221" y="2720"/>
                  </a:lnTo>
                  <a:lnTo>
                    <a:pt x="2221" y="2720"/>
                  </a:lnTo>
                  <a:close/>
                </a:path>
              </a:pathLst>
            </a:custGeom>
            <a:solidFill>
              <a:srgbClr val="C2C2C2"/>
            </a:solidFill>
            <a:ln w="9525">
              <a:solidFill>
                <a:sysClr val="window" lastClr="FFFFFF">
                  <a:lumMod val="50000"/>
                </a:sysClr>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mn-ea"/>
              </a:endParaRPr>
            </a:p>
          </p:txBody>
        </p:sp>
        <p:sp>
          <p:nvSpPr>
            <p:cNvPr id="47" name="Rectangle 103"/>
            <p:cNvSpPr>
              <a:spLocks noChangeArrowheads="1"/>
            </p:cNvSpPr>
            <p:nvPr/>
          </p:nvSpPr>
          <p:spPr bwMode="auto">
            <a:xfrm>
              <a:off x="1313093" y="3947790"/>
              <a:ext cx="1621133" cy="242938"/>
            </a:xfrm>
            <a:prstGeom prst="rect">
              <a:avLst/>
            </a:prstGeom>
            <a:gradFill>
              <a:gsLst>
                <a:gs pos="0">
                  <a:sysClr val="window" lastClr="FFFFFF">
                    <a:lumMod val="50000"/>
                  </a:sysClr>
                </a:gs>
                <a:gs pos="62000">
                  <a:sysClr val="window" lastClr="FFFFFF">
                    <a:lumMod val="75000"/>
                  </a:sysClr>
                </a:gs>
                <a:gs pos="100000">
                  <a:sysClr val="window" lastClr="FFFFFF">
                    <a:lumMod val="50000"/>
                  </a:sysClr>
                </a:gs>
              </a:gsLst>
              <a:lin ang="0" scaled="0"/>
            </a:gradFill>
            <a:ln w="12700">
              <a:solidFill>
                <a:srgbClr val="4D4D4D"/>
              </a:solidFill>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mn-ea"/>
              </a:endParaRPr>
            </a:p>
          </p:txBody>
        </p:sp>
        <p:sp>
          <p:nvSpPr>
            <p:cNvPr id="48" name="Rectangle 105"/>
            <p:cNvSpPr>
              <a:spLocks noChangeArrowheads="1"/>
            </p:cNvSpPr>
            <p:nvPr/>
          </p:nvSpPr>
          <p:spPr bwMode="auto">
            <a:xfrm>
              <a:off x="1610660" y="4357855"/>
              <a:ext cx="976744" cy="1040205"/>
            </a:xfrm>
            <a:prstGeom prst="rect">
              <a:avLst/>
            </a:prstGeom>
            <a:gradFill flip="none" rotWithShape="1">
              <a:gsLst>
                <a:gs pos="100000">
                  <a:sysClr val="window" lastClr="FFFFFF">
                    <a:lumMod val="85000"/>
                  </a:sysClr>
                </a:gs>
                <a:gs pos="0">
                  <a:sysClr val="window" lastClr="FFFFFF">
                    <a:lumMod val="95000"/>
                  </a:sysClr>
                </a:gs>
              </a:gsLst>
              <a:lin ang="16200000" scaled="1"/>
              <a:tileRect/>
            </a:gradFill>
            <a:ln w="28575">
              <a:gradFill>
                <a:gsLst>
                  <a:gs pos="0">
                    <a:sysClr val="window" lastClr="FFFFFF">
                      <a:lumMod val="65000"/>
                    </a:sysClr>
                  </a:gs>
                  <a:gs pos="100000">
                    <a:srgbClr val="4D4D4D"/>
                  </a:gs>
                </a:gsLst>
                <a:lin ang="5400000" scaled="0"/>
              </a:gradFill>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mn-ea"/>
              </a:endParaRPr>
            </a:p>
          </p:txBody>
        </p:sp>
        <p:grpSp>
          <p:nvGrpSpPr>
            <p:cNvPr id="49" name="Group 212"/>
            <p:cNvGrpSpPr/>
            <p:nvPr/>
          </p:nvGrpSpPr>
          <p:grpSpPr>
            <a:xfrm>
              <a:off x="1784241" y="4431557"/>
              <a:ext cx="637112" cy="953195"/>
              <a:chOff x="7077762" y="3331398"/>
              <a:chExt cx="1360262" cy="2035118"/>
            </a:xfrm>
          </p:grpSpPr>
          <p:sp>
            <p:nvSpPr>
              <p:cNvPr id="54" name="Freeform 15"/>
              <p:cNvSpPr>
                <a:spLocks/>
              </p:cNvSpPr>
              <p:nvPr/>
            </p:nvSpPr>
            <p:spPr bwMode="auto">
              <a:xfrm>
                <a:off x="7077762" y="4206604"/>
                <a:ext cx="1360262" cy="1159912"/>
              </a:xfrm>
              <a:custGeom>
                <a:avLst/>
                <a:gdLst/>
                <a:ahLst/>
                <a:cxnLst>
                  <a:cxn ang="0">
                    <a:pos x="0" y="326"/>
                  </a:cxn>
                  <a:cxn ang="0">
                    <a:pos x="149" y="29"/>
                  </a:cxn>
                  <a:cxn ang="0">
                    <a:pos x="382" y="325"/>
                  </a:cxn>
                  <a:cxn ang="0">
                    <a:pos x="0" y="326"/>
                  </a:cxn>
                </a:cxnLst>
                <a:rect l="0" t="0" r="r" b="b"/>
                <a:pathLst>
                  <a:path w="382" h="326">
                    <a:moveTo>
                      <a:pt x="0" y="326"/>
                    </a:moveTo>
                    <a:cubicBezTo>
                      <a:pt x="0" y="326"/>
                      <a:pt x="24" y="55"/>
                      <a:pt x="149" y="29"/>
                    </a:cubicBezTo>
                    <a:cubicBezTo>
                      <a:pt x="282" y="0"/>
                      <a:pt x="361" y="76"/>
                      <a:pt x="382" y="325"/>
                    </a:cubicBezTo>
                    <a:cubicBezTo>
                      <a:pt x="0" y="326"/>
                      <a:pt x="0" y="326"/>
                      <a:pt x="0" y="326"/>
                    </a:cubicBezTo>
                  </a:path>
                </a:pathLst>
              </a:custGeom>
              <a:gradFill flip="none" rotWithShape="1">
                <a:gsLst>
                  <a:gs pos="0">
                    <a:sysClr val="window" lastClr="FFFFFF">
                      <a:lumMod val="50000"/>
                      <a:shade val="30000"/>
                      <a:satMod val="115000"/>
                    </a:sysClr>
                  </a:gs>
                  <a:gs pos="50000">
                    <a:sysClr val="window" lastClr="FFFFFF">
                      <a:lumMod val="50000"/>
                      <a:shade val="67500"/>
                      <a:satMod val="115000"/>
                    </a:sysClr>
                  </a:gs>
                  <a:gs pos="100000">
                    <a:sysClr val="window" lastClr="FFFFFF">
                      <a:lumMod val="50000"/>
                      <a:shade val="100000"/>
                      <a:satMod val="115000"/>
                    </a:sysClr>
                  </a:gs>
                </a:gsLst>
                <a:lin ang="5400000" scaled="1"/>
                <a:tileRect/>
              </a:gra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mn-ea"/>
                </a:endParaRPr>
              </a:p>
            </p:txBody>
          </p:sp>
          <p:sp>
            <p:nvSpPr>
              <p:cNvPr id="55" name="Freeform 18"/>
              <p:cNvSpPr>
                <a:spLocks/>
              </p:cNvSpPr>
              <p:nvPr/>
            </p:nvSpPr>
            <p:spPr bwMode="auto">
              <a:xfrm>
                <a:off x="7526663" y="4110196"/>
                <a:ext cx="537778" cy="903827"/>
              </a:xfrm>
              <a:custGeom>
                <a:avLst/>
                <a:gdLst/>
                <a:ahLst/>
                <a:cxnLst>
                  <a:cxn ang="0">
                    <a:pos x="44" y="59"/>
                  </a:cxn>
                  <a:cxn ang="0">
                    <a:pos x="0" y="63"/>
                  </a:cxn>
                  <a:cxn ang="0">
                    <a:pos x="32" y="249"/>
                  </a:cxn>
                  <a:cxn ang="0">
                    <a:pos x="105" y="254"/>
                  </a:cxn>
                  <a:cxn ang="0">
                    <a:pos x="143" y="66"/>
                  </a:cxn>
                  <a:cxn ang="0">
                    <a:pos x="44" y="59"/>
                  </a:cxn>
                </a:cxnLst>
                <a:rect l="0" t="0" r="r" b="b"/>
                <a:pathLst>
                  <a:path w="151" h="254">
                    <a:moveTo>
                      <a:pt x="44" y="59"/>
                    </a:moveTo>
                    <a:cubicBezTo>
                      <a:pt x="0" y="63"/>
                      <a:pt x="0" y="63"/>
                      <a:pt x="0" y="63"/>
                    </a:cubicBezTo>
                    <a:cubicBezTo>
                      <a:pt x="0" y="63"/>
                      <a:pt x="4" y="198"/>
                      <a:pt x="32" y="249"/>
                    </a:cubicBezTo>
                    <a:cubicBezTo>
                      <a:pt x="105" y="254"/>
                      <a:pt x="105" y="254"/>
                      <a:pt x="105" y="254"/>
                    </a:cubicBezTo>
                    <a:cubicBezTo>
                      <a:pt x="105" y="254"/>
                      <a:pt x="151" y="132"/>
                      <a:pt x="143" y="66"/>
                    </a:cubicBezTo>
                    <a:cubicBezTo>
                      <a:pt x="136" y="0"/>
                      <a:pt x="44" y="59"/>
                      <a:pt x="44" y="59"/>
                    </a:cubicBezTo>
                    <a:close/>
                  </a:path>
                </a:pathLst>
              </a:custGeom>
              <a:gradFill flip="none" rotWithShape="1">
                <a:gsLst>
                  <a:gs pos="0">
                    <a:sysClr val="window" lastClr="FFFFFF">
                      <a:shade val="30000"/>
                      <a:satMod val="115000"/>
                    </a:sysClr>
                  </a:gs>
                  <a:gs pos="50000">
                    <a:sysClr val="window" lastClr="FFFFFF">
                      <a:shade val="67500"/>
                      <a:satMod val="115000"/>
                    </a:sysClr>
                  </a:gs>
                  <a:gs pos="100000">
                    <a:sysClr val="window" lastClr="FFFFFF">
                      <a:shade val="100000"/>
                      <a:satMod val="115000"/>
                    </a:sysClr>
                  </a:gs>
                </a:gsLst>
                <a:lin ang="5400000" scaled="1"/>
                <a:tileRect/>
              </a:gra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mn-ea"/>
                </a:endParaRPr>
              </a:p>
            </p:txBody>
          </p:sp>
          <p:sp>
            <p:nvSpPr>
              <p:cNvPr id="56" name="Freeform 19"/>
              <p:cNvSpPr>
                <a:spLocks/>
              </p:cNvSpPr>
              <p:nvPr/>
            </p:nvSpPr>
            <p:spPr bwMode="auto">
              <a:xfrm>
                <a:off x="7633616" y="4538008"/>
                <a:ext cx="269643" cy="671845"/>
              </a:xfrm>
              <a:custGeom>
                <a:avLst/>
                <a:gdLst/>
                <a:ahLst/>
                <a:cxnLst>
                  <a:cxn ang="0">
                    <a:pos x="64" y="0"/>
                  </a:cxn>
                  <a:cxn ang="0">
                    <a:pos x="59" y="35"/>
                  </a:cxn>
                  <a:cxn ang="0">
                    <a:pos x="0" y="302"/>
                  </a:cxn>
                  <a:cxn ang="0">
                    <a:pos x="97" y="446"/>
                  </a:cxn>
                  <a:cxn ang="0">
                    <a:pos x="179" y="312"/>
                  </a:cxn>
                  <a:cxn ang="0">
                    <a:pos x="142" y="21"/>
                  </a:cxn>
                  <a:cxn ang="0">
                    <a:pos x="64" y="0"/>
                  </a:cxn>
                </a:cxnLst>
                <a:rect l="0" t="0" r="r" b="b"/>
                <a:pathLst>
                  <a:path w="179" h="446">
                    <a:moveTo>
                      <a:pt x="64" y="0"/>
                    </a:moveTo>
                    <a:lnTo>
                      <a:pt x="59" y="35"/>
                    </a:lnTo>
                    <a:lnTo>
                      <a:pt x="0" y="302"/>
                    </a:lnTo>
                    <a:lnTo>
                      <a:pt x="97" y="446"/>
                    </a:lnTo>
                    <a:lnTo>
                      <a:pt x="179" y="312"/>
                    </a:lnTo>
                    <a:lnTo>
                      <a:pt x="142" y="21"/>
                    </a:lnTo>
                    <a:lnTo>
                      <a:pt x="64" y="0"/>
                    </a:lnTo>
                    <a:close/>
                  </a:path>
                </a:pathLst>
              </a:custGeom>
              <a:gradFill flip="none" rotWithShape="1">
                <a:gsLst>
                  <a:gs pos="0">
                    <a:srgbClr val="414142">
                      <a:shade val="30000"/>
                      <a:satMod val="115000"/>
                    </a:srgbClr>
                  </a:gs>
                  <a:gs pos="50000">
                    <a:srgbClr val="414142">
                      <a:shade val="67500"/>
                      <a:satMod val="115000"/>
                    </a:srgbClr>
                  </a:gs>
                  <a:gs pos="100000">
                    <a:srgbClr val="414142">
                      <a:shade val="100000"/>
                      <a:satMod val="115000"/>
                    </a:srgbClr>
                  </a:gs>
                </a:gsLst>
                <a:lin ang="16200000" scaled="1"/>
                <a:tileRect/>
              </a:gra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mn-ea"/>
                </a:endParaRPr>
              </a:p>
            </p:txBody>
          </p:sp>
          <p:sp>
            <p:nvSpPr>
              <p:cNvPr id="57" name="Freeform 20"/>
              <p:cNvSpPr>
                <a:spLocks/>
              </p:cNvSpPr>
              <p:nvPr/>
            </p:nvSpPr>
            <p:spPr bwMode="auto">
              <a:xfrm>
                <a:off x="7657718" y="4271378"/>
                <a:ext cx="278681" cy="319352"/>
              </a:xfrm>
              <a:custGeom>
                <a:avLst/>
                <a:gdLst/>
                <a:ahLst/>
                <a:cxnLst>
                  <a:cxn ang="0">
                    <a:pos x="0" y="44"/>
                  </a:cxn>
                  <a:cxn ang="0">
                    <a:pos x="18" y="90"/>
                  </a:cxn>
                  <a:cxn ang="0">
                    <a:pos x="55" y="89"/>
                  </a:cxn>
                  <a:cxn ang="0">
                    <a:pos x="78" y="27"/>
                  </a:cxn>
                  <a:cxn ang="0">
                    <a:pos x="40" y="1"/>
                  </a:cxn>
                  <a:cxn ang="0">
                    <a:pos x="0" y="44"/>
                  </a:cxn>
                </a:cxnLst>
                <a:rect l="0" t="0" r="r" b="b"/>
                <a:pathLst>
                  <a:path w="78" h="90">
                    <a:moveTo>
                      <a:pt x="0" y="44"/>
                    </a:moveTo>
                    <a:cubicBezTo>
                      <a:pt x="18" y="90"/>
                      <a:pt x="18" y="90"/>
                      <a:pt x="18" y="90"/>
                    </a:cubicBezTo>
                    <a:cubicBezTo>
                      <a:pt x="18" y="90"/>
                      <a:pt x="38" y="83"/>
                      <a:pt x="55" y="89"/>
                    </a:cubicBezTo>
                    <a:cubicBezTo>
                      <a:pt x="78" y="27"/>
                      <a:pt x="78" y="27"/>
                      <a:pt x="78" y="27"/>
                    </a:cubicBezTo>
                    <a:cubicBezTo>
                      <a:pt x="78" y="27"/>
                      <a:pt x="43" y="2"/>
                      <a:pt x="40" y="1"/>
                    </a:cubicBezTo>
                    <a:cubicBezTo>
                      <a:pt x="37" y="0"/>
                      <a:pt x="0" y="44"/>
                      <a:pt x="0" y="44"/>
                    </a:cubicBezTo>
                    <a:close/>
                  </a:path>
                </a:pathLst>
              </a:custGeom>
              <a:gradFill flip="none" rotWithShape="1">
                <a:gsLst>
                  <a:gs pos="0">
                    <a:sysClr val="window" lastClr="FFFFFF">
                      <a:lumMod val="50000"/>
                      <a:shade val="30000"/>
                      <a:satMod val="115000"/>
                    </a:sysClr>
                  </a:gs>
                  <a:gs pos="50000">
                    <a:sysClr val="window" lastClr="FFFFFF">
                      <a:lumMod val="50000"/>
                      <a:shade val="67500"/>
                      <a:satMod val="115000"/>
                    </a:sysClr>
                  </a:gs>
                  <a:gs pos="100000">
                    <a:sysClr val="window" lastClr="FFFFFF">
                      <a:lumMod val="50000"/>
                      <a:shade val="100000"/>
                      <a:satMod val="115000"/>
                    </a:sysClr>
                  </a:gs>
                </a:gsLst>
                <a:lin ang="16200000" scaled="1"/>
                <a:tileRect/>
              </a:gra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mn-ea"/>
                </a:endParaRPr>
              </a:p>
            </p:txBody>
          </p:sp>
          <p:sp>
            <p:nvSpPr>
              <p:cNvPr id="58" name="Freeform 21"/>
              <p:cNvSpPr>
                <a:spLocks/>
              </p:cNvSpPr>
              <p:nvPr/>
            </p:nvSpPr>
            <p:spPr bwMode="auto">
              <a:xfrm>
                <a:off x="7513105" y="4065005"/>
                <a:ext cx="557361" cy="504637"/>
              </a:xfrm>
              <a:custGeom>
                <a:avLst/>
                <a:gdLst/>
                <a:ahLst/>
                <a:cxnLst>
                  <a:cxn ang="0">
                    <a:pos x="38" y="20"/>
                  </a:cxn>
                  <a:cxn ang="0">
                    <a:pos x="0" y="60"/>
                  </a:cxn>
                  <a:cxn ang="0">
                    <a:pos x="38" y="138"/>
                  </a:cxn>
                  <a:cxn ang="0">
                    <a:pos x="71" y="89"/>
                  </a:cxn>
                  <a:cxn ang="0">
                    <a:pos x="119" y="142"/>
                  </a:cxn>
                  <a:cxn ang="0">
                    <a:pos x="149" y="45"/>
                  </a:cxn>
                  <a:cxn ang="0">
                    <a:pos x="38" y="20"/>
                  </a:cxn>
                </a:cxnLst>
                <a:rect l="0" t="0" r="r" b="b"/>
                <a:pathLst>
                  <a:path w="157" h="142">
                    <a:moveTo>
                      <a:pt x="38" y="20"/>
                    </a:moveTo>
                    <a:cubicBezTo>
                      <a:pt x="0" y="60"/>
                      <a:pt x="0" y="60"/>
                      <a:pt x="0" y="60"/>
                    </a:cubicBezTo>
                    <a:cubicBezTo>
                      <a:pt x="0" y="60"/>
                      <a:pt x="5" y="109"/>
                      <a:pt x="38" y="138"/>
                    </a:cubicBezTo>
                    <a:cubicBezTo>
                      <a:pt x="71" y="89"/>
                      <a:pt x="71" y="89"/>
                      <a:pt x="71" y="89"/>
                    </a:cubicBezTo>
                    <a:cubicBezTo>
                      <a:pt x="119" y="142"/>
                      <a:pt x="119" y="142"/>
                      <a:pt x="119" y="142"/>
                    </a:cubicBezTo>
                    <a:cubicBezTo>
                      <a:pt x="119" y="142"/>
                      <a:pt x="157" y="89"/>
                      <a:pt x="149" y="45"/>
                    </a:cubicBezTo>
                    <a:cubicBezTo>
                      <a:pt x="140" y="0"/>
                      <a:pt x="38" y="20"/>
                      <a:pt x="38" y="2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mn-ea"/>
                </a:endParaRPr>
              </a:p>
            </p:txBody>
          </p:sp>
          <p:sp>
            <p:nvSpPr>
              <p:cNvPr id="59" name="Freeform 22"/>
              <p:cNvSpPr>
                <a:spLocks/>
              </p:cNvSpPr>
              <p:nvPr/>
            </p:nvSpPr>
            <p:spPr bwMode="auto">
              <a:xfrm>
                <a:off x="7244970" y="3876707"/>
                <a:ext cx="200349" cy="198842"/>
              </a:xfrm>
              <a:custGeom>
                <a:avLst/>
                <a:gdLst/>
                <a:ahLst/>
                <a:cxnLst>
                  <a:cxn ang="0">
                    <a:pos x="56" y="28"/>
                  </a:cxn>
                  <a:cxn ang="0">
                    <a:pos x="28" y="56"/>
                  </a:cxn>
                  <a:cxn ang="0">
                    <a:pos x="0" y="28"/>
                  </a:cxn>
                  <a:cxn ang="0">
                    <a:pos x="28" y="0"/>
                  </a:cxn>
                  <a:cxn ang="0">
                    <a:pos x="56" y="28"/>
                  </a:cxn>
                </a:cxnLst>
                <a:rect l="0" t="0" r="r" b="b"/>
                <a:pathLst>
                  <a:path w="56" h="56">
                    <a:moveTo>
                      <a:pt x="56" y="28"/>
                    </a:moveTo>
                    <a:cubicBezTo>
                      <a:pt x="56" y="44"/>
                      <a:pt x="43" y="56"/>
                      <a:pt x="28" y="56"/>
                    </a:cubicBezTo>
                    <a:cubicBezTo>
                      <a:pt x="12" y="56"/>
                      <a:pt x="0" y="44"/>
                      <a:pt x="0" y="28"/>
                    </a:cubicBezTo>
                    <a:cubicBezTo>
                      <a:pt x="0" y="13"/>
                      <a:pt x="12" y="0"/>
                      <a:pt x="28" y="0"/>
                    </a:cubicBezTo>
                    <a:cubicBezTo>
                      <a:pt x="44" y="0"/>
                      <a:pt x="56" y="13"/>
                      <a:pt x="56" y="28"/>
                    </a:cubicBezTo>
                    <a:close/>
                  </a:path>
                </a:pathLst>
              </a:custGeom>
              <a:solidFill>
                <a:sysClr val="window" lastClr="FFFFFF">
                  <a:lumMod val="65000"/>
                </a:sysClr>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mn-ea"/>
                </a:endParaRPr>
              </a:p>
            </p:txBody>
          </p:sp>
          <p:sp>
            <p:nvSpPr>
              <p:cNvPr id="60" name="Freeform 23"/>
              <p:cNvSpPr>
                <a:spLocks/>
              </p:cNvSpPr>
              <p:nvPr/>
            </p:nvSpPr>
            <p:spPr bwMode="auto">
              <a:xfrm>
                <a:off x="8142772" y="3879720"/>
                <a:ext cx="198842" cy="198842"/>
              </a:xfrm>
              <a:custGeom>
                <a:avLst/>
                <a:gdLst/>
                <a:ahLst/>
                <a:cxnLst>
                  <a:cxn ang="0">
                    <a:pos x="0" y="28"/>
                  </a:cxn>
                  <a:cxn ang="0">
                    <a:pos x="28" y="56"/>
                  </a:cxn>
                  <a:cxn ang="0">
                    <a:pos x="56" y="28"/>
                  </a:cxn>
                  <a:cxn ang="0">
                    <a:pos x="28" y="0"/>
                  </a:cxn>
                  <a:cxn ang="0">
                    <a:pos x="0" y="28"/>
                  </a:cxn>
                </a:cxnLst>
                <a:rect l="0" t="0" r="r" b="b"/>
                <a:pathLst>
                  <a:path w="56" h="56">
                    <a:moveTo>
                      <a:pt x="0" y="28"/>
                    </a:moveTo>
                    <a:cubicBezTo>
                      <a:pt x="0" y="43"/>
                      <a:pt x="12" y="56"/>
                      <a:pt x="28" y="56"/>
                    </a:cubicBezTo>
                    <a:cubicBezTo>
                      <a:pt x="43" y="56"/>
                      <a:pt x="56" y="44"/>
                      <a:pt x="56" y="28"/>
                    </a:cubicBezTo>
                    <a:cubicBezTo>
                      <a:pt x="56" y="12"/>
                      <a:pt x="44" y="0"/>
                      <a:pt x="28" y="0"/>
                    </a:cubicBezTo>
                    <a:cubicBezTo>
                      <a:pt x="12" y="0"/>
                      <a:pt x="0" y="12"/>
                      <a:pt x="0" y="28"/>
                    </a:cubicBezTo>
                    <a:close/>
                  </a:path>
                </a:pathLst>
              </a:custGeom>
              <a:solidFill>
                <a:sysClr val="window" lastClr="FFFFFF">
                  <a:lumMod val="65000"/>
                </a:sysClr>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mn-ea"/>
                </a:endParaRPr>
              </a:p>
            </p:txBody>
          </p:sp>
          <p:sp>
            <p:nvSpPr>
              <p:cNvPr id="61" name="Freeform 24"/>
              <p:cNvSpPr>
                <a:spLocks/>
              </p:cNvSpPr>
              <p:nvPr/>
            </p:nvSpPr>
            <p:spPr bwMode="auto">
              <a:xfrm>
                <a:off x="7341378" y="3459441"/>
                <a:ext cx="921905" cy="921904"/>
              </a:xfrm>
              <a:custGeom>
                <a:avLst/>
                <a:gdLst/>
                <a:ahLst/>
                <a:cxnLst>
                  <a:cxn ang="0">
                    <a:pos x="259" y="130"/>
                  </a:cxn>
                  <a:cxn ang="0">
                    <a:pos x="129" y="259"/>
                  </a:cxn>
                  <a:cxn ang="0">
                    <a:pos x="0" y="129"/>
                  </a:cxn>
                  <a:cxn ang="0">
                    <a:pos x="130" y="0"/>
                  </a:cxn>
                  <a:cxn ang="0">
                    <a:pos x="259" y="130"/>
                  </a:cxn>
                </a:cxnLst>
                <a:rect l="0" t="0" r="r" b="b"/>
                <a:pathLst>
                  <a:path w="259" h="259">
                    <a:moveTo>
                      <a:pt x="259" y="130"/>
                    </a:moveTo>
                    <a:cubicBezTo>
                      <a:pt x="258" y="201"/>
                      <a:pt x="200" y="259"/>
                      <a:pt x="129" y="259"/>
                    </a:cubicBezTo>
                    <a:cubicBezTo>
                      <a:pt x="58" y="258"/>
                      <a:pt x="0" y="200"/>
                      <a:pt x="0" y="129"/>
                    </a:cubicBezTo>
                    <a:cubicBezTo>
                      <a:pt x="0" y="58"/>
                      <a:pt x="58" y="0"/>
                      <a:pt x="130" y="0"/>
                    </a:cubicBezTo>
                    <a:cubicBezTo>
                      <a:pt x="201" y="0"/>
                      <a:pt x="259" y="58"/>
                      <a:pt x="259" y="130"/>
                    </a:cubicBezTo>
                    <a:close/>
                  </a:path>
                </a:pathLst>
              </a:custGeom>
              <a:solidFill>
                <a:sysClr val="window" lastClr="FFFFFF">
                  <a:lumMod val="65000"/>
                </a:sysClr>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mn-ea"/>
                </a:endParaRPr>
              </a:p>
            </p:txBody>
          </p:sp>
          <p:sp>
            <p:nvSpPr>
              <p:cNvPr id="62" name="Freeform 24"/>
              <p:cNvSpPr>
                <a:spLocks/>
              </p:cNvSpPr>
              <p:nvPr/>
            </p:nvSpPr>
            <p:spPr bwMode="auto">
              <a:xfrm>
                <a:off x="7407229" y="3581400"/>
                <a:ext cx="800600" cy="800598"/>
              </a:xfrm>
              <a:custGeom>
                <a:avLst/>
                <a:gdLst/>
                <a:ahLst/>
                <a:cxnLst>
                  <a:cxn ang="0">
                    <a:pos x="259" y="130"/>
                  </a:cxn>
                  <a:cxn ang="0">
                    <a:pos x="129" y="259"/>
                  </a:cxn>
                  <a:cxn ang="0">
                    <a:pos x="0" y="129"/>
                  </a:cxn>
                  <a:cxn ang="0">
                    <a:pos x="130" y="0"/>
                  </a:cxn>
                  <a:cxn ang="0">
                    <a:pos x="259" y="130"/>
                  </a:cxn>
                </a:cxnLst>
                <a:rect l="0" t="0" r="r" b="b"/>
                <a:pathLst>
                  <a:path w="259" h="259">
                    <a:moveTo>
                      <a:pt x="259" y="130"/>
                    </a:moveTo>
                    <a:cubicBezTo>
                      <a:pt x="258" y="201"/>
                      <a:pt x="200" y="259"/>
                      <a:pt x="129" y="259"/>
                    </a:cubicBezTo>
                    <a:cubicBezTo>
                      <a:pt x="58" y="258"/>
                      <a:pt x="0" y="200"/>
                      <a:pt x="0" y="129"/>
                    </a:cubicBezTo>
                    <a:cubicBezTo>
                      <a:pt x="0" y="58"/>
                      <a:pt x="58" y="0"/>
                      <a:pt x="130" y="0"/>
                    </a:cubicBezTo>
                    <a:cubicBezTo>
                      <a:pt x="201" y="0"/>
                      <a:pt x="259" y="58"/>
                      <a:pt x="259" y="130"/>
                    </a:cubicBezTo>
                    <a:close/>
                  </a:path>
                </a:pathLst>
              </a:custGeom>
              <a:gradFill flip="none" rotWithShape="1">
                <a:gsLst>
                  <a:gs pos="100000">
                    <a:srgbClr val="FFC000">
                      <a:shade val="67500"/>
                      <a:satMod val="115000"/>
                      <a:alpha val="3000"/>
                    </a:srgbClr>
                  </a:gs>
                  <a:gs pos="0">
                    <a:sysClr val="window" lastClr="FFFFFF">
                      <a:alpha val="59000"/>
                    </a:sysClr>
                  </a:gs>
                </a:gsLst>
                <a:path path="circle">
                  <a:fillToRect l="50000" t="50000" r="50000" b="50000"/>
                </a:path>
                <a:tileRect/>
              </a:gra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mn-ea"/>
                </a:endParaRPr>
              </a:p>
            </p:txBody>
          </p:sp>
          <p:sp>
            <p:nvSpPr>
              <p:cNvPr id="63" name="Freeform 25"/>
              <p:cNvSpPr>
                <a:spLocks/>
              </p:cNvSpPr>
              <p:nvPr/>
            </p:nvSpPr>
            <p:spPr bwMode="auto">
              <a:xfrm>
                <a:off x="7341378" y="3331398"/>
                <a:ext cx="979147" cy="611590"/>
              </a:xfrm>
              <a:custGeom>
                <a:avLst/>
                <a:gdLst/>
                <a:ahLst/>
                <a:cxnLst>
                  <a:cxn ang="0">
                    <a:pos x="3" y="151"/>
                  </a:cxn>
                  <a:cxn ang="0">
                    <a:pos x="91" y="81"/>
                  </a:cxn>
                  <a:cxn ang="0">
                    <a:pos x="257" y="172"/>
                  </a:cxn>
                  <a:cxn ang="0">
                    <a:pos x="206" y="37"/>
                  </a:cxn>
                  <a:cxn ang="0">
                    <a:pos x="3" y="151"/>
                  </a:cxn>
                </a:cxnLst>
                <a:rect l="0" t="0" r="r" b="b"/>
                <a:pathLst>
                  <a:path w="275" h="172">
                    <a:moveTo>
                      <a:pt x="3" y="151"/>
                    </a:moveTo>
                    <a:cubicBezTo>
                      <a:pt x="3" y="151"/>
                      <a:pt x="63" y="130"/>
                      <a:pt x="91" y="81"/>
                    </a:cubicBezTo>
                    <a:cubicBezTo>
                      <a:pt x="91" y="81"/>
                      <a:pt x="204" y="166"/>
                      <a:pt x="257" y="172"/>
                    </a:cubicBezTo>
                    <a:cubicBezTo>
                      <a:pt x="257" y="172"/>
                      <a:pt x="275" y="75"/>
                      <a:pt x="206" y="37"/>
                    </a:cubicBezTo>
                    <a:cubicBezTo>
                      <a:pt x="138" y="0"/>
                      <a:pt x="0" y="17"/>
                      <a:pt x="3" y="151"/>
                    </a:cubicBez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mn-ea"/>
                </a:endParaRPr>
              </a:p>
            </p:txBody>
          </p:sp>
        </p:grpSp>
        <p:sp>
          <p:nvSpPr>
            <p:cNvPr id="50" name="Rectangle 48"/>
            <p:cNvSpPr/>
            <p:nvPr/>
          </p:nvSpPr>
          <p:spPr>
            <a:xfrm>
              <a:off x="1322188" y="3954780"/>
              <a:ext cx="45719" cy="2095500"/>
            </a:xfrm>
            <a:prstGeom prst="rect">
              <a:avLst/>
            </a:prstGeom>
            <a:gradFill>
              <a:gsLst>
                <a:gs pos="100000">
                  <a:sysClr val="window" lastClr="FFFFFF">
                    <a:alpha val="74000"/>
                  </a:sysClr>
                </a:gs>
                <a:gs pos="0">
                  <a:sysClr val="window" lastClr="FFFFFF">
                    <a:alpha val="18000"/>
                  </a:sysClr>
                </a:gs>
              </a:gsLst>
              <a:lin ang="54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uk-UA" sz="1800" b="0" i="0" u="none" strike="noStrike" kern="0" cap="none" spc="0" normalizeH="0" baseline="0" noProof="0" dirty="0" smtClean="0">
                  <a:ln>
                    <a:noFill/>
                  </a:ln>
                  <a:solidFill>
                    <a:prstClr val="white"/>
                  </a:solidFill>
                  <a:effectLst/>
                  <a:uLnTx/>
                  <a:uFillTx/>
                  <a:latin typeface="+mn-ea"/>
                </a:rPr>
                <a:t> </a:t>
              </a:r>
              <a:endParaRPr kumimoji="0" lang="en-US" sz="1800" b="0" i="0" u="none" strike="noStrike" kern="0" cap="none" spc="0" normalizeH="0" baseline="0" noProof="0" dirty="0" smtClean="0">
                <a:ln>
                  <a:noFill/>
                </a:ln>
                <a:solidFill>
                  <a:prstClr val="white"/>
                </a:solidFill>
                <a:effectLst/>
                <a:uLnTx/>
                <a:uFillTx/>
                <a:latin typeface="+mn-ea"/>
              </a:endParaRPr>
            </a:p>
          </p:txBody>
        </p:sp>
        <p:sp>
          <p:nvSpPr>
            <p:cNvPr id="51" name="Rectangle 49"/>
            <p:cNvSpPr/>
            <p:nvPr/>
          </p:nvSpPr>
          <p:spPr>
            <a:xfrm>
              <a:off x="2874128" y="3961130"/>
              <a:ext cx="45719" cy="2095500"/>
            </a:xfrm>
            <a:prstGeom prst="rect">
              <a:avLst/>
            </a:prstGeom>
            <a:gradFill>
              <a:gsLst>
                <a:gs pos="100000">
                  <a:sysClr val="window" lastClr="FFFFFF">
                    <a:alpha val="74000"/>
                  </a:sysClr>
                </a:gs>
                <a:gs pos="0">
                  <a:sysClr val="window" lastClr="FFFFFF">
                    <a:alpha val="18000"/>
                  </a:sysClr>
                </a:gs>
              </a:gsLst>
              <a:lin ang="54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uk-UA" sz="1800" b="0" i="0" u="none" strike="noStrike" kern="0" cap="none" spc="0" normalizeH="0" baseline="0" noProof="0" dirty="0" smtClean="0">
                  <a:ln>
                    <a:noFill/>
                  </a:ln>
                  <a:solidFill>
                    <a:prstClr val="white"/>
                  </a:solidFill>
                  <a:effectLst/>
                  <a:uLnTx/>
                  <a:uFillTx/>
                  <a:latin typeface="+mn-ea"/>
                </a:rPr>
                <a:t> </a:t>
              </a:r>
              <a:endParaRPr kumimoji="0" lang="en-US" sz="1800" b="0" i="0" u="none" strike="noStrike" kern="0" cap="none" spc="0" normalizeH="0" baseline="0" noProof="0" dirty="0" smtClean="0">
                <a:ln>
                  <a:noFill/>
                </a:ln>
                <a:solidFill>
                  <a:prstClr val="white"/>
                </a:solidFill>
                <a:effectLst/>
                <a:uLnTx/>
                <a:uFillTx/>
                <a:latin typeface="+mn-ea"/>
              </a:endParaRPr>
            </a:p>
          </p:txBody>
        </p:sp>
        <p:sp>
          <p:nvSpPr>
            <p:cNvPr id="52" name="Rectangle 50"/>
            <p:cNvSpPr/>
            <p:nvPr/>
          </p:nvSpPr>
          <p:spPr>
            <a:xfrm flipH="1">
              <a:off x="1495714" y="5422760"/>
              <a:ext cx="1295401" cy="436612"/>
            </a:xfrm>
            <a:prstGeom prst="rect">
              <a:avLst/>
            </a:prstGeom>
            <a:noFill/>
            <a:ln>
              <a:noFill/>
            </a:ln>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rgbClr val="383838">
                      <a:lumMod val="50000"/>
                    </a:srgbClr>
                  </a:solidFill>
                  <a:effectLst/>
                  <a:uLnTx/>
                  <a:uFillTx/>
                  <a:latin typeface="+mn-ea"/>
                  <a:cs typeface="Arial" pitchFamily="34" charset="0"/>
                </a:rPr>
                <a:t>添加文本</a:t>
              </a:r>
              <a:endParaRPr kumimoji="0" lang="en-US" sz="1200" b="1" i="0" u="none" strike="noStrike" kern="0" cap="none" spc="0" normalizeH="0" baseline="0" noProof="0" dirty="0" smtClean="0">
                <a:ln>
                  <a:noFill/>
                </a:ln>
                <a:solidFill>
                  <a:srgbClr val="383838">
                    <a:lumMod val="50000"/>
                  </a:srgbClr>
                </a:solidFill>
                <a:effectLst/>
                <a:uLnTx/>
                <a:uFillTx/>
                <a:latin typeface="+mn-ea"/>
              </a:endParaRPr>
            </a:p>
          </p:txBody>
        </p:sp>
        <p:sp>
          <p:nvSpPr>
            <p:cNvPr id="53" name="Rectangle 51"/>
            <p:cNvSpPr/>
            <p:nvPr/>
          </p:nvSpPr>
          <p:spPr>
            <a:xfrm>
              <a:off x="1648093" y="4397338"/>
              <a:ext cx="926566" cy="987462"/>
            </a:xfrm>
            <a:prstGeom prst="rect">
              <a:avLst/>
            </a:prstGeom>
            <a:gradFill>
              <a:gsLst>
                <a:gs pos="100000">
                  <a:sysClr val="window" lastClr="FFFFFF"/>
                </a:gs>
                <a:gs pos="51000">
                  <a:sysClr val="window" lastClr="FFFFFF">
                    <a:alpha val="0"/>
                  </a:sysClr>
                </a:gs>
              </a:gsLst>
              <a:lin ang="27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mn-ea"/>
              </a:endParaRPr>
            </a:p>
          </p:txBody>
        </p:sp>
      </p:grpSp>
      <p:grpSp>
        <p:nvGrpSpPr>
          <p:cNvPr id="64" name="Group 442"/>
          <p:cNvGrpSpPr/>
          <p:nvPr/>
        </p:nvGrpSpPr>
        <p:grpSpPr>
          <a:xfrm>
            <a:off x="2795700" y="3099184"/>
            <a:ext cx="1028699" cy="1344774"/>
            <a:chOff x="3886200" y="3947790"/>
            <a:chExt cx="1621458" cy="2119665"/>
          </a:xfrm>
          <a:effectLst>
            <a:outerShdw blurRad="50800" dist="38100" dir="2700000" algn="tl" rotWithShape="0">
              <a:prstClr val="black">
                <a:alpha val="40000"/>
              </a:prstClr>
            </a:outerShdw>
            <a:reflection blurRad="6350" stA="52000" endA="300" endPos="35000" dir="5400000" sy="-100000" algn="bl" rotWithShape="0"/>
          </a:effectLst>
        </p:grpSpPr>
        <p:sp>
          <p:nvSpPr>
            <p:cNvPr id="65" name="Rectangle 101"/>
            <p:cNvSpPr>
              <a:spLocks noChangeArrowheads="1"/>
            </p:cNvSpPr>
            <p:nvPr/>
          </p:nvSpPr>
          <p:spPr bwMode="auto">
            <a:xfrm>
              <a:off x="3886200" y="3956804"/>
              <a:ext cx="1616504" cy="2108314"/>
            </a:xfrm>
            <a:prstGeom prst="rect">
              <a:avLst/>
            </a:prstGeom>
            <a:gradFill flip="none" rotWithShape="1">
              <a:gsLst>
                <a:gs pos="100000">
                  <a:sysClr val="window" lastClr="FFFFFF">
                    <a:lumMod val="65000"/>
                  </a:sysClr>
                </a:gs>
                <a:gs pos="62000">
                  <a:sysClr val="window" lastClr="FFFFFF">
                    <a:lumMod val="85000"/>
                  </a:sysClr>
                </a:gs>
                <a:gs pos="24000">
                  <a:sysClr val="window" lastClr="FFFFFF"/>
                </a:gs>
              </a:gsLst>
              <a:lin ang="3000000" scaled="0"/>
              <a:tileRect/>
            </a:gradFill>
            <a:ln w="12700">
              <a:solidFill>
                <a:sysClr val="window" lastClr="FFFFFF">
                  <a:lumMod val="50000"/>
                </a:sysClr>
              </a:solidFill>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uk-UA" sz="1800" b="0" i="0" u="none" strike="noStrike" kern="0" cap="none" spc="0" normalizeH="0" baseline="0" noProof="0" dirty="0" smtClean="0">
                  <a:ln>
                    <a:noFill/>
                  </a:ln>
                  <a:solidFill>
                    <a:srgbClr val="383838"/>
                  </a:solidFill>
                  <a:effectLst/>
                  <a:uLnTx/>
                  <a:uFillTx/>
                  <a:latin typeface="+mn-ea"/>
                </a:rPr>
                <a:t>                                </a:t>
              </a:r>
              <a:endParaRPr kumimoji="0" lang="en-US" sz="1800" b="0" i="0" u="none" strike="noStrike" kern="0" cap="none" spc="0" normalizeH="0" baseline="0" noProof="0" dirty="0" smtClean="0">
                <a:ln>
                  <a:noFill/>
                </a:ln>
                <a:solidFill>
                  <a:srgbClr val="383838"/>
                </a:solidFill>
                <a:effectLst/>
                <a:uLnTx/>
                <a:uFillTx/>
                <a:latin typeface="+mn-ea"/>
              </a:endParaRPr>
            </a:p>
          </p:txBody>
        </p:sp>
        <p:sp>
          <p:nvSpPr>
            <p:cNvPr id="66" name="Freeform 102"/>
            <p:cNvSpPr>
              <a:spLocks/>
            </p:cNvSpPr>
            <p:nvPr/>
          </p:nvSpPr>
          <p:spPr bwMode="auto">
            <a:xfrm>
              <a:off x="3886200" y="3956816"/>
              <a:ext cx="1616504" cy="2110639"/>
            </a:xfrm>
            <a:custGeom>
              <a:avLst/>
              <a:gdLst/>
              <a:ahLst/>
              <a:cxnLst>
                <a:cxn ang="0">
                  <a:pos x="2221" y="2720"/>
                </a:cxn>
                <a:cxn ang="0">
                  <a:pos x="2221" y="2720"/>
                </a:cxn>
                <a:cxn ang="0">
                  <a:pos x="0" y="2720"/>
                </a:cxn>
                <a:cxn ang="0">
                  <a:pos x="0" y="2"/>
                </a:cxn>
                <a:cxn ang="0">
                  <a:pos x="2221" y="2"/>
                </a:cxn>
                <a:cxn ang="0">
                  <a:pos x="2221" y="2720"/>
                </a:cxn>
                <a:cxn ang="0">
                  <a:pos x="2221" y="2720"/>
                </a:cxn>
                <a:cxn ang="0">
                  <a:pos x="2221" y="2720"/>
                </a:cxn>
                <a:cxn ang="0">
                  <a:pos x="2221" y="2720"/>
                </a:cxn>
                <a:cxn ang="0">
                  <a:pos x="2221" y="2720"/>
                </a:cxn>
                <a:cxn ang="0">
                  <a:pos x="2221" y="0"/>
                </a:cxn>
                <a:cxn ang="0">
                  <a:pos x="0" y="0"/>
                </a:cxn>
                <a:cxn ang="0">
                  <a:pos x="0" y="2723"/>
                </a:cxn>
                <a:cxn ang="0">
                  <a:pos x="2221" y="2723"/>
                </a:cxn>
                <a:cxn ang="0">
                  <a:pos x="2221" y="2720"/>
                </a:cxn>
                <a:cxn ang="0">
                  <a:pos x="2221" y="2720"/>
                </a:cxn>
              </a:cxnLst>
              <a:rect l="0" t="0" r="r" b="b"/>
              <a:pathLst>
                <a:path w="2221" h="2723">
                  <a:moveTo>
                    <a:pt x="2221" y="2720"/>
                  </a:moveTo>
                  <a:lnTo>
                    <a:pt x="2221" y="2720"/>
                  </a:lnTo>
                  <a:lnTo>
                    <a:pt x="0" y="2720"/>
                  </a:lnTo>
                  <a:lnTo>
                    <a:pt x="0" y="2"/>
                  </a:lnTo>
                  <a:lnTo>
                    <a:pt x="2221" y="2"/>
                  </a:lnTo>
                  <a:lnTo>
                    <a:pt x="2221" y="2720"/>
                  </a:lnTo>
                  <a:lnTo>
                    <a:pt x="2221" y="2720"/>
                  </a:lnTo>
                  <a:lnTo>
                    <a:pt x="2221" y="2720"/>
                  </a:lnTo>
                  <a:lnTo>
                    <a:pt x="2221" y="2720"/>
                  </a:lnTo>
                  <a:lnTo>
                    <a:pt x="2221" y="2720"/>
                  </a:lnTo>
                  <a:lnTo>
                    <a:pt x="2221" y="0"/>
                  </a:lnTo>
                  <a:lnTo>
                    <a:pt x="0" y="0"/>
                  </a:lnTo>
                  <a:lnTo>
                    <a:pt x="0" y="2723"/>
                  </a:lnTo>
                  <a:lnTo>
                    <a:pt x="2221" y="2723"/>
                  </a:lnTo>
                  <a:lnTo>
                    <a:pt x="2221" y="2720"/>
                  </a:lnTo>
                  <a:lnTo>
                    <a:pt x="2221" y="2720"/>
                  </a:lnTo>
                  <a:close/>
                </a:path>
              </a:pathLst>
            </a:custGeom>
            <a:solidFill>
              <a:srgbClr val="C2C2C2"/>
            </a:solidFill>
            <a:ln w="9525">
              <a:solidFill>
                <a:sysClr val="window" lastClr="FFFFFF">
                  <a:lumMod val="50000"/>
                </a:sysClr>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mn-ea"/>
              </a:endParaRPr>
            </a:p>
          </p:txBody>
        </p:sp>
        <p:sp>
          <p:nvSpPr>
            <p:cNvPr id="67" name="Rectangle 103"/>
            <p:cNvSpPr>
              <a:spLocks noChangeArrowheads="1"/>
            </p:cNvSpPr>
            <p:nvPr/>
          </p:nvSpPr>
          <p:spPr bwMode="auto">
            <a:xfrm>
              <a:off x="3886525" y="3947790"/>
              <a:ext cx="1621133" cy="242938"/>
            </a:xfrm>
            <a:prstGeom prst="rect">
              <a:avLst/>
            </a:prstGeom>
            <a:gradFill>
              <a:gsLst>
                <a:gs pos="0">
                  <a:sysClr val="window" lastClr="FFFFFF">
                    <a:lumMod val="50000"/>
                  </a:sysClr>
                </a:gs>
                <a:gs pos="62000">
                  <a:sysClr val="window" lastClr="FFFFFF">
                    <a:lumMod val="75000"/>
                  </a:sysClr>
                </a:gs>
                <a:gs pos="100000">
                  <a:sysClr val="window" lastClr="FFFFFF">
                    <a:lumMod val="50000"/>
                  </a:sysClr>
                </a:gs>
              </a:gsLst>
              <a:lin ang="0" scaled="0"/>
            </a:gradFill>
            <a:ln w="12700">
              <a:solidFill>
                <a:srgbClr val="4D4D4D"/>
              </a:solidFill>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mn-ea"/>
              </a:endParaRPr>
            </a:p>
          </p:txBody>
        </p:sp>
        <p:sp>
          <p:nvSpPr>
            <p:cNvPr id="68" name="Rectangle 105"/>
            <p:cNvSpPr>
              <a:spLocks noChangeArrowheads="1"/>
            </p:cNvSpPr>
            <p:nvPr/>
          </p:nvSpPr>
          <p:spPr bwMode="auto">
            <a:xfrm>
              <a:off x="4184092" y="4357855"/>
              <a:ext cx="976744" cy="1040205"/>
            </a:xfrm>
            <a:prstGeom prst="rect">
              <a:avLst/>
            </a:prstGeom>
            <a:gradFill flip="none" rotWithShape="1">
              <a:gsLst>
                <a:gs pos="100000">
                  <a:sysClr val="window" lastClr="FFFFFF">
                    <a:lumMod val="85000"/>
                  </a:sysClr>
                </a:gs>
                <a:gs pos="0">
                  <a:sysClr val="window" lastClr="FFFFFF">
                    <a:lumMod val="95000"/>
                  </a:sysClr>
                </a:gs>
              </a:gsLst>
              <a:lin ang="16200000" scaled="1"/>
              <a:tileRect/>
            </a:gradFill>
            <a:ln w="28575">
              <a:gradFill>
                <a:gsLst>
                  <a:gs pos="0">
                    <a:sysClr val="window" lastClr="FFFFFF">
                      <a:lumMod val="65000"/>
                    </a:sysClr>
                  </a:gs>
                  <a:gs pos="100000">
                    <a:srgbClr val="4D4D4D"/>
                  </a:gs>
                </a:gsLst>
                <a:lin ang="5400000" scaled="0"/>
              </a:gradFill>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mn-ea"/>
              </a:endParaRPr>
            </a:p>
          </p:txBody>
        </p:sp>
        <p:sp>
          <p:nvSpPr>
            <p:cNvPr id="69" name="Rectangle 67"/>
            <p:cNvSpPr/>
            <p:nvPr/>
          </p:nvSpPr>
          <p:spPr>
            <a:xfrm>
              <a:off x="3895620" y="3954780"/>
              <a:ext cx="45719" cy="2095500"/>
            </a:xfrm>
            <a:prstGeom prst="rect">
              <a:avLst/>
            </a:prstGeom>
            <a:gradFill>
              <a:gsLst>
                <a:gs pos="100000">
                  <a:sysClr val="window" lastClr="FFFFFF">
                    <a:alpha val="74000"/>
                  </a:sysClr>
                </a:gs>
                <a:gs pos="0">
                  <a:sysClr val="window" lastClr="FFFFFF">
                    <a:alpha val="18000"/>
                  </a:sysClr>
                </a:gs>
              </a:gsLst>
              <a:lin ang="54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uk-UA" sz="1800" b="0" i="0" u="none" strike="noStrike" kern="0" cap="none" spc="0" normalizeH="0" baseline="0" noProof="0" dirty="0" smtClean="0">
                  <a:ln>
                    <a:noFill/>
                  </a:ln>
                  <a:solidFill>
                    <a:prstClr val="white"/>
                  </a:solidFill>
                  <a:effectLst/>
                  <a:uLnTx/>
                  <a:uFillTx/>
                  <a:latin typeface="+mn-ea"/>
                </a:rPr>
                <a:t> </a:t>
              </a:r>
              <a:endParaRPr kumimoji="0" lang="en-US" sz="1800" b="0" i="0" u="none" strike="noStrike" kern="0" cap="none" spc="0" normalizeH="0" baseline="0" noProof="0" dirty="0" smtClean="0">
                <a:ln>
                  <a:noFill/>
                </a:ln>
                <a:solidFill>
                  <a:prstClr val="white"/>
                </a:solidFill>
                <a:effectLst/>
                <a:uLnTx/>
                <a:uFillTx/>
                <a:latin typeface="+mn-ea"/>
              </a:endParaRPr>
            </a:p>
          </p:txBody>
        </p:sp>
        <p:sp>
          <p:nvSpPr>
            <p:cNvPr id="70" name="Rectangle 68"/>
            <p:cNvSpPr/>
            <p:nvPr/>
          </p:nvSpPr>
          <p:spPr>
            <a:xfrm>
              <a:off x="5447560" y="3961130"/>
              <a:ext cx="45719" cy="2095500"/>
            </a:xfrm>
            <a:prstGeom prst="rect">
              <a:avLst/>
            </a:prstGeom>
            <a:gradFill>
              <a:gsLst>
                <a:gs pos="100000">
                  <a:sysClr val="window" lastClr="FFFFFF">
                    <a:alpha val="74000"/>
                  </a:sysClr>
                </a:gs>
                <a:gs pos="0">
                  <a:sysClr val="window" lastClr="FFFFFF">
                    <a:alpha val="18000"/>
                  </a:sysClr>
                </a:gs>
              </a:gsLst>
              <a:lin ang="54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uk-UA" sz="1800" b="0" i="0" u="none" strike="noStrike" kern="0" cap="none" spc="0" normalizeH="0" baseline="0" noProof="0" dirty="0" smtClean="0">
                  <a:ln>
                    <a:noFill/>
                  </a:ln>
                  <a:solidFill>
                    <a:prstClr val="white"/>
                  </a:solidFill>
                  <a:effectLst/>
                  <a:uLnTx/>
                  <a:uFillTx/>
                  <a:latin typeface="+mn-ea"/>
                </a:rPr>
                <a:t> </a:t>
              </a:r>
              <a:endParaRPr kumimoji="0" lang="en-US" sz="1800" b="0" i="0" u="none" strike="noStrike" kern="0" cap="none" spc="0" normalizeH="0" baseline="0" noProof="0" dirty="0" smtClean="0">
                <a:ln>
                  <a:noFill/>
                </a:ln>
                <a:solidFill>
                  <a:prstClr val="white"/>
                </a:solidFill>
                <a:effectLst/>
                <a:uLnTx/>
                <a:uFillTx/>
                <a:latin typeface="+mn-ea"/>
              </a:endParaRPr>
            </a:p>
          </p:txBody>
        </p:sp>
        <p:sp>
          <p:nvSpPr>
            <p:cNvPr id="71" name="Rectangle 69"/>
            <p:cNvSpPr/>
            <p:nvPr/>
          </p:nvSpPr>
          <p:spPr>
            <a:xfrm flipH="1">
              <a:off x="4074105" y="5422760"/>
              <a:ext cx="1295401" cy="436612"/>
            </a:xfrm>
            <a:prstGeom prst="rect">
              <a:avLst/>
            </a:prstGeom>
            <a:noFill/>
            <a:ln>
              <a:noFill/>
            </a:ln>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rgbClr val="383838">
                      <a:lumMod val="50000"/>
                    </a:srgbClr>
                  </a:solidFill>
                  <a:effectLst/>
                  <a:uLnTx/>
                  <a:uFillTx/>
                  <a:latin typeface="+mn-ea"/>
                  <a:cs typeface="Arial" pitchFamily="34" charset="0"/>
                </a:rPr>
                <a:t>添加文本</a:t>
              </a:r>
              <a:endParaRPr kumimoji="0" lang="en-US" sz="1200" b="1" i="0" u="none" strike="noStrike" kern="0" cap="none" spc="0" normalizeH="0" baseline="0" noProof="0" dirty="0" smtClean="0">
                <a:ln>
                  <a:noFill/>
                </a:ln>
                <a:solidFill>
                  <a:srgbClr val="383838">
                    <a:lumMod val="50000"/>
                  </a:srgbClr>
                </a:solidFill>
                <a:effectLst/>
                <a:uLnTx/>
                <a:uFillTx/>
                <a:latin typeface="+mn-ea"/>
              </a:endParaRPr>
            </a:p>
          </p:txBody>
        </p:sp>
        <p:grpSp>
          <p:nvGrpSpPr>
            <p:cNvPr id="72" name="Group 210"/>
            <p:cNvGrpSpPr/>
            <p:nvPr/>
          </p:nvGrpSpPr>
          <p:grpSpPr>
            <a:xfrm>
              <a:off x="4368800" y="4448173"/>
              <a:ext cx="632314" cy="937254"/>
              <a:chOff x="6970785" y="906716"/>
              <a:chExt cx="1358756" cy="2014030"/>
            </a:xfrm>
          </p:grpSpPr>
          <p:sp>
            <p:nvSpPr>
              <p:cNvPr id="74" name="Oval 26"/>
              <p:cNvSpPr>
                <a:spLocks noChangeArrowheads="1"/>
              </p:cNvSpPr>
              <p:nvPr/>
            </p:nvSpPr>
            <p:spPr bwMode="auto">
              <a:xfrm>
                <a:off x="7094308" y="945882"/>
                <a:ext cx="1174977" cy="1295486"/>
              </a:xfrm>
              <a:prstGeom prst="ellipse">
                <a:avLst/>
              </a:pr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mn-ea"/>
                </a:endParaRPr>
              </a:p>
            </p:txBody>
          </p:sp>
          <p:sp>
            <p:nvSpPr>
              <p:cNvPr id="75" name="Freeform 27"/>
              <p:cNvSpPr>
                <a:spLocks/>
              </p:cNvSpPr>
              <p:nvPr/>
            </p:nvSpPr>
            <p:spPr bwMode="auto">
              <a:xfrm>
                <a:off x="6970785" y="1760834"/>
                <a:ext cx="1358756" cy="1159912"/>
              </a:xfrm>
              <a:custGeom>
                <a:avLst/>
                <a:gdLst/>
                <a:ahLst/>
                <a:cxnLst>
                  <a:cxn ang="0">
                    <a:pos x="0" y="326"/>
                  </a:cxn>
                  <a:cxn ang="0">
                    <a:pos x="149" y="28"/>
                  </a:cxn>
                  <a:cxn ang="0">
                    <a:pos x="382" y="325"/>
                  </a:cxn>
                  <a:cxn ang="0">
                    <a:pos x="0" y="326"/>
                  </a:cxn>
                </a:cxnLst>
                <a:rect l="0" t="0" r="r" b="b"/>
                <a:pathLst>
                  <a:path w="382" h="326">
                    <a:moveTo>
                      <a:pt x="0" y="326"/>
                    </a:moveTo>
                    <a:cubicBezTo>
                      <a:pt x="0" y="326"/>
                      <a:pt x="24" y="55"/>
                      <a:pt x="149" y="28"/>
                    </a:cubicBezTo>
                    <a:cubicBezTo>
                      <a:pt x="282" y="0"/>
                      <a:pt x="361" y="75"/>
                      <a:pt x="382" y="325"/>
                    </a:cubicBezTo>
                    <a:cubicBezTo>
                      <a:pt x="0" y="326"/>
                      <a:pt x="0" y="326"/>
                      <a:pt x="0" y="326"/>
                    </a:cubicBezTo>
                  </a:path>
                </a:pathLst>
              </a:custGeom>
              <a:gradFill flip="none" rotWithShape="1">
                <a:gsLst>
                  <a:gs pos="0">
                    <a:sysClr val="window" lastClr="FFFFFF">
                      <a:lumMod val="50000"/>
                      <a:shade val="30000"/>
                      <a:satMod val="115000"/>
                    </a:sysClr>
                  </a:gs>
                  <a:gs pos="50000">
                    <a:sysClr val="window" lastClr="FFFFFF">
                      <a:lumMod val="50000"/>
                      <a:shade val="67500"/>
                      <a:satMod val="115000"/>
                    </a:sysClr>
                  </a:gs>
                  <a:gs pos="100000">
                    <a:sysClr val="window" lastClr="FFFFFF">
                      <a:lumMod val="50000"/>
                      <a:shade val="100000"/>
                      <a:satMod val="115000"/>
                    </a:sysClr>
                  </a:gs>
                </a:gsLst>
                <a:lin ang="5400000" scaled="1"/>
                <a:tileRect/>
              </a:gra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mn-ea"/>
                </a:endParaRPr>
              </a:p>
            </p:txBody>
          </p:sp>
          <p:sp>
            <p:nvSpPr>
              <p:cNvPr id="76" name="Freeform 30"/>
              <p:cNvSpPr>
                <a:spLocks/>
              </p:cNvSpPr>
              <p:nvPr/>
            </p:nvSpPr>
            <p:spPr bwMode="auto">
              <a:xfrm>
                <a:off x="7418180" y="1668944"/>
                <a:ext cx="566399" cy="896296"/>
              </a:xfrm>
              <a:custGeom>
                <a:avLst/>
                <a:gdLst/>
                <a:ahLst/>
                <a:cxnLst>
                  <a:cxn ang="0">
                    <a:pos x="44" y="58"/>
                  </a:cxn>
                  <a:cxn ang="0">
                    <a:pos x="0" y="62"/>
                  </a:cxn>
                  <a:cxn ang="0">
                    <a:pos x="56" y="252"/>
                  </a:cxn>
                  <a:cxn ang="0">
                    <a:pos x="88" y="252"/>
                  </a:cxn>
                  <a:cxn ang="0">
                    <a:pos x="143" y="65"/>
                  </a:cxn>
                  <a:cxn ang="0">
                    <a:pos x="44" y="58"/>
                  </a:cxn>
                </a:cxnLst>
                <a:rect l="0" t="0" r="r" b="b"/>
                <a:pathLst>
                  <a:path w="159" h="252">
                    <a:moveTo>
                      <a:pt x="44" y="58"/>
                    </a:moveTo>
                    <a:cubicBezTo>
                      <a:pt x="0" y="62"/>
                      <a:pt x="0" y="62"/>
                      <a:pt x="0" y="62"/>
                    </a:cubicBezTo>
                    <a:cubicBezTo>
                      <a:pt x="0" y="62"/>
                      <a:pt x="28" y="201"/>
                      <a:pt x="56" y="252"/>
                    </a:cubicBezTo>
                    <a:cubicBezTo>
                      <a:pt x="88" y="252"/>
                      <a:pt x="88" y="252"/>
                      <a:pt x="88" y="252"/>
                    </a:cubicBezTo>
                    <a:cubicBezTo>
                      <a:pt x="88" y="252"/>
                      <a:pt x="109" y="210"/>
                      <a:pt x="143" y="65"/>
                    </a:cubicBezTo>
                    <a:cubicBezTo>
                      <a:pt x="159" y="0"/>
                      <a:pt x="44" y="58"/>
                      <a:pt x="44" y="58"/>
                    </a:cubicBezTo>
                    <a:close/>
                  </a:path>
                </a:pathLst>
              </a:custGeom>
              <a:gradFill flip="none" rotWithShape="1">
                <a:gsLst>
                  <a:gs pos="0">
                    <a:sysClr val="window" lastClr="FFFFFF">
                      <a:shade val="30000"/>
                      <a:satMod val="115000"/>
                    </a:sysClr>
                  </a:gs>
                  <a:gs pos="50000">
                    <a:sysClr val="window" lastClr="FFFFFF">
                      <a:shade val="67500"/>
                      <a:satMod val="115000"/>
                    </a:sysClr>
                  </a:gs>
                  <a:gs pos="100000">
                    <a:sysClr val="window" lastClr="FFFFFF">
                      <a:shade val="100000"/>
                      <a:satMod val="115000"/>
                    </a:sysClr>
                  </a:gs>
                </a:gsLst>
                <a:lin ang="2700000" scaled="1"/>
                <a:tileRect/>
              </a:gra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mn-ea"/>
                </a:endParaRPr>
              </a:p>
            </p:txBody>
          </p:sp>
          <p:sp>
            <p:nvSpPr>
              <p:cNvPr id="77" name="Freeform 31"/>
              <p:cNvSpPr>
                <a:spLocks/>
              </p:cNvSpPr>
              <p:nvPr/>
            </p:nvSpPr>
            <p:spPr bwMode="auto">
              <a:xfrm>
                <a:off x="7404623" y="1619234"/>
                <a:ext cx="558868" cy="501625"/>
              </a:xfrm>
              <a:custGeom>
                <a:avLst/>
                <a:gdLst/>
                <a:ahLst/>
                <a:cxnLst>
                  <a:cxn ang="0">
                    <a:pos x="38" y="20"/>
                  </a:cxn>
                  <a:cxn ang="0">
                    <a:pos x="0" y="59"/>
                  </a:cxn>
                  <a:cxn ang="0">
                    <a:pos x="38" y="138"/>
                  </a:cxn>
                  <a:cxn ang="0">
                    <a:pos x="71" y="88"/>
                  </a:cxn>
                  <a:cxn ang="0">
                    <a:pos x="119" y="141"/>
                  </a:cxn>
                  <a:cxn ang="0">
                    <a:pos x="148" y="44"/>
                  </a:cxn>
                  <a:cxn ang="0">
                    <a:pos x="38" y="20"/>
                  </a:cxn>
                </a:cxnLst>
                <a:rect l="0" t="0" r="r" b="b"/>
                <a:pathLst>
                  <a:path w="157" h="141">
                    <a:moveTo>
                      <a:pt x="38" y="20"/>
                    </a:moveTo>
                    <a:cubicBezTo>
                      <a:pt x="0" y="59"/>
                      <a:pt x="0" y="59"/>
                      <a:pt x="0" y="59"/>
                    </a:cubicBezTo>
                    <a:cubicBezTo>
                      <a:pt x="0" y="59"/>
                      <a:pt x="5" y="109"/>
                      <a:pt x="38" y="138"/>
                    </a:cubicBezTo>
                    <a:cubicBezTo>
                      <a:pt x="71" y="88"/>
                      <a:pt x="71" y="88"/>
                      <a:pt x="71" y="88"/>
                    </a:cubicBezTo>
                    <a:cubicBezTo>
                      <a:pt x="119" y="141"/>
                      <a:pt x="119" y="141"/>
                      <a:pt x="119" y="141"/>
                    </a:cubicBezTo>
                    <a:cubicBezTo>
                      <a:pt x="119" y="141"/>
                      <a:pt x="157" y="88"/>
                      <a:pt x="148" y="44"/>
                    </a:cubicBezTo>
                    <a:cubicBezTo>
                      <a:pt x="140" y="0"/>
                      <a:pt x="38" y="20"/>
                      <a:pt x="38" y="2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mn-ea"/>
                </a:endParaRPr>
              </a:p>
            </p:txBody>
          </p:sp>
          <p:sp>
            <p:nvSpPr>
              <p:cNvPr id="78" name="Freeform 32"/>
              <p:cNvSpPr>
                <a:spLocks/>
              </p:cNvSpPr>
              <p:nvPr/>
            </p:nvSpPr>
            <p:spPr bwMode="auto">
              <a:xfrm>
                <a:off x="7263795" y="1033252"/>
                <a:ext cx="860105" cy="921904"/>
              </a:xfrm>
              <a:custGeom>
                <a:avLst/>
                <a:gdLst/>
                <a:ahLst/>
                <a:cxnLst>
                  <a:cxn ang="0">
                    <a:pos x="259" y="129"/>
                  </a:cxn>
                  <a:cxn ang="0">
                    <a:pos x="129" y="258"/>
                  </a:cxn>
                  <a:cxn ang="0">
                    <a:pos x="0" y="129"/>
                  </a:cxn>
                  <a:cxn ang="0">
                    <a:pos x="130" y="0"/>
                  </a:cxn>
                  <a:cxn ang="0">
                    <a:pos x="259" y="129"/>
                  </a:cxn>
                </a:cxnLst>
                <a:rect l="0" t="0" r="r" b="b"/>
                <a:pathLst>
                  <a:path w="259" h="259">
                    <a:moveTo>
                      <a:pt x="259" y="129"/>
                    </a:moveTo>
                    <a:cubicBezTo>
                      <a:pt x="258" y="201"/>
                      <a:pt x="200" y="259"/>
                      <a:pt x="129" y="258"/>
                    </a:cubicBezTo>
                    <a:cubicBezTo>
                      <a:pt x="58" y="258"/>
                      <a:pt x="0" y="200"/>
                      <a:pt x="0" y="129"/>
                    </a:cubicBezTo>
                    <a:cubicBezTo>
                      <a:pt x="0" y="57"/>
                      <a:pt x="58" y="0"/>
                      <a:pt x="130" y="0"/>
                    </a:cubicBezTo>
                    <a:cubicBezTo>
                      <a:pt x="201" y="0"/>
                      <a:pt x="259" y="58"/>
                      <a:pt x="259" y="129"/>
                    </a:cubicBezTo>
                    <a:close/>
                  </a:path>
                </a:pathLst>
              </a:custGeom>
              <a:solidFill>
                <a:sysClr val="window" lastClr="FFFFFF">
                  <a:lumMod val="65000"/>
                </a:sysClr>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mn-ea"/>
                </a:endParaRPr>
              </a:p>
            </p:txBody>
          </p:sp>
          <p:sp>
            <p:nvSpPr>
              <p:cNvPr id="79" name="Freeform 24"/>
              <p:cNvSpPr>
                <a:spLocks/>
              </p:cNvSpPr>
              <p:nvPr/>
            </p:nvSpPr>
            <p:spPr bwMode="auto">
              <a:xfrm>
                <a:off x="7315200" y="1143000"/>
                <a:ext cx="755650" cy="800598"/>
              </a:xfrm>
              <a:custGeom>
                <a:avLst/>
                <a:gdLst/>
                <a:ahLst/>
                <a:cxnLst>
                  <a:cxn ang="0">
                    <a:pos x="259" y="130"/>
                  </a:cxn>
                  <a:cxn ang="0">
                    <a:pos x="129" y="259"/>
                  </a:cxn>
                  <a:cxn ang="0">
                    <a:pos x="0" y="129"/>
                  </a:cxn>
                  <a:cxn ang="0">
                    <a:pos x="130" y="0"/>
                  </a:cxn>
                  <a:cxn ang="0">
                    <a:pos x="259" y="130"/>
                  </a:cxn>
                </a:cxnLst>
                <a:rect l="0" t="0" r="r" b="b"/>
                <a:pathLst>
                  <a:path w="259" h="259">
                    <a:moveTo>
                      <a:pt x="259" y="130"/>
                    </a:moveTo>
                    <a:cubicBezTo>
                      <a:pt x="258" y="201"/>
                      <a:pt x="200" y="259"/>
                      <a:pt x="129" y="259"/>
                    </a:cubicBezTo>
                    <a:cubicBezTo>
                      <a:pt x="58" y="258"/>
                      <a:pt x="0" y="200"/>
                      <a:pt x="0" y="129"/>
                    </a:cubicBezTo>
                    <a:cubicBezTo>
                      <a:pt x="0" y="58"/>
                      <a:pt x="58" y="0"/>
                      <a:pt x="130" y="0"/>
                    </a:cubicBezTo>
                    <a:cubicBezTo>
                      <a:pt x="201" y="0"/>
                      <a:pt x="259" y="58"/>
                      <a:pt x="259" y="130"/>
                    </a:cubicBezTo>
                    <a:close/>
                  </a:path>
                </a:pathLst>
              </a:custGeom>
              <a:gradFill flip="none" rotWithShape="1">
                <a:gsLst>
                  <a:gs pos="100000">
                    <a:srgbClr val="FFC000">
                      <a:shade val="67500"/>
                      <a:satMod val="115000"/>
                      <a:alpha val="3000"/>
                    </a:srgbClr>
                  </a:gs>
                  <a:gs pos="0">
                    <a:sysClr val="window" lastClr="FFFFFF">
                      <a:alpha val="59000"/>
                    </a:sysClr>
                  </a:gs>
                </a:gsLst>
                <a:path path="circle">
                  <a:fillToRect l="50000" t="50000" r="50000" b="50000"/>
                </a:path>
                <a:tileRect/>
              </a:gra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mn-ea"/>
                </a:endParaRPr>
              </a:p>
            </p:txBody>
          </p:sp>
          <p:sp>
            <p:nvSpPr>
              <p:cNvPr id="80" name="Freeform 33"/>
              <p:cNvSpPr>
                <a:spLocks/>
              </p:cNvSpPr>
              <p:nvPr/>
            </p:nvSpPr>
            <p:spPr bwMode="auto">
              <a:xfrm>
                <a:off x="7205780" y="906716"/>
                <a:ext cx="992706" cy="634187"/>
              </a:xfrm>
              <a:custGeom>
                <a:avLst/>
                <a:gdLst/>
                <a:ahLst/>
                <a:cxnLst>
                  <a:cxn ang="0">
                    <a:pos x="3" y="159"/>
                  </a:cxn>
                  <a:cxn ang="0">
                    <a:pos x="97" y="77"/>
                  </a:cxn>
                  <a:cxn ang="0">
                    <a:pos x="268" y="178"/>
                  </a:cxn>
                  <a:cxn ang="0">
                    <a:pos x="208" y="38"/>
                  </a:cxn>
                  <a:cxn ang="0">
                    <a:pos x="3" y="159"/>
                  </a:cxn>
                </a:cxnLst>
                <a:rect l="0" t="0" r="r" b="b"/>
                <a:pathLst>
                  <a:path w="279" h="178">
                    <a:moveTo>
                      <a:pt x="3" y="159"/>
                    </a:moveTo>
                    <a:cubicBezTo>
                      <a:pt x="3" y="159"/>
                      <a:pt x="68" y="126"/>
                      <a:pt x="97" y="77"/>
                    </a:cubicBezTo>
                    <a:cubicBezTo>
                      <a:pt x="97" y="77"/>
                      <a:pt x="213" y="173"/>
                      <a:pt x="268" y="178"/>
                    </a:cubicBezTo>
                    <a:cubicBezTo>
                      <a:pt x="268" y="178"/>
                      <a:pt x="279" y="75"/>
                      <a:pt x="208" y="38"/>
                    </a:cubicBezTo>
                    <a:cubicBezTo>
                      <a:pt x="137" y="0"/>
                      <a:pt x="0" y="25"/>
                      <a:pt x="3" y="159"/>
                    </a:cubicBez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mn-ea"/>
                </a:endParaRPr>
              </a:p>
            </p:txBody>
          </p:sp>
        </p:grpSp>
        <p:sp>
          <p:nvSpPr>
            <p:cNvPr id="73" name="Rectangle 71"/>
            <p:cNvSpPr/>
            <p:nvPr/>
          </p:nvSpPr>
          <p:spPr>
            <a:xfrm>
              <a:off x="4219575" y="4397338"/>
              <a:ext cx="926566" cy="987462"/>
            </a:xfrm>
            <a:prstGeom prst="rect">
              <a:avLst/>
            </a:prstGeom>
            <a:gradFill>
              <a:gsLst>
                <a:gs pos="100000">
                  <a:sysClr val="window" lastClr="FFFFFF"/>
                </a:gs>
                <a:gs pos="51000">
                  <a:sysClr val="window" lastClr="FFFFFF">
                    <a:alpha val="0"/>
                  </a:sysClr>
                </a:gs>
              </a:gsLst>
              <a:lin ang="27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mn-ea"/>
              </a:endParaRPr>
            </a:p>
          </p:txBody>
        </p:sp>
      </p:grpSp>
      <p:grpSp>
        <p:nvGrpSpPr>
          <p:cNvPr id="81" name="Group 442"/>
          <p:cNvGrpSpPr/>
          <p:nvPr/>
        </p:nvGrpSpPr>
        <p:grpSpPr>
          <a:xfrm>
            <a:off x="5388509" y="3099184"/>
            <a:ext cx="1028699" cy="1344774"/>
            <a:chOff x="3886200" y="3947790"/>
            <a:chExt cx="1621458" cy="2119665"/>
          </a:xfrm>
          <a:effectLst>
            <a:outerShdw blurRad="50800" dist="38100" dir="2700000" algn="tl" rotWithShape="0">
              <a:prstClr val="black">
                <a:alpha val="40000"/>
              </a:prstClr>
            </a:outerShdw>
            <a:reflection blurRad="6350" stA="52000" endA="300" endPos="35000" dir="5400000" sy="-100000" algn="bl" rotWithShape="0"/>
          </a:effectLst>
        </p:grpSpPr>
        <p:sp>
          <p:nvSpPr>
            <p:cNvPr id="82" name="Rectangle 101"/>
            <p:cNvSpPr>
              <a:spLocks noChangeArrowheads="1"/>
            </p:cNvSpPr>
            <p:nvPr/>
          </p:nvSpPr>
          <p:spPr bwMode="auto">
            <a:xfrm>
              <a:off x="3886200" y="3956804"/>
              <a:ext cx="1616504" cy="2108314"/>
            </a:xfrm>
            <a:prstGeom prst="rect">
              <a:avLst/>
            </a:prstGeom>
            <a:gradFill flip="none" rotWithShape="1">
              <a:gsLst>
                <a:gs pos="100000">
                  <a:sysClr val="window" lastClr="FFFFFF">
                    <a:lumMod val="65000"/>
                  </a:sysClr>
                </a:gs>
                <a:gs pos="62000">
                  <a:sysClr val="window" lastClr="FFFFFF">
                    <a:lumMod val="85000"/>
                  </a:sysClr>
                </a:gs>
                <a:gs pos="24000">
                  <a:sysClr val="window" lastClr="FFFFFF"/>
                </a:gs>
              </a:gsLst>
              <a:lin ang="3000000" scaled="0"/>
              <a:tileRect/>
            </a:gradFill>
            <a:ln w="12700">
              <a:solidFill>
                <a:sysClr val="window" lastClr="FFFFFF">
                  <a:lumMod val="50000"/>
                </a:sysClr>
              </a:solidFill>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uk-UA" sz="1800" b="0" i="0" u="none" strike="noStrike" kern="0" cap="none" spc="0" normalizeH="0" baseline="0" noProof="0" dirty="0" smtClean="0">
                  <a:ln>
                    <a:noFill/>
                  </a:ln>
                  <a:solidFill>
                    <a:srgbClr val="383838"/>
                  </a:solidFill>
                  <a:effectLst/>
                  <a:uLnTx/>
                  <a:uFillTx/>
                  <a:latin typeface="+mn-ea"/>
                </a:rPr>
                <a:t>                                </a:t>
              </a:r>
              <a:endParaRPr kumimoji="0" lang="en-US" sz="1800" b="0" i="0" u="none" strike="noStrike" kern="0" cap="none" spc="0" normalizeH="0" baseline="0" noProof="0" dirty="0" smtClean="0">
                <a:ln>
                  <a:noFill/>
                </a:ln>
                <a:solidFill>
                  <a:srgbClr val="383838"/>
                </a:solidFill>
                <a:effectLst/>
                <a:uLnTx/>
                <a:uFillTx/>
                <a:latin typeface="+mn-ea"/>
              </a:endParaRPr>
            </a:p>
          </p:txBody>
        </p:sp>
        <p:sp>
          <p:nvSpPr>
            <p:cNvPr id="83" name="Freeform 102"/>
            <p:cNvSpPr>
              <a:spLocks/>
            </p:cNvSpPr>
            <p:nvPr/>
          </p:nvSpPr>
          <p:spPr bwMode="auto">
            <a:xfrm>
              <a:off x="3886200" y="3956816"/>
              <a:ext cx="1616504" cy="2110639"/>
            </a:xfrm>
            <a:custGeom>
              <a:avLst/>
              <a:gdLst/>
              <a:ahLst/>
              <a:cxnLst>
                <a:cxn ang="0">
                  <a:pos x="2221" y="2720"/>
                </a:cxn>
                <a:cxn ang="0">
                  <a:pos x="2221" y="2720"/>
                </a:cxn>
                <a:cxn ang="0">
                  <a:pos x="0" y="2720"/>
                </a:cxn>
                <a:cxn ang="0">
                  <a:pos x="0" y="2"/>
                </a:cxn>
                <a:cxn ang="0">
                  <a:pos x="2221" y="2"/>
                </a:cxn>
                <a:cxn ang="0">
                  <a:pos x="2221" y="2720"/>
                </a:cxn>
                <a:cxn ang="0">
                  <a:pos x="2221" y="2720"/>
                </a:cxn>
                <a:cxn ang="0">
                  <a:pos x="2221" y="2720"/>
                </a:cxn>
                <a:cxn ang="0">
                  <a:pos x="2221" y="2720"/>
                </a:cxn>
                <a:cxn ang="0">
                  <a:pos x="2221" y="2720"/>
                </a:cxn>
                <a:cxn ang="0">
                  <a:pos x="2221" y="0"/>
                </a:cxn>
                <a:cxn ang="0">
                  <a:pos x="0" y="0"/>
                </a:cxn>
                <a:cxn ang="0">
                  <a:pos x="0" y="2723"/>
                </a:cxn>
                <a:cxn ang="0">
                  <a:pos x="2221" y="2723"/>
                </a:cxn>
                <a:cxn ang="0">
                  <a:pos x="2221" y="2720"/>
                </a:cxn>
                <a:cxn ang="0">
                  <a:pos x="2221" y="2720"/>
                </a:cxn>
              </a:cxnLst>
              <a:rect l="0" t="0" r="r" b="b"/>
              <a:pathLst>
                <a:path w="2221" h="2723">
                  <a:moveTo>
                    <a:pt x="2221" y="2720"/>
                  </a:moveTo>
                  <a:lnTo>
                    <a:pt x="2221" y="2720"/>
                  </a:lnTo>
                  <a:lnTo>
                    <a:pt x="0" y="2720"/>
                  </a:lnTo>
                  <a:lnTo>
                    <a:pt x="0" y="2"/>
                  </a:lnTo>
                  <a:lnTo>
                    <a:pt x="2221" y="2"/>
                  </a:lnTo>
                  <a:lnTo>
                    <a:pt x="2221" y="2720"/>
                  </a:lnTo>
                  <a:lnTo>
                    <a:pt x="2221" y="2720"/>
                  </a:lnTo>
                  <a:lnTo>
                    <a:pt x="2221" y="2720"/>
                  </a:lnTo>
                  <a:lnTo>
                    <a:pt x="2221" y="2720"/>
                  </a:lnTo>
                  <a:lnTo>
                    <a:pt x="2221" y="2720"/>
                  </a:lnTo>
                  <a:lnTo>
                    <a:pt x="2221" y="0"/>
                  </a:lnTo>
                  <a:lnTo>
                    <a:pt x="0" y="0"/>
                  </a:lnTo>
                  <a:lnTo>
                    <a:pt x="0" y="2723"/>
                  </a:lnTo>
                  <a:lnTo>
                    <a:pt x="2221" y="2723"/>
                  </a:lnTo>
                  <a:lnTo>
                    <a:pt x="2221" y="2720"/>
                  </a:lnTo>
                  <a:lnTo>
                    <a:pt x="2221" y="2720"/>
                  </a:lnTo>
                  <a:close/>
                </a:path>
              </a:pathLst>
            </a:custGeom>
            <a:solidFill>
              <a:srgbClr val="C2C2C2"/>
            </a:solidFill>
            <a:ln w="9525">
              <a:solidFill>
                <a:sysClr val="window" lastClr="FFFFFF">
                  <a:lumMod val="50000"/>
                </a:sysClr>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mn-ea"/>
              </a:endParaRPr>
            </a:p>
          </p:txBody>
        </p:sp>
        <p:sp>
          <p:nvSpPr>
            <p:cNvPr id="84" name="Rectangle 103"/>
            <p:cNvSpPr>
              <a:spLocks noChangeArrowheads="1"/>
            </p:cNvSpPr>
            <p:nvPr/>
          </p:nvSpPr>
          <p:spPr bwMode="auto">
            <a:xfrm>
              <a:off x="3886525" y="3947790"/>
              <a:ext cx="1621133" cy="242938"/>
            </a:xfrm>
            <a:prstGeom prst="rect">
              <a:avLst/>
            </a:prstGeom>
            <a:gradFill>
              <a:gsLst>
                <a:gs pos="0">
                  <a:sysClr val="window" lastClr="FFFFFF">
                    <a:lumMod val="50000"/>
                  </a:sysClr>
                </a:gs>
                <a:gs pos="62000">
                  <a:sysClr val="window" lastClr="FFFFFF">
                    <a:lumMod val="75000"/>
                  </a:sysClr>
                </a:gs>
                <a:gs pos="100000">
                  <a:sysClr val="window" lastClr="FFFFFF">
                    <a:lumMod val="50000"/>
                  </a:sysClr>
                </a:gs>
              </a:gsLst>
              <a:lin ang="0" scaled="0"/>
            </a:gradFill>
            <a:ln w="12700">
              <a:solidFill>
                <a:srgbClr val="4D4D4D"/>
              </a:solidFill>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mn-ea"/>
              </a:endParaRPr>
            </a:p>
          </p:txBody>
        </p:sp>
        <p:sp>
          <p:nvSpPr>
            <p:cNvPr id="85" name="Rectangle 105"/>
            <p:cNvSpPr>
              <a:spLocks noChangeArrowheads="1"/>
            </p:cNvSpPr>
            <p:nvPr/>
          </p:nvSpPr>
          <p:spPr bwMode="auto">
            <a:xfrm>
              <a:off x="4184092" y="4357855"/>
              <a:ext cx="976744" cy="1040205"/>
            </a:xfrm>
            <a:prstGeom prst="rect">
              <a:avLst/>
            </a:prstGeom>
            <a:gradFill flip="none" rotWithShape="1">
              <a:gsLst>
                <a:gs pos="100000">
                  <a:sysClr val="window" lastClr="FFFFFF">
                    <a:lumMod val="85000"/>
                  </a:sysClr>
                </a:gs>
                <a:gs pos="0">
                  <a:sysClr val="window" lastClr="FFFFFF">
                    <a:lumMod val="95000"/>
                  </a:sysClr>
                </a:gs>
              </a:gsLst>
              <a:lin ang="16200000" scaled="1"/>
              <a:tileRect/>
            </a:gradFill>
            <a:ln w="28575">
              <a:gradFill>
                <a:gsLst>
                  <a:gs pos="0">
                    <a:sysClr val="window" lastClr="FFFFFF">
                      <a:lumMod val="65000"/>
                    </a:sysClr>
                  </a:gs>
                  <a:gs pos="100000">
                    <a:srgbClr val="4D4D4D"/>
                  </a:gs>
                </a:gsLst>
                <a:lin ang="5400000" scaled="0"/>
              </a:gradFill>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mn-ea"/>
              </a:endParaRPr>
            </a:p>
          </p:txBody>
        </p:sp>
        <p:sp>
          <p:nvSpPr>
            <p:cNvPr id="86" name="Rectangle 85"/>
            <p:cNvSpPr/>
            <p:nvPr/>
          </p:nvSpPr>
          <p:spPr>
            <a:xfrm>
              <a:off x="3895620" y="3954780"/>
              <a:ext cx="45719" cy="2095500"/>
            </a:xfrm>
            <a:prstGeom prst="rect">
              <a:avLst/>
            </a:prstGeom>
            <a:gradFill>
              <a:gsLst>
                <a:gs pos="100000">
                  <a:sysClr val="window" lastClr="FFFFFF">
                    <a:alpha val="74000"/>
                  </a:sysClr>
                </a:gs>
                <a:gs pos="0">
                  <a:sysClr val="window" lastClr="FFFFFF">
                    <a:alpha val="18000"/>
                  </a:sysClr>
                </a:gs>
              </a:gsLst>
              <a:lin ang="54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uk-UA" sz="1800" b="0" i="0" u="none" strike="noStrike" kern="0" cap="none" spc="0" normalizeH="0" baseline="0" noProof="0" dirty="0" smtClean="0">
                  <a:ln>
                    <a:noFill/>
                  </a:ln>
                  <a:solidFill>
                    <a:prstClr val="white"/>
                  </a:solidFill>
                  <a:effectLst/>
                  <a:uLnTx/>
                  <a:uFillTx/>
                  <a:latin typeface="+mn-ea"/>
                </a:rPr>
                <a:t> </a:t>
              </a:r>
              <a:endParaRPr kumimoji="0" lang="en-US" sz="1800" b="0" i="0" u="none" strike="noStrike" kern="0" cap="none" spc="0" normalizeH="0" baseline="0" noProof="0" dirty="0" smtClean="0">
                <a:ln>
                  <a:noFill/>
                </a:ln>
                <a:solidFill>
                  <a:prstClr val="white"/>
                </a:solidFill>
                <a:effectLst/>
                <a:uLnTx/>
                <a:uFillTx/>
                <a:latin typeface="+mn-ea"/>
              </a:endParaRPr>
            </a:p>
          </p:txBody>
        </p:sp>
        <p:sp>
          <p:nvSpPr>
            <p:cNvPr id="87" name="Rectangle 86"/>
            <p:cNvSpPr/>
            <p:nvPr/>
          </p:nvSpPr>
          <p:spPr>
            <a:xfrm>
              <a:off x="5447560" y="3961130"/>
              <a:ext cx="45719" cy="2095500"/>
            </a:xfrm>
            <a:prstGeom prst="rect">
              <a:avLst/>
            </a:prstGeom>
            <a:gradFill>
              <a:gsLst>
                <a:gs pos="100000">
                  <a:sysClr val="window" lastClr="FFFFFF">
                    <a:alpha val="74000"/>
                  </a:sysClr>
                </a:gs>
                <a:gs pos="0">
                  <a:sysClr val="window" lastClr="FFFFFF">
                    <a:alpha val="18000"/>
                  </a:sysClr>
                </a:gs>
              </a:gsLst>
              <a:lin ang="54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uk-UA" sz="1800" b="0" i="0" u="none" strike="noStrike" kern="0" cap="none" spc="0" normalizeH="0" baseline="0" noProof="0" dirty="0" smtClean="0">
                  <a:ln>
                    <a:noFill/>
                  </a:ln>
                  <a:solidFill>
                    <a:prstClr val="white"/>
                  </a:solidFill>
                  <a:effectLst/>
                  <a:uLnTx/>
                  <a:uFillTx/>
                  <a:latin typeface="+mn-ea"/>
                </a:rPr>
                <a:t> </a:t>
              </a:r>
              <a:endParaRPr kumimoji="0" lang="en-US" sz="1800" b="0" i="0" u="none" strike="noStrike" kern="0" cap="none" spc="0" normalizeH="0" baseline="0" noProof="0" dirty="0" smtClean="0">
                <a:ln>
                  <a:noFill/>
                </a:ln>
                <a:solidFill>
                  <a:prstClr val="white"/>
                </a:solidFill>
                <a:effectLst/>
                <a:uLnTx/>
                <a:uFillTx/>
                <a:latin typeface="+mn-ea"/>
              </a:endParaRPr>
            </a:p>
          </p:txBody>
        </p:sp>
        <p:sp>
          <p:nvSpPr>
            <p:cNvPr id="88" name="Rectangle 87"/>
            <p:cNvSpPr/>
            <p:nvPr/>
          </p:nvSpPr>
          <p:spPr>
            <a:xfrm flipH="1">
              <a:off x="4069146" y="5422760"/>
              <a:ext cx="1295401" cy="436612"/>
            </a:xfrm>
            <a:prstGeom prst="rect">
              <a:avLst/>
            </a:prstGeom>
            <a:noFill/>
            <a:ln>
              <a:noFill/>
            </a:ln>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rgbClr val="383838">
                      <a:lumMod val="50000"/>
                    </a:srgbClr>
                  </a:solidFill>
                  <a:effectLst/>
                  <a:uLnTx/>
                  <a:uFillTx/>
                  <a:latin typeface="+mn-ea"/>
                  <a:cs typeface="Arial" pitchFamily="34" charset="0"/>
                </a:rPr>
                <a:t>添加文本</a:t>
              </a:r>
              <a:endParaRPr kumimoji="0" lang="en-US" sz="1200" b="1" i="0" u="none" strike="noStrike" kern="0" cap="none" spc="0" normalizeH="0" baseline="0" noProof="0" dirty="0" smtClean="0">
                <a:ln>
                  <a:noFill/>
                </a:ln>
                <a:solidFill>
                  <a:srgbClr val="383838">
                    <a:lumMod val="50000"/>
                  </a:srgbClr>
                </a:solidFill>
                <a:effectLst/>
                <a:uLnTx/>
                <a:uFillTx/>
                <a:latin typeface="+mn-ea"/>
              </a:endParaRPr>
            </a:p>
          </p:txBody>
        </p:sp>
        <p:grpSp>
          <p:nvGrpSpPr>
            <p:cNvPr id="89" name="Group 210"/>
            <p:cNvGrpSpPr/>
            <p:nvPr/>
          </p:nvGrpSpPr>
          <p:grpSpPr>
            <a:xfrm>
              <a:off x="4368800" y="4448173"/>
              <a:ext cx="632314" cy="937254"/>
              <a:chOff x="6970785" y="906716"/>
              <a:chExt cx="1358756" cy="2014030"/>
            </a:xfrm>
          </p:grpSpPr>
          <p:sp>
            <p:nvSpPr>
              <p:cNvPr id="91" name="Oval 26"/>
              <p:cNvSpPr>
                <a:spLocks noChangeArrowheads="1"/>
              </p:cNvSpPr>
              <p:nvPr/>
            </p:nvSpPr>
            <p:spPr bwMode="auto">
              <a:xfrm>
                <a:off x="7094308" y="945882"/>
                <a:ext cx="1174977" cy="1295486"/>
              </a:xfrm>
              <a:prstGeom prst="ellipse">
                <a:avLst/>
              </a:pr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mn-ea"/>
                </a:endParaRPr>
              </a:p>
            </p:txBody>
          </p:sp>
          <p:sp>
            <p:nvSpPr>
              <p:cNvPr id="92" name="Freeform 27"/>
              <p:cNvSpPr>
                <a:spLocks/>
              </p:cNvSpPr>
              <p:nvPr/>
            </p:nvSpPr>
            <p:spPr bwMode="auto">
              <a:xfrm>
                <a:off x="6970785" y="1760834"/>
                <a:ext cx="1358756" cy="1159912"/>
              </a:xfrm>
              <a:custGeom>
                <a:avLst/>
                <a:gdLst/>
                <a:ahLst/>
                <a:cxnLst>
                  <a:cxn ang="0">
                    <a:pos x="0" y="326"/>
                  </a:cxn>
                  <a:cxn ang="0">
                    <a:pos x="149" y="28"/>
                  </a:cxn>
                  <a:cxn ang="0">
                    <a:pos x="382" y="325"/>
                  </a:cxn>
                  <a:cxn ang="0">
                    <a:pos x="0" y="326"/>
                  </a:cxn>
                </a:cxnLst>
                <a:rect l="0" t="0" r="r" b="b"/>
                <a:pathLst>
                  <a:path w="382" h="326">
                    <a:moveTo>
                      <a:pt x="0" y="326"/>
                    </a:moveTo>
                    <a:cubicBezTo>
                      <a:pt x="0" y="326"/>
                      <a:pt x="24" y="55"/>
                      <a:pt x="149" y="28"/>
                    </a:cubicBezTo>
                    <a:cubicBezTo>
                      <a:pt x="282" y="0"/>
                      <a:pt x="361" y="75"/>
                      <a:pt x="382" y="325"/>
                    </a:cubicBezTo>
                    <a:cubicBezTo>
                      <a:pt x="0" y="326"/>
                      <a:pt x="0" y="326"/>
                      <a:pt x="0" y="326"/>
                    </a:cubicBezTo>
                  </a:path>
                </a:pathLst>
              </a:custGeom>
              <a:gradFill flip="none" rotWithShape="1">
                <a:gsLst>
                  <a:gs pos="0">
                    <a:sysClr val="window" lastClr="FFFFFF">
                      <a:lumMod val="50000"/>
                      <a:shade val="30000"/>
                      <a:satMod val="115000"/>
                    </a:sysClr>
                  </a:gs>
                  <a:gs pos="50000">
                    <a:sysClr val="window" lastClr="FFFFFF">
                      <a:lumMod val="50000"/>
                      <a:shade val="67500"/>
                      <a:satMod val="115000"/>
                    </a:sysClr>
                  </a:gs>
                  <a:gs pos="100000">
                    <a:sysClr val="window" lastClr="FFFFFF">
                      <a:lumMod val="50000"/>
                      <a:shade val="100000"/>
                      <a:satMod val="115000"/>
                    </a:sysClr>
                  </a:gs>
                </a:gsLst>
                <a:lin ang="5400000" scaled="1"/>
                <a:tileRect/>
              </a:gra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mn-ea"/>
                </a:endParaRPr>
              </a:p>
            </p:txBody>
          </p:sp>
          <p:sp>
            <p:nvSpPr>
              <p:cNvPr id="93" name="Freeform 30"/>
              <p:cNvSpPr>
                <a:spLocks/>
              </p:cNvSpPr>
              <p:nvPr/>
            </p:nvSpPr>
            <p:spPr bwMode="auto">
              <a:xfrm>
                <a:off x="7418180" y="1668944"/>
                <a:ext cx="566399" cy="896296"/>
              </a:xfrm>
              <a:custGeom>
                <a:avLst/>
                <a:gdLst/>
                <a:ahLst/>
                <a:cxnLst>
                  <a:cxn ang="0">
                    <a:pos x="44" y="58"/>
                  </a:cxn>
                  <a:cxn ang="0">
                    <a:pos x="0" y="62"/>
                  </a:cxn>
                  <a:cxn ang="0">
                    <a:pos x="56" y="252"/>
                  </a:cxn>
                  <a:cxn ang="0">
                    <a:pos x="88" y="252"/>
                  </a:cxn>
                  <a:cxn ang="0">
                    <a:pos x="143" y="65"/>
                  </a:cxn>
                  <a:cxn ang="0">
                    <a:pos x="44" y="58"/>
                  </a:cxn>
                </a:cxnLst>
                <a:rect l="0" t="0" r="r" b="b"/>
                <a:pathLst>
                  <a:path w="159" h="252">
                    <a:moveTo>
                      <a:pt x="44" y="58"/>
                    </a:moveTo>
                    <a:cubicBezTo>
                      <a:pt x="0" y="62"/>
                      <a:pt x="0" y="62"/>
                      <a:pt x="0" y="62"/>
                    </a:cubicBezTo>
                    <a:cubicBezTo>
                      <a:pt x="0" y="62"/>
                      <a:pt x="28" y="201"/>
                      <a:pt x="56" y="252"/>
                    </a:cubicBezTo>
                    <a:cubicBezTo>
                      <a:pt x="88" y="252"/>
                      <a:pt x="88" y="252"/>
                      <a:pt x="88" y="252"/>
                    </a:cubicBezTo>
                    <a:cubicBezTo>
                      <a:pt x="88" y="252"/>
                      <a:pt x="109" y="210"/>
                      <a:pt x="143" y="65"/>
                    </a:cubicBezTo>
                    <a:cubicBezTo>
                      <a:pt x="159" y="0"/>
                      <a:pt x="44" y="58"/>
                      <a:pt x="44" y="58"/>
                    </a:cubicBezTo>
                    <a:close/>
                  </a:path>
                </a:pathLst>
              </a:custGeom>
              <a:gradFill flip="none" rotWithShape="1">
                <a:gsLst>
                  <a:gs pos="0">
                    <a:sysClr val="window" lastClr="FFFFFF">
                      <a:shade val="30000"/>
                      <a:satMod val="115000"/>
                    </a:sysClr>
                  </a:gs>
                  <a:gs pos="50000">
                    <a:sysClr val="window" lastClr="FFFFFF">
                      <a:shade val="67500"/>
                      <a:satMod val="115000"/>
                    </a:sysClr>
                  </a:gs>
                  <a:gs pos="100000">
                    <a:sysClr val="window" lastClr="FFFFFF">
                      <a:shade val="100000"/>
                      <a:satMod val="115000"/>
                    </a:sysClr>
                  </a:gs>
                </a:gsLst>
                <a:lin ang="2700000" scaled="1"/>
                <a:tileRect/>
              </a:gra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mn-ea"/>
                </a:endParaRPr>
              </a:p>
            </p:txBody>
          </p:sp>
          <p:sp>
            <p:nvSpPr>
              <p:cNvPr id="94" name="Freeform 31"/>
              <p:cNvSpPr>
                <a:spLocks/>
              </p:cNvSpPr>
              <p:nvPr/>
            </p:nvSpPr>
            <p:spPr bwMode="auto">
              <a:xfrm>
                <a:off x="7404623" y="1619234"/>
                <a:ext cx="558868" cy="501625"/>
              </a:xfrm>
              <a:custGeom>
                <a:avLst/>
                <a:gdLst/>
                <a:ahLst/>
                <a:cxnLst>
                  <a:cxn ang="0">
                    <a:pos x="38" y="20"/>
                  </a:cxn>
                  <a:cxn ang="0">
                    <a:pos x="0" y="59"/>
                  </a:cxn>
                  <a:cxn ang="0">
                    <a:pos x="38" y="138"/>
                  </a:cxn>
                  <a:cxn ang="0">
                    <a:pos x="71" y="88"/>
                  </a:cxn>
                  <a:cxn ang="0">
                    <a:pos x="119" y="141"/>
                  </a:cxn>
                  <a:cxn ang="0">
                    <a:pos x="148" y="44"/>
                  </a:cxn>
                  <a:cxn ang="0">
                    <a:pos x="38" y="20"/>
                  </a:cxn>
                </a:cxnLst>
                <a:rect l="0" t="0" r="r" b="b"/>
                <a:pathLst>
                  <a:path w="157" h="141">
                    <a:moveTo>
                      <a:pt x="38" y="20"/>
                    </a:moveTo>
                    <a:cubicBezTo>
                      <a:pt x="0" y="59"/>
                      <a:pt x="0" y="59"/>
                      <a:pt x="0" y="59"/>
                    </a:cubicBezTo>
                    <a:cubicBezTo>
                      <a:pt x="0" y="59"/>
                      <a:pt x="5" y="109"/>
                      <a:pt x="38" y="138"/>
                    </a:cubicBezTo>
                    <a:cubicBezTo>
                      <a:pt x="71" y="88"/>
                      <a:pt x="71" y="88"/>
                      <a:pt x="71" y="88"/>
                    </a:cubicBezTo>
                    <a:cubicBezTo>
                      <a:pt x="119" y="141"/>
                      <a:pt x="119" y="141"/>
                      <a:pt x="119" y="141"/>
                    </a:cubicBezTo>
                    <a:cubicBezTo>
                      <a:pt x="119" y="141"/>
                      <a:pt x="157" y="88"/>
                      <a:pt x="148" y="44"/>
                    </a:cubicBezTo>
                    <a:cubicBezTo>
                      <a:pt x="140" y="0"/>
                      <a:pt x="38" y="20"/>
                      <a:pt x="38" y="2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mn-ea"/>
                </a:endParaRPr>
              </a:p>
            </p:txBody>
          </p:sp>
          <p:sp>
            <p:nvSpPr>
              <p:cNvPr id="95" name="Freeform 32"/>
              <p:cNvSpPr>
                <a:spLocks/>
              </p:cNvSpPr>
              <p:nvPr/>
            </p:nvSpPr>
            <p:spPr bwMode="auto">
              <a:xfrm>
                <a:off x="7263795" y="1033252"/>
                <a:ext cx="860105" cy="921904"/>
              </a:xfrm>
              <a:custGeom>
                <a:avLst/>
                <a:gdLst/>
                <a:ahLst/>
                <a:cxnLst>
                  <a:cxn ang="0">
                    <a:pos x="259" y="129"/>
                  </a:cxn>
                  <a:cxn ang="0">
                    <a:pos x="129" y="258"/>
                  </a:cxn>
                  <a:cxn ang="0">
                    <a:pos x="0" y="129"/>
                  </a:cxn>
                  <a:cxn ang="0">
                    <a:pos x="130" y="0"/>
                  </a:cxn>
                  <a:cxn ang="0">
                    <a:pos x="259" y="129"/>
                  </a:cxn>
                </a:cxnLst>
                <a:rect l="0" t="0" r="r" b="b"/>
                <a:pathLst>
                  <a:path w="259" h="259">
                    <a:moveTo>
                      <a:pt x="259" y="129"/>
                    </a:moveTo>
                    <a:cubicBezTo>
                      <a:pt x="258" y="201"/>
                      <a:pt x="200" y="259"/>
                      <a:pt x="129" y="258"/>
                    </a:cubicBezTo>
                    <a:cubicBezTo>
                      <a:pt x="58" y="258"/>
                      <a:pt x="0" y="200"/>
                      <a:pt x="0" y="129"/>
                    </a:cubicBezTo>
                    <a:cubicBezTo>
                      <a:pt x="0" y="57"/>
                      <a:pt x="58" y="0"/>
                      <a:pt x="130" y="0"/>
                    </a:cubicBezTo>
                    <a:cubicBezTo>
                      <a:pt x="201" y="0"/>
                      <a:pt x="259" y="58"/>
                      <a:pt x="259" y="129"/>
                    </a:cubicBezTo>
                    <a:close/>
                  </a:path>
                </a:pathLst>
              </a:custGeom>
              <a:solidFill>
                <a:sysClr val="window" lastClr="FFFFFF">
                  <a:lumMod val="65000"/>
                </a:sysClr>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mn-ea"/>
                </a:endParaRPr>
              </a:p>
            </p:txBody>
          </p:sp>
          <p:sp>
            <p:nvSpPr>
              <p:cNvPr id="96" name="Freeform 24"/>
              <p:cNvSpPr>
                <a:spLocks/>
              </p:cNvSpPr>
              <p:nvPr/>
            </p:nvSpPr>
            <p:spPr bwMode="auto">
              <a:xfrm>
                <a:off x="7315200" y="1143000"/>
                <a:ext cx="755650" cy="800598"/>
              </a:xfrm>
              <a:custGeom>
                <a:avLst/>
                <a:gdLst/>
                <a:ahLst/>
                <a:cxnLst>
                  <a:cxn ang="0">
                    <a:pos x="259" y="130"/>
                  </a:cxn>
                  <a:cxn ang="0">
                    <a:pos x="129" y="259"/>
                  </a:cxn>
                  <a:cxn ang="0">
                    <a:pos x="0" y="129"/>
                  </a:cxn>
                  <a:cxn ang="0">
                    <a:pos x="130" y="0"/>
                  </a:cxn>
                  <a:cxn ang="0">
                    <a:pos x="259" y="130"/>
                  </a:cxn>
                </a:cxnLst>
                <a:rect l="0" t="0" r="r" b="b"/>
                <a:pathLst>
                  <a:path w="259" h="259">
                    <a:moveTo>
                      <a:pt x="259" y="130"/>
                    </a:moveTo>
                    <a:cubicBezTo>
                      <a:pt x="258" y="201"/>
                      <a:pt x="200" y="259"/>
                      <a:pt x="129" y="259"/>
                    </a:cubicBezTo>
                    <a:cubicBezTo>
                      <a:pt x="58" y="258"/>
                      <a:pt x="0" y="200"/>
                      <a:pt x="0" y="129"/>
                    </a:cubicBezTo>
                    <a:cubicBezTo>
                      <a:pt x="0" y="58"/>
                      <a:pt x="58" y="0"/>
                      <a:pt x="130" y="0"/>
                    </a:cubicBezTo>
                    <a:cubicBezTo>
                      <a:pt x="201" y="0"/>
                      <a:pt x="259" y="58"/>
                      <a:pt x="259" y="130"/>
                    </a:cubicBezTo>
                    <a:close/>
                  </a:path>
                </a:pathLst>
              </a:custGeom>
              <a:gradFill flip="none" rotWithShape="1">
                <a:gsLst>
                  <a:gs pos="100000">
                    <a:srgbClr val="FFC000">
                      <a:shade val="67500"/>
                      <a:satMod val="115000"/>
                      <a:alpha val="3000"/>
                    </a:srgbClr>
                  </a:gs>
                  <a:gs pos="0">
                    <a:sysClr val="window" lastClr="FFFFFF">
                      <a:alpha val="59000"/>
                    </a:sysClr>
                  </a:gs>
                </a:gsLst>
                <a:path path="circle">
                  <a:fillToRect l="50000" t="50000" r="50000" b="50000"/>
                </a:path>
                <a:tileRect/>
              </a:gra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mn-ea"/>
                </a:endParaRPr>
              </a:p>
            </p:txBody>
          </p:sp>
          <p:sp>
            <p:nvSpPr>
              <p:cNvPr id="97" name="Freeform 33"/>
              <p:cNvSpPr>
                <a:spLocks/>
              </p:cNvSpPr>
              <p:nvPr/>
            </p:nvSpPr>
            <p:spPr bwMode="auto">
              <a:xfrm>
                <a:off x="7205780" y="906716"/>
                <a:ext cx="992706" cy="634187"/>
              </a:xfrm>
              <a:custGeom>
                <a:avLst/>
                <a:gdLst/>
                <a:ahLst/>
                <a:cxnLst>
                  <a:cxn ang="0">
                    <a:pos x="3" y="159"/>
                  </a:cxn>
                  <a:cxn ang="0">
                    <a:pos x="97" y="77"/>
                  </a:cxn>
                  <a:cxn ang="0">
                    <a:pos x="268" y="178"/>
                  </a:cxn>
                  <a:cxn ang="0">
                    <a:pos x="208" y="38"/>
                  </a:cxn>
                  <a:cxn ang="0">
                    <a:pos x="3" y="159"/>
                  </a:cxn>
                </a:cxnLst>
                <a:rect l="0" t="0" r="r" b="b"/>
                <a:pathLst>
                  <a:path w="279" h="178">
                    <a:moveTo>
                      <a:pt x="3" y="159"/>
                    </a:moveTo>
                    <a:cubicBezTo>
                      <a:pt x="3" y="159"/>
                      <a:pt x="68" y="126"/>
                      <a:pt x="97" y="77"/>
                    </a:cubicBezTo>
                    <a:cubicBezTo>
                      <a:pt x="97" y="77"/>
                      <a:pt x="213" y="173"/>
                      <a:pt x="268" y="178"/>
                    </a:cubicBezTo>
                    <a:cubicBezTo>
                      <a:pt x="268" y="178"/>
                      <a:pt x="279" y="75"/>
                      <a:pt x="208" y="38"/>
                    </a:cubicBezTo>
                    <a:cubicBezTo>
                      <a:pt x="137" y="0"/>
                      <a:pt x="0" y="25"/>
                      <a:pt x="3" y="159"/>
                    </a:cubicBez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mn-ea"/>
                </a:endParaRPr>
              </a:p>
            </p:txBody>
          </p:sp>
        </p:grpSp>
        <p:sp>
          <p:nvSpPr>
            <p:cNvPr id="90" name="Rectangle 89"/>
            <p:cNvSpPr/>
            <p:nvPr/>
          </p:nvSpPr>
          <p:spPr>
            <a:xfrm>
              <a:off x="4219575" y="4397338"/>
              <a:ext cx="926566" cy="987462"/>
            </a:xfrm>
            <a:prstGeom prst="rect">
              <a:avLst/>
            </a:prstGeom>
            <a:gradFill>
              <a:gsLst>
                <a:gs pos="100000">
                  <a:sysClr val="window" lastClr="FFFFFF"/>
                </a:gs>
                <a:gs pos="51000">
                  <a:sysClr val="window" lastClr="FFFFFF">
                    <a:alpha val="0"/>
                  </a:sysClr>
                </a:gs>
              </a:gsLst>
              <a:lin ang="27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mn-ea"/>
              </a:endParaRPr>
            </a:p>
          </p:txBody>
        </p:sp>
      </p:grpSp>
      <p:grpSp>
        <p:nvGrpSpPr>
          <p:cNvPr id="98" name="Group 442"/>
          <p:cNvGrpSpPr/>
          <p:nvPr/>
        </p:nvGrpSpPr>
        <p:grpSpPr>
          <a:xfrm>
            <a:off x="6711653" y="3099184"/>
            <a:ext cx="1028699" cy="1344774"/>
            <a:chOff x="3886200" y="3947790"/>
            <a:chExt cx="1621458" cy="2119665"/>
          </a:xfrm>
          <a:effectLst>
            <a:outerShdw blurRad="50800" dist="38100" dir="2700000" algn="tl" rotWithShape="0">
              <a:prstClr val="black">
                <a:alpha val="40000"/>
              </a:prstClr>
            </a:outerShdw>
            <a:reflection blurRad="6350" stA="52000" endA="300" endPos="35000" dir="5400000" sy="-100000" algn="bl" rotWithShape="0"/>
          </a:effectLst>
        </p:grpSpPr>
        <p:sp>
          <p:nvSpPr>
            <p:cNvPr id="99" name="Rectangle 101"/>
            <p:cNvSpPr>
              <a:spLocks noChangeArrowheads="1"/>
            </p:cNvSpPr>
            <p:nvPr/>
          </p:nvSpPr>
          <p:spPr bwMode="auto">
            <a:xfrm>
              <a:off x="3886200" y="3956804"/>
              <a:ext cx="1616504" cy="2108314"/>
            </a:xfrm>
            <a:prstGeom prst="rect">
              <a:avLst/>
            </a:prstGeom>
            <a:gradFill flip="none" rotWithShape="1">
              <a:gsLst>
                <a:gs pos="100000">
                  <a:sysClr val="window" lastClr="FFFFFF">
                    <a:lumMod val="65000"/>
                  </a:sysClr>
                </a:gs>
                <a:gs pos="62000">
                  <a:sysClr val="window" lastClr="FFFFFF">
                    <a:lumMod val="85000"/>
                  </a:sysClr>
                </a:gs>
                <a:gs pos="24000">
                  <a:sysClr val="window" lastClr="FFFFFF"/>
                </a:gs>
              </a:gsLst>
              <a:lin ang="3000000" scaled="0"/>
              <a:tileRect/>
            </a:gradFill>
            <a:ln w="12700">
              <a:solidFill>
                <a:sysClr val="window" lastClr="FFFFFF">
                  <a:lumMod val="50000"/>
                </a:sysClr>
              </a:solidFill>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uk-UA" sz="1800" b="0" i="0" u="none" strike="noStrike" kern="0" cap="none" spc="0" normalizeH="0" baseline="0" noProof="0" dirty="0" smtClean="0">
                  <a:ln>
                    <a:noFill/>
                  </a:ln>
                  <a:solidFill>
                    <a:srgbClr val="383838"/>
                  </a:solidFill>
                  <a:effectLst/>
                  <a:uLnTx/>
                  <a:uFillTx/>
                  <a:latin typeface="+mn-ea"/>
                </a:rPr>
                <a:t>                                </a:t>
              </a:r>
              <a:endParaRPr kumimoji="0" lang="en-US" sz="1800" b="0" i="0" u="none" strike="noStrike" kern="0" cap="none" spc="0" normalizeH="0" baseline="0" noProof="0" dirty="0" smtClean="0">
                <a:ln>
                  <a:noFill/>
                </a:ln>
                <a:solidFill>
                  <a:srgbClr val="383838"/>
                </a:solidFill>
                <a:effectLst/>
                <a:uLnTx/>
                <a:uFillTx/>
                <a:latin typeface="+mn-ea"/>
              </a:endParaRPr>
            </a:p>
          </p:txBody>
        </p:sp>
        <p:sp>
          <p:nvSpPr>
            <p:cNvPr id="100" name="Freeform 102"/>
            <p:cNvSpPr>
              <a:spLocks/>
            </p:cNvSpPr>
            <p:nvPr/>
          </p:nvSpPr>
          <p:spPr bwMode="auto">
            <a:xfrm>
              <a:off x="3886200" y="3956816"/>
              <a:ext cx="1616504" cy="2110639"/>
            </a:xfrm>
            <a:custGeom>
              <a:avLst/>
              <a:gdLst/>
              <a:ahLst/>
              <a:cxnLst>
                <a:cxn ang="0">
                  <a:pos x="2221" y="2720"/>
                </a:cxn>
                <a:cxn ang="0">
                  <a:pos x="2221" y="2720"/>
                </a:cxn>
                <a:cxn ang="0">
                  <a:pos x="0" y="2720"/>
                </a:cxn>
                <a:cxn ang="0">
                  <a:pos x="0" y="2"/>
                </a:cxn>
                <a:cxn ang="0">
                  <a:pos x="2221" y="2"/>
                </a:cxn>
                <a:cxn ang="0">
                  <a:pos x="2221" y="2720"/>
                </a:cxn>
                <a:cxn ang="0">
                  <a:pos x="2221" y="2720"/>
                </a:cxn>
                <a:cxn ang="0">
                  <a:pos x="2221" y="2720"/>
                </a:cxn>
                <a:cxn ang="0">
                  <a:pos x="2221" y="2720"/>
                </a:cxn>
                <a:cxn ang="0">
                  <a:pos x="2221" y="2720"/>
                </a:cxn>
                <a:cxn ang="0">
                  <a:pos x="2221" y="0"/>
                </a:cxn>
                <a:cxn ang="0">
                  <a:pos x="0" y="0"/>
                </a:cxn>
                <a:cxn ang="0">
                  <a:pos x="0" y="2723"/>
                </a:cxn>
                <a:cxn ang="0">
                  <a:pos x="2221" y="2723"/>
                </a:cxn>
                <a:cxn ang="0">
                  <a:pos x="2221" y="2720"/>
                </a:cxn>
                <a:cxn ang="0">
                  <a:pos x="2221" y="2720"/>
                </a:cxn>
              </a:cxnLst>
              <a:rect l="0" t="0" r="r" b="b"/>
              <a:pathLst>
                <a:path w="2221" h="2723">
                  <a:moveTo>
                    <a:pt x="2221" y="2720"/>
                  </a:moveTo>
                  <a:lnTo>
                    <a:pt x="2221" y="2720"/>
                  </a:lnTo>
                  <a:lnTo>
                    <a:pt x="0" y="2720"/>
                  </a:lnTo>
                  <a:lnTo>
                    <a:pt x="0" y="2"/>
                  </a:lnTo>
                  <a:lnTo>
                    <a:pt x="2221" y="2"/>
                  </a:lnTo>
                  <a:lnTo>
                    <a:pt x="2221" y="2720"/>
                  </a:lnTo>
                  <a:lnTo>
                    <a:pt x="2221" y="2720"/>
                  </a:lnTo>
                  <a:lnTo>
                    <a:pt x="2221" y="2720"/>
                  </a:lnTo>
                  <a:lnTo>
                    <a:pt x="2221" y="2720"/>
                  </a:lnTo>
                  <a:lnTo>
                    <a:pt x="2221" y="2720"/>
                  </a:lnTo>
                  <a:lnTo>
                    <a:pt x="2221" y="0"/>
                  </a:lnTo>
                  <a:lnTo>
                    <a:pt x="0" y="0"/>
                  </a:lnTo>
                  <a:lnTo>
                    <a:pt x="0" y="2723"/>
                  </a:lnTo>
                  <a:lnTo>
                    <a:pt x="2221" y="2723"/>
                  </a:lnTo>
                  <a:lnTo>
                    <a:pt x="2221" y="2720"/>
                  </a:lnTo>
                  <a:lnTo>
                    <a:pt x="2221" y="2720"/>
                  </a:lnTo>
                  <a:close/>
                </a:path>
              </a:pathLst>
            </a:custGeom>
            <a:solidFill>
              <a:srgbClr val="C2C2C2"/>
            </a:solidFill>
            <a:ln w="9525">
              <a:solidFill>
                <a:sysClr val="window" lastClr="FFFFFF">
                  <a:lumMod val="50000"/>
                </a:sysClr>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mn-ea"/>
              </a:endParaRPr>
            </a:p>
          </p:txBody>
        </p:sp>
        <p:sp>
          <p:nvSpPr>
            <p:cNvPr id="101" name="Rectangle 103"/>
            <p:cNvSpPr>
              <a:spLocks noChangeArrowheads="1"/>
            </p:cNvSpPr>
            <p:nvPr/>
          </p:nvSpPr>
          <p:spPr bwMode="auto">
            <a:xfrm>
              <a:off x="3886525" y="3947790"/>
              <a:ext cx="1621133" cy="242938"/>
            </a:xfrm>
            <a:prstGeom prst="rect">
              <a:avLst/>
            </a:prstGeom>
            <a:gradFill>
              <a:gsLst>
                <a:gs pos="0">
                  <a:sysClr val="window" lastClr="FFFFFF">
                    <a:lumMod val="50000"/>
                  </a:sysClr>
                </a:gs>
                <a:gs pos="62000">
                  <a:sysClr val="window" lastClr="FFFFFF">
                    <a:lumMod val="75000"/>
                  </a:sysClr>
                </a:gs>
                <a:gs pos="100000">
                  <a:sysClr val="window" lastClr="FFFFFF">
                    <a:lumMod val="50000"/>
                  </a:sysClr>
                </a:gs>
              </a:gsLst>
              <a:lin ang="0" scaled="0"/>
            </a:gradFill>
            <a:ln w="12700">
              <a:solidFill>
                <a:srgbClr val="4D4D4D"/>
              </a:solidFill>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mn-ea"/>
              </a:endParaRPr>
            </a:p>
          </p:txBody>
        </p:sp>
        <p:sp>
          <p:nvSpPr>
            <p:cNvPr id="102" name="Rectangle 105"/>
            <p:cNvSpPr>
              <a:spLocks noChangeArrowheads="1"/>
            </p:cNvSpPr>
            <p:nvPr/>
          </p:nvSpPr>
          <p:spPr bwMode="auto">
            <a:xfrm>
              <a:off x="4184092" y="4357855"/>
              <a:ext cx="976744" cy="1040205"/>
            </a:xfrm>
            <a:prstGeom prst="rect">
              <a:avLst/>
            </a:prstGeom>
            <a:gradFill flip="none" rotWithShape="1">
              <a:gsLst>
                <a:gs pos="100000">
                  <a:sysClr val="window" lastClr="FFFFFF">
                    <a:lumMod val="85000"/>
                  </a:sysClr>
                </a:gs>
                <a:gs pos="0">
                  <a:sysClr val="window" lastClr="FFFFFF">
                    <a:lumMod val="95000"/>
                  </a:sysClr>
                </a:gs>
              </a:gsLst>
              <a:lin ang="16200000" scaled="1"/>
              <a:tileRect/>
            </a:gradFill>
            <a:ln w="28575">
              <a:gradFill>
                <a:gsLst>
                  <a:gs pos="0">
                    <a:sysClr val="window" lastClr="FFFFFF">
                      <a:lumMod val="65000"/>
                    </a:sysClr>
                  </a:gs>
                  <a:gs pos="100000">
                    <a:srgbClr val="4D4D4D"/>
                  </a:gs>
                </a:gsLst>
                <a:lin ang="5400000" scaled="0"/>
              </a:gradFill>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mn-ea"/>
              </a:endParaRPr>
            </a:p>
          </p:txBody>
        </p:sp>
        <p:sp>
          <p:nvSpPr>
            <p:cNvPr id="103" name="Rectangle 106"/>
            <p:cNvSpPr/>
            <p:nvPr/>
          </p:nvSpPr>
          <p:spPr>
            <a:xfrm>
              <a:off x="3895620" y="3954780"/>
              <a:ext cx="45719" cy="2095500"/>
            </a:xfrm>
            <a:prstGeom prst="rect">
              <a:avLst/>
            </a:prstGeom>
            <a:gradFill>
              <a:gsLst>
                <a:gs pos="100000">
                  <a:sysClr val="window" lastClr="FFFFFF">
                    <a:alpha val="74000"/>
                  </a:sysClr>
                </a:gs>
                <a:gs pos="0">
                  <a:sysClr val="window" lastClr="FFFFFF">
                    <a:alpha val="18000"/>
                  </a:sysClr>
                </a:gs>
              </a:gsLst>
              <a:lin ang="54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uk-UA" sz="1800" b="0" i="0" u="none" strike="noStrike" kern="0" cap="none" spc="0" normalizeH="0" baseline="0" noProof="0" dirty="0" smtClean="0">
                  <a:ln>
                    <a:noFill/>
                  </a:ln>
                  <a:solidFill>
                    <a:prstClr val="white"/>
                  </a:solidFill>
                  <a:effectLst/>
                  <a:uLnTx/>
                  <a:uFillTx/>
                  <a:latin typeface="+mn-ea"/>
                </a:rPr>
                <a:t> </a:t>
              </a:r>
              <a:endParaRPr kumimoji="0" lang="en-US" sz="1800" b="0" i="0" u="none" strike="noStrike" kern="0" cap="none" spc="0" normalizeH="0" baseline="0" noProof="0" dirty="0" smtClean="0">
                <a:ln>
                  <a:noFill/>
                </a:ln>
                <a:solidFill>
                  <a:prstClr val="white"/>
                </a:solidFill>
                <a:effectLst/>
                <a:uLnTx/>
                <a:uFillTx/>
                <a:latin typeface="+mn-ea"/>
              </a:endParaRPr>
            </a:p>
          </p:txBody>
        </p:sp>
        <p:sp>
          <p:nvSpPr>
            <p:cNvPr id="104" name="Rectangle 107"/>
            <p:cNvSpPr/>
            <p:nvPr/>
          </p:nvSpPr>
          <p:spPr>
            <a:xfrm>
              <a:off x="5447560" y="3961130"/>
              <a:ext cx="45719" cy="2095500"/>
            </a:xfrm>
            <a:prstGeom prst="rect">
              <a:avLst/>
            </a:prstGeom>
            <a:gradFill>
              <a:gsLst>
                <a:gs pos="100000">
                  <a:sysClr val="window" lastClr="FFFFFF">
                    <a:alpha val="74000"/>
                  </a:sysClr>
                </a:gs>
                <a:gs pos="0">
                  <a:sysClr val="window" lastClr="FFFFFF">
                    <a:alpha val="18000"/>
                  </a:sysClr>
                </a:gs>
              </a:gsLst>
              <a:lin ang="54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uk-UA" sz="1800" b="0" i="0" u="none" strike="noStrike" kern="0" cap="none" spc="0" normalizeH="0" baseline="0" noProof="0" dirty="0" smtClean="0">
                  <a:ln>
                    <a:noFill/>
                  </a:ln>
                  <a:solidFill>
                    <a:prstClr val="white"/>
                  </a:solidFill>
                  <a:effectLst/>
                  <a:uLnTx/>
                  <a:uFillTx/>
                  <a:latin typeface="+mn-ea"/>
                </a:rPr>
                <a:t> </a:t>
              </a:r>
              <a:endParaRPr kumimoji="0" lang="en-US" sz="1800" b="0" i="0" u="none" strike="noStrike" kern="0" cap="none" spc="0" normalizeH="0" baseline="0" noProof="0" dirty="0" smtClean="0">
                <a:ln>
                  <a:noFill/>
                </a:ln>
                <a:solidFill>
                  <a:prstClr val="white"/>
                </a:solidFill>
                <a:effectLst/>
                <a:uLnTx/>
                <a:uFillTx/>
                <a:latin typeface="+mn-ea"/>
              </a:endParaRPr>
            </a:p>
          </p:txBody>
        </p:sp>
        <p:sp>
          <p:nvSpPr>
            <p:cNvPr id="105" name="Rectangle 108"/>
            <p:cNvSpPr/>
            <p:nvPr/>
          </p:nvSpPr>
          <p:spPr>
            <a:xfrm flipH="1">
              <a:off x="4026998" y="5422760"/>
              <a:ext cx="1295401" cy="436612"/>
            </a:xfrm>
            <a:prstGeom prst="rect">
              <a:avLst/>
            </a:prstGeom>
            <a:noFill/>
            <a:ln>
              <a:noFill/>
            </a:ln>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rgbClr val="383838">
                      <a:lumMod val="50000"/>
                    </a:srgbClr>
                  </a:solidFill>
                  <a:effectLst/>
                  <a:uLnTx/>
                  <a:uFillTx/>
                  <a:latin typeface="+mn-ea"/>
                  <a:cs typeface="Arial" pitchFamily="34" charset="0"/>
                </a:rPr>
                <a:t>添加文本</a:t>
              </a:r>
              <a:endParaRPr kumimoji="0" lang="en-US" sz="1200" b="1" i="0" u="none" strike="noStrike" kern="0" cap="none" spc="0" normalizeH="0" baseline="0" noProof="0" dirty="0" smtClean="0">
                <a:ln>
                  <a:noFill/>
                </a:ln>
                <a:solidFill>
                  <a:srgbClr val="383838">
                    <a:lumMod val="50000"/>
                  </a:srgbClr>
                </a:solidFill>
                <a:effectLst/>
                <a:uLnTx/>
                <a:uFillTx/>
                <a:latin typeface="+mn-ea"/>
              </a:endParaRPr>
            </a:p>
          </p:txBody>
        </p:sp>
        <p:grpSp>
          <p:nvGrpSpPr>
            <p:cNvPr id="106" name="Group 210"/>
            <p:cNvGrpSpPr/>
            <p:nvPr/>
          </p:nvGrpSpPr>
          <p:grpSpPr>
            <a:xfrm>
              <a:off x="4368800" y="4448173"/>
              <a:ext cx="632314" cy="937254"/>
              <a:chOff x="6970785" y="906716"/>
              <a:chExt cx="1358756" cy="2014030"/>
            </a:xfrm>
          </p:grpSpPr>
          <p:sp>
            <p:nvSpPr>
              <p:cNvPr id="108" name="Oval 26"/>
              <p:cNvSpPr>
                <a:spLocks noChangeArrowheads="1"/>
              </p:cNvSpPr>
              <p:nvPr/>
            </p:nvSpPr>
            <p:spPr bwMode="auto">
              <a:xfrm>
                <a:off x="7094308" y="945882"/>
                <a:ext cx="1174977" cy="1295486"/>
              </a:xfrm>
              <a:prstGeom prst="ellipse">
                <a:avLst/>
              </a:pr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mn-ea"/>
                </a:endParaRPr>
              </a:p>
            </p:txBody>
          </p:sp>
          <p:sp>
            <p:nvSpPr>
              <p:cNvPr id="109" name="Freeform 27"/>
              <p:cNvSpPr>
                <a:spLocks/>
              </p:cNvSpPr>
              <p:nvPr/>
            </p:nvSpPr>
            <p:spPr bwMode="auto">
              <a:xfrm>
                <a:off x="6970785" y="1760834"/>
                <a:ext cx="1358756" cy="1159912"/>
              </a:xfrm>
              <a:custGeom>
                <a:avLst/>
                <a:gdLst/>
                <a:ahLst/>
                <a:cxnLst>
                  <a:cxn ang="0">
                    <a:pos x="0" y="326"/>
                  </a:cxn>
                  <a:cxn ang="0">
                    <a:pos x="149" y="28"/>
                  </a:cxn>
                  <a:cxn ang="0">
                    <a:pos x="382" y="325"/>
                  </a:cxn>
                  <a:cxn ang="0">
                    <a:pos x="0" y="326"/>
                  </a:cxn>
                </a:cxnLst>
                <a:rect l="0" t="0" r="r" b="b"/>
                <a:pathLst>
                  <a:path w="382" h="326">
                    <a:moveTo>
                      <a:pt x="0" y="326"/>
                    </a:moveTo>
                    <a:cubicBezTo>
                      <a:pt x="0" y="326"/>
                      <a:pt x="24" y="55"/>
                      <a:pt x="149" y="28"/>
                    </a:cubicBezTo>
                    <a:cubicBezTo>
                      <a:pt x="282" y="0"/>
                      <a:pt x="361" y="75"/>
                      <a:pt x="382" y="325"/>
                    </a:cubicBezTo>
                    <a:cubicBezTo>
                      <a:pt x="0" y="326"/>
                      <a:pt x="0" y="326"/>
                      <a:pt x="0" y="326"/>
                    </a:cubicBezTo>
                  </a:path>
                </a:pathLst>
              </a:custGeom>
              <a:gradFill flip="none" rotWithShape="1">
                <a:gsLst>
                  <a:gs pos="0">
                    <a:sysClr val="window" lastClr="FFFFFF">
                      <a:lumMod val="50000"/>
                      <a:shade val="30000"/>
                      <a:satMod val="115000"/>
                    </a:sysClr>
                  </a:gs>
                  <a:gs pos="50000">
                    <a:sysClr val="window" lastClr="FFFFFF">
                      <a:lumMod val="50000"/>
                      <a:shade val="67500"/>
                      <a:satMod val="115000"/>
                    </a:sysClr>
                  </a:gs>
                  <a:gs pos="100000">
                    <a:sysClr val="window" lastClr="FFFFFF">
                      <a:lumMod val="50000"/>
                      <a:shade val="100000"/>
                      <a:satMod val="115000"/>
                    </a:sysClr>
                  </a:gs>
                </a:gsLst>
                <a:lin ang="5400000" scaled="1"/>
                <a:tileRect/>
              </a:gra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mn-ea"/>
                </a:endParaRPr>
              </a:p>
            </p:txBody>
          </p:sp>
          <p:sp>
            <p:nvSpPr>
              <p:cNvPr id="110" name="Freeform 30"/>
              <p:cNvSpPr>
                <a:spLocks/>
              </p:cNvSpPr>
              <p:nvPr/>
            </p:nvSpPr>
            <p:spPr bwMode="auto">
              <a:xfrm>
                <a:off x="7418180" y="1668944"/>
                <a:ext cx="566399" cy="896296"/>
              </a:xfrm>
              <a:custGeom>
                <a:avLst/>
                <a:gdLst/>
                <a:ahLst/>
                <a:cxnLst>
                  <a:cxn ang="0">
                    <a:pos x="44" y="58"/>
                  </a:cxn>
                  <a:cxn ang="0">
                    <a:pos x="0" y="62"/>
                  </a:cxn>
                  <a:cxn ang="0">
                    <a:pos x="56" y="252"/>
                  </a:cxn>
                  <a:cxn ang="0">
                    <a:pos x="88" y="252"/>
                  </a:cxn>
                  <a:cxn ang="0">
                    <a:pos x="143" y="65"/>
                  </a:cxn>
                  <a:cxn ang="0">
                    <a:pos x="44" y="58"/>
                  </a:cxn>
                </a:cxnLst>
                <a:rect l="0" t="0" r="r" b="b"/>
                <a:pathLst>
                  <a:path w="159" h="252">
                    <a:moveTo>
                      <a:pt x="44" y="58"/>
                    </a:moveTo>
                    <a:cubicBezTo>
                      <a:pt x="0" y="62"/>
                      <a:pt x="0" y="62"/>
                      <a:pt x="0" y="62"/>
                    </a:cubicBezTo>
                    <a:cubicBezTo>
                      <a:pt x="0" y="62"/>
                      <a:pt x="28" y="201"/>
                      <a:pt x="56" y="252"/>
                    </a:cubicBezTo>
                    <a:cubicBezTo>
                      <a:pt x="88" y="252"/>
                      <a:pt x="88" y="252"/>
                      <a:pt x="88" y="252"/>
                    </a:cubicBezTo>
                    <a:cubicBezTo>
                      <a:pt x="88" y="252"/>
                      <a:pt x="109" y="210"/>
                      <a:pt x="143" y="65"/>
                    </a:cubicBezTo>
                    <a:cubicBezTo>
                      <a:pt x="159" y="0"/>
                      <a:pt x="44" y="58"/>
                      <a:pt x="44" y="58"/>
                    </a:cubicBezTo>
                    <a:close/>
                  </a:path>
                </a:pathLst>
              </a:custGeom>
              <a:gradFill flip="none" rotWithShape="1">
                <a:gsLst>
                  <a:gs pos="0">
                    <a:sysClr val="window" lastClr="FFFFFF">
                      <a:shade val="30000"/>
                      <a:satMod val="115000"/>
                    </a:sysClr>
                  </a:gs>
                  <a:gs pos="50000">
                    <a:sysClr val="window" lastClr="FFFFFF">
                      <a:shade val="67500"/>
                      <a:satMod val="115000"/>
                    </a:sysClr>
                  </a:gs>
                  <a:gs pos="100000">
                    <a:sysClr val="window" lastClr="FFFFFF">
                      <a:shade val="100000"/>
                      <a:satMod val="115000"/>
                    </a:sysClr>
                  </a:gs>
                </a:gsLst>
                <a:lin ang="2700000" scaled="1"/>
                <a:tileRect/>
              </a:gra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mn-ea"/>
                </a:endParaRPr>
              </a:p>
            </p:txBody>
          </p:sp>
          <p:sp>
            <p:nvSpPr>
              <p:cNvPr id="111" name="Freeform 31"/>
              <p:cNvSpPr>
                <a:spLocks/>
              </p:cNvSpPr>
              <p:nvPr/>
            </p:nvSpPr>
            <p:spPr bwMode="auto">
              <a:xfrm>
                <a:off x="7404623" y="1619234"/>
                <a:ext cx="558868" cy="501625"/>
              </a:xfrm>
              <a:custGeom>
                <a:avLst/>
                <a:gdLst/>
                <a:ahLst/>
                <a:cxnLst>
                  <a:cxn ang="0">
                    <a:pos x="38" y="20"/>
                  </a:cxn>
                  <a:cxn ang="0">
                    <a:pos x="0" y="59"/>
                  </a:cxn>
                  <a:cxn ang="0">
                    <a:pos x="38" y="138"/>
                  </a:cxn>
                  <a:cxn ang="0">
                    <a:pos x="71" y="88"/>
                  </a:cxn>
                  <a:cxn ang="0">
                    <a:pos x="119" y="141"/>
                  </a:cxn>
                  <a:cxn ang="0">
                    <a:pos x="148" y="44"/>
                  </a:cxn>
                  <a:cxn ang="0">
                    <a:pos x="38" y="20"/>
                  </a:cxn>
                </a:cxnLst>
                <a:rect l="0" t="0" r="r" b="b"/>
                <a:pathLst>
                  <a:path w="157" h="141">
                    <a:moveTo>
                      <a:pt x="38" y="20"/>
                    </a:moveTo>
                    <a:cubicBezTo>
                      <a:pt x="0" y="59"/>
                      <a:pt x="0" y="59"/>
                      <a:pt x="0" y="59"/>
                    </a:cubicBezTo>
                    <a:cubicBezTo>
                      <a:pt x="0" y="59"/>
                      <a:pt x="5" y="109"/>
                      <a:pt x="38" y="138"/>
                    </a:cubicBezTo>
                    <a:cubicBezTo>
                      <a:pt x="71" y="88"/>
                      <a:pt x="71" y="88"/>
                      <a:pt x="71" y="88"/>
                    </a:cubicBezTo>
                    <a:cubicBezTo>
                      <a:pt x="119" y="141"/>
                      <a:pt x="119" y="141"/>
                      <a:pt x="119" y="141"/>
                    </a:cubicBezTo>
                    <a:cubicBezTo>
                      <a:pt x="119" y="141"/>
                      <a:pt x="157" y="88"/>
                      <a:pt x="148" y="44"/>
                    </a:cubicBezTo>
                    <a:cubicBezTo>
                      <a:pt x="140" y="0"/>
                      <a:pt x="38" y="20"/>
                      <a:pt x="38" y="2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mn-ea"/>
                </a:endParaRPr>
              </a:p>
            </p:txBody>
          </p:sp>
          <p:sp>
            <p:nvSpPr>
              <p:cNvPr id="112" name="Freeform 32"/>
              <p:cNvSpPr>
                <a:spLocks/>
              </p:cNvSpPr>
              <p:nvPr/>
            </p:nvSpPr>
            <p:spPr bwMode="auto">
              <a:xfrm>
                <a:off x="7263795" y="1033252"/>
                <a:ext cx="860105" cy="921904"/>
              </a:xfrm>
              <a:custGeom>
                <a:avLst/>
                <a:gdLst/>
                <a:ahLst/>
                <a:cxnLst>
                  <a:cxn ang="0">
                    <a:pos x="259" y="129"/>
                  </a:cxn>
                  <a:cxn ang="0">
                    <a:pos x="129" y="258"/>
                  </a:cxn>
                  <a:cxn ang="0">
                    <a:pos x="0" y="129"/>
                  </a:cxn>
                  <a:cxn ang="0">
                    <a:pos x="130" y="0"/>
                  </a:cxn>
                  <a:cxn ang="0">
                    <a:pos x="259" y="129"/>
                  </a:cxn>
                </a:cxnLst>
                <a:rect l="0" t="0" r="r" b="b"/>
                <a:pathLst>
                  <a:path w="259" h="259">
                    <a:moveTo>
                      <a:pt x="259" y="129"/>
                    </a:moveTo>
                    <a:cubicBezTo>
                      <a:pt x="258" y="201"/>
                      <a:pt x="200" y="259"/>
                      <a:pt x="129" y="258"/>
                    </a:cubicBezTo>
                    <a:cubicBezTo>
                      <a:pt x="58" y="258"/>
                      <a:pt x="0" y="200"/>
                      <a:pt x="0" y="129"/>
                    </a:cubicBezTo>
                    <a:cubicBezTo>
                      <a:pt x="0" y="57"/>
                      <a:pt x="58" y="0"/>
                      <a:pt x="130" y="0"/>
                    </a:cubicBezTo>
                    <a:cubicBezTo>
                      <a:pt x="201" y="0"/>
                      <a:pt x="259" y="58"/>
                      <a:pt x="259" y="129"/>
                    </a:cubicBezTo>
                    <a:close/>
                  </a:path>
                </a:pathLst>
              </a:custGeom>
              <a:solidFill>
                <a:sysClr val="window" lastClr="FFFFFF">
                  <a:lumMod val="65000"/>
                </a:sysClr>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mn-ea"/>
                </a:endParaRPr>
              </a:p>
            </p:txBody>
          </p:sp>
          <p:sp>
            <p:nvSpPr>
              <p:cNvPr id="113" name="Freeform 24"/>
              <p:cNvSpPr>
                <a:spLocks/>
              </p:cNvSpPr>
              <p:nvPr/>
            </p:nvSpPr>
            <p:spPr bwMode="auto">
              <a:xfrm>
                <a:off x="7315200" y="1143000"/>
                <a:ext cx="755650" cy="800598"/>
              </a:xfrm>
              <a:custGeom>
                <a:avLst/>
                <a:gdLst/>
                <a:ahLst/>
                <a:cxnLst>
                  <a:cxn ang="0">
                    <a:pos x="259" y="130"/>
                  </a:cxn>
                  <a:cxn ang="0">
                    <a:pos x="129" y="259"/>
                  </a:cxn>
                  <a:cxn ang="0">
                    <a:pos x="0" y="129"/>
                  </a:cxn>
                  <a:cxn ang="0">
                    <a:pos x="130" y="0"/>
                  </a:cxn>
                  <a:cxn ang="0">
                    <a:pos x="259" y="130"/>
                  </a:cxn>
                </a:cxnLst>
                <a:rect l="0" t="0" r="r" b="b"/>
                <a:pathLst>
                  <a:path w="259" h="259">
                    <a:moveTo>
                      <a:pt x="259" y="130"/>
                    </a:moveTo>
                    <a:cubicBezTo>
                      <a:pt x="258" y="201"/>
                      <a:pt x="200" y="259"/>
                      <a:pt x="129" y="259"/>
                    </a:cubicBezTo>
                    <a:cubicBezTo>
                      <a:pt x="58" y="258"/>
                      <a:pt x="0" y="200"/>
                      <a:pt x="0" y="129"/>
                    </a:cubicBezTo>
                    <a:cubicBezTo>
                      <a:pt x="0" y="58"/>
                      <a:pt x="58" y="0"/>
                      <a:pt x="130" y="0"/>
                    </a:cubicBezTo>
                    <a:cubicBezTo>
                      <a:pt x="201" y="0"/>
                      <a:pt x="259" y="58"/>
                      <a:pt x="259" y="130"/>
                    </a:cubicBezTo>
                    <a:close/>
                  </a:path>
                </a:pathLst>
              </a:custGeom>
              <a:gradFill flip="none" rotWithShape="1">
                <a:gsLst>
                  <a:gs pos="100000">
                    <a:srgbClr val="FFC000">
                      <a:shade val="67500"/>
                      <a:satMod val="115000"/>
                      <a:alpha val="3000"/>
                    </a:srgbClr>
                  </a:gs>
                  <a:gs pos="0">
                    <a:sysClr val="window" lastClr="FFFFFF">
                      <a:alpha val="59000"/>
                    </a:sysClr>
                  </a:gs>
                </a:gsLst>
                <a:path path="circle">
                  <a:fillToRect l="50000" t="50000" r="50000" b="50000"/>
                </a:path>
                <a:tileRect/>
              </a:gra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mn-ea"/>
                </a:endParaRPr>
              </a:p>
            </p:txBody>
          </p:sp>
          <p:sp>
            <p:nvSpPr>
              <p:cNvPr id="114" name="Freeform 33"/>
              <p:cNvSpPr>
                <a:spLocks/>
              </p:cNvSpPr>
              <p:nvPr/>
            </p:nvSpPr>
            <p:spPr bwMode="auto">
              <a:xfrm>
                <a:off x="7205780" y="906716"/>
                <a:ext cx="992706" cy="634187"/>
              </a:xfrm>
              <a:custGeom>
                <a:avLst/>
                <a:gdLst/>
                <a:ahLst/>
                <a:cxnLst>
                  <a:cxn ang="0">
                    <a:pos x="3" y="159"/>
                  </a:cxn>
                  <a:cxn ang="0">
                    <a:pos x="97" y="77"/>
                  </a:cxn>
                  <a:cxn ang="0">
                    <a:pos x="268" y="178"/>
                  </a:cxn>
                  <a:cxn ang="0">
                    <a:pos x="208" y="38"/>
                  </a:cxn>
                  <a:cxn ang="0">
                    <a:pos x="3" y="159"/>
                  </a:cxn>
                </a:cxnLst>
                <a:rect l="0" t="0" r="r" b="b"/>
                <a:pathLst>
                  <a:path w="279" h="178">
                    <a:moveTo>
                      <a:pt x="3" y="159"/>
                    </a:moveTo>
                    <a:cubicBezTo>
                      <a:pt x="3" y="159"/>
                      <a:pt x="68" y="126"/>
                      <a:pt x="97" y="77"/>
                    </a:cubicBezTo>
                    <a:cubicBezTo>
                      <a:pt x="97" y="77"/>
                      <a:pt x="213" y="173"/>
                      <a:pt x="268" y="178"/>
                    </a:cubicBezTo>
                    <a:cubicBezTo>
                      <a:pt x="268" y="178"/>
                      <a:pt x="279" y="75"/>
                      <a:pt x="208" y="38"/>
                    </a:cubicBezTo>
                    <a:cubicBezTo>
                      <a:pt x="137" y="0"/>
                      <a:pt x="0" y="25"/>
                      <a:pt x="3" y="159"/>
                    </a:cubicBez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383838"/>
                  </a:solidFill>
                  <a:effectLst/>
                  <a:uLnTx/>
                  <a:uFillTx/>
                  <a:latin typeface="+mn-ea"/>
                </a:endParaRPr>
              </a:p>
            </p:txBody>
          </p:sp>
        </p:grpSp>
        <p:sp>
          <p:nvSpPr>
            <p:cNvPr id="107" name="Rectangle 110"/>
            <p:cNvSpPr/>
            <p:nvPr/>
          </p:nvSpPr>
          <p:spPr>
            <a:xfrm>
              <a:off x="4219575" y="4397338"/>
              <a:ext cx="926566" cy="987462"/>
            </a:xfrm>
            <a:prstGeom prst="rect">
              <a:avLst/>
            </a:prstGeom>
            <a:gradFill>
              <a:gsLst>
                <a:gs pos="100000">
                  <a:sysClr val="window" lastClr="FFFFFF"/>
                </a:gs>
                <a:gs pos="51000">
                  <a:sysClr val="window" lastClr="FFFFFF">
                    <a:alpha val="0"/>
                  </a:sysClr>
                </a:gs>
              </a:gsLst>
              <a:lin ang="27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mn-ea"/>
              </a:endParaRPr>
            </a:p>
          </p:txBody>
        </p:sp>
      </p:grpSp>
      <p:grpSp>
        <p:nvGrpSpPr>
          <p:cNvPr id="115" name="Group 132"/>
          <p:cNvGrpSpPr/>
          <p:nvPr/>
        </p:nvGrpSpPr>
        <p:grpSpPr>
          <a:xfrm>
            <a:off x="2042586" y="2708789"/>
            <a:ext cx="5244545" cy="354179"/>
            <a:chOff x="1238250" y="3457575"/>
            <a:chExt cx="6781800" cy="457994"/>
          </a:xfrm>
        </p:grpSpPr>
        <p:cxnSp>
          <p:nvCxnSpPr>
            <p:cNvPr id="116" name="Straight Connector 121"/>
            <p:cNvCxnSpPr/>
            <p:nvPr/>
          </p:nvCxnSpPr>
          <p:spPr>
            <a:xfrm rot="10800000" flipH="1">
              <a:off x="1295400" y="3457575"/>
              <a:ext cx="6667500" cy="1588"/>
            </a:xfrm>
            <a:prstGeom prst="line">
              <a:avLst/>
            </a:prstGeom>
            <a:noFill/>
            <a:ln w="38100" cap="flat" cmpd="sng" algn="ctr">
              <a:solidFill>
                <a:srgbClr val="383838">
                  <a:lumMod val="60000"/>
                  <a:lumOff val="40000"/>
                </a:srgbClr>
              </a:solidFill>
              <a:prstDash val="solid"/>
            </a:ln>
            <a:effectLst/>
          </p:spPr>
        </p:cxnSp>
        <p:sp>
          <p:nvSpPr>
            <p:cNvPr id="117" name="Down Arrow 123"/>
            <p:cNvSpPr/>
            <p:nvPr/>
          </p:nvSpPr>
          <p:spPr>
            <a:xfrm>
              <a:off x="1238250" y="3458369"/>
              <a:ext cx="228600" cy="457200"/>
            </a:xfrm>
            <a:prstGeom prst="downArrow">
              <a:avLst/>
            </a:prstGeom>
            <a:solidFill>
              <a:srgbClr val="383838">
                <a:lumMod val="60000"/>
                <a:lumOff val="4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mn-ea"/>
              </a:endParaRPr>
            </a:p>
          </p:txBody>
        </p:sp>
        <p:sp>
          <p:nvSpPr>
            <p:cNvPr id="118" name="Down Arrow 124"/>
            <p:cNvSpPr/>
            <p:nvPr/>
          </p:nvSpPr>
          <p:spPr>
            <a:xfrm>
              <a:off x="7791450" y="3458369"/>
              <a:ext cx="228600" cy="457200"/>
            </a:xfrm>
            <a:prstGeom prst="downArrow">
              <a:avLst/>
            </a:prstGeom>
            <a:solidFill>
              <a:srgbClr val="383838">
                <a:lumMod val="60000"/>
                <a:lumOff val="4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mn-ea"/>
              </a:endParaRPr>
            </a:p>
          </p:txBody>
        </p:sp>
        <p:sp>
          <p:nvSpPr>
            <p:cNvPr id="119" name="Down Arrow 129"/>
            <p:cNvSpPr/>
            <p:nvPr/>
          </p:nvSpPr>
          <p:spPr>
            <a:xfrm>
              <a:off x="2743200" y="3458369"/>
              <a:ext cx="228600" cy="457200"/>
            </a:xfrm>
            <a:prstGeom prst="downArrow">
              <a:avLst/>
            </a:prstGeom>
            <a:solidFill>
              <a:srgbClr val="383838">
                <a:lumMod val="60000"/>
                <a:lumOff val="4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mn-ea"/>
              </a:endParaRPr>
            </a:p>
          </p:txBody>
        </p:sp>
        <p:sp>
          <p:nvSpPr>
            <p:cNvPr id="120" name="Down Arrow 130"/>
            <p:cNvSpPr/>
            <p:nvPr/>
          </p:nvSpPr>
          <p:spPr>
            <a:xfrm>
              <a:off x="4429125" y="3458369"/>
              <a:ext cx="228600" cy="457200"/>
            </a:xfrm>
            <a:prstGeom prst="downArrow">
              <a:avLst/>
            </a:prstGeom>
            <a:solidFill>
              <a:srgbClr val="383838">
                <a:lumMod val="60000"/>
                <a:lumOff val="4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mn-ea"/>
              </a:endParaRPr>
            </a:p>
          </p:txBody>
        </p:sp>
        <p:sp>
          <p:nvSpPr>
            <p:cNvPr id="121" name="Down Arrow 131"/>
            <p:cNvSpPr/>
            <p:nvPr/>
          </p:nvSpPr>
          <p:spPr>
            <a:xfrm>
              <a:off x="6086475" y="3458369"/>
              <a:ext cx="228600" cy="457200"/>
            </a:xfrm>
            <a:prstGeom prst="downArrow">
              <a:avLst/>
            </a:prstGeom>
            <a:solidFill>
              <a:srgbClr val="383838">
                <a:lumMod val="60000"/>
                <a:lumOff val="4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mn-ea"/>
              </a:endParaRPr>
            </a:p>
          </p:txBody>
        </p:sp>
      </p:grpSp>
      <p:sp>
        <p:nvSpPr>
          <p:cNvPr id="129" name="标题 1"/>
          <p:cNvSpPr>
            <a:spLocks noGrp="1"/>
          </p:cNvSpPr>
          <p:nvPr>
            <p:ph type="title"/>
          </p:nvPr>
        </p:nvSpPr>
        <p:spPr>
          <a:xfrm>
            <a:off x="179512" y="123478"/>
            <a:ext cx="7668500" cy="523220"/>
          </a:xfrm>
        </p:spPr>
        <p:txBody>
          <a:bodyPr/>
          <a:lstStyle/>
          <a:p>
            <a:r>
              <a:rPr lang="zh-CN" altLang="en-US" dirty="0"/>
              <a:t>单击此处添加标题</a:t>
            </a:r>
          </a:p>
        </p:txBody>
      </p:sp>
    </p:spTree>
    <p:extLst>
      <p:ext uri="{BB962C8B-B14F-4D97-AF65-F5344CB8AC3E}">
        <p14:creationId xmlns:p14="http://schemas.microsoft.com/office/powerpoint/2010/main" val="2088718915"/>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15"/>
                                        </p:tgtEl>
                                        <p:attrNameLst>
                                          <p:attrName>style.visibility</p:attrName>
                                        </p:attrNameLst>
                                      </p:cBhvr>
                                      <p:to>
                                        <p:strVal val="visible"/>
                                      </p:to>
                                    </p:set>
                                    <p:animEffect transition="in" filter="wipe(up)">
                                      <p:cBhvr>
                                        <p:cTn id="11" dur="500"/>
                                        <p:tgtEl>
                                          <p:spTgt spid="115"/>
                                        </p:tgtEl>
                                      </p:cBhvr>
                                    </p:animEffect>
                                  </p:childTnLst>
                                </p:cTn>
                              </p:par>
                            </p:childTnLst>
                          </p:cTn>
                        </p:par>
                        <p:par>
                          <p:cTn id="12" fill="hold">
                            <p:stCondLst>
                              <p:cond delay="1000"/>
                            </p:stCondLst>
                            <p:childTnLst>
                              <p:par>
                                <p:cTn id="13" presetID="47" presetClass="entr" presetSubtype="0" fill="hold"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1000"/>
                                        <p:tgtEl>
                                          <p:spTgt spid="24"/>
                                        </p:tgtEl>
                                      </p:cBhvr>
                                    </p:animEffect>
                                    <p:anim calcmode="lin" valueType="num">
                                      <p:cBhvr>
                                        <p:cTn id="16" dur="1000" fill="hold"/>
                                        <p:tgtEl>
                                          <p:spTgt spid="24"/>
                                        </p:tgtEl>
                                        <p:attrNameLst>
                                          <p:attrName>ppt_x</p:attrName>
                                        </p:attrNameLst>
                                      </p:cBhvr>
                                      <p:tavLst>
                                        <p:tav tm="0">
                                          <p:val>
                                            <p:strVal val="#ppt_x"/>
                                          </p:val>
                                        </p:tav>
                                        <p:tav tm="100000">
                                          <p:val>
                                            <p:strVal val="#ppt_x"/>
                                          </p:val>
                                        </p:tav>
                                      </p:tavLst>
                                    </p:anim>
                                    <p:anim calcmode="lin" valueType="num">
                                      <p:cBhvr>
                                        <p:cTn id="17" dur="1000" fill="hold"/>
                                        <p:tgtEl>
                                          <p:spTgt spid="24"/>
                                        </p:tgtEl>
                                        <p:attrNameLst>
                                          <p:attrName>ppt_y</p:attrName>
                                        </p:attrNameLst>
                                      </p:cBhvr>
                                      <p:tavLst>
                                        <p:tav tm="0">
                                          <p:val>
                                            <p:strVal val="#ppt_y-.1"/>
                                          </p:val>
                                        </p:tav>
                                        <p:tav tm="100000">
                                          <p:val>
                                            <p:strVal val="#ppt_y"/>
                                          </p:val>
                                        </p:tav>
                                      </p:tavLst>
                                    </p:anim>
                                  </p:childTnLst>
                                </p:cTn>
                              </p:par>
                              <p:par>
                                <p:cTn id="18" presetID="47" presetClass="entr" presetSubtype="0" fill="hold" nodeType="withEffect">
                                  <p:stCondLst>
                                    <p:cond delay="0"/>
                                  </p:stCondLst>
                                  <p:childTnLst>
                                    <p:set>
                                      <p:cBhvr>
                                        <p:cTn id="19" dur="1" fill="hold">
                                          <p:stCondLst>
                                            <p:cond delay="0"/>
                                          </p:stCondLst>
                                        </p:cTn>
                                        <p:tgtEl>
                                          <p:spTgt spid="44"/>
                                        </p:tgtEl>
                                        <p:attrNameLst>
                                          <p:attrName>style.visibility</p:attrName>
                                        </p:attrNameLst>
                                      </p:cBhvr>
                                      <p:to>
                                        <p:strVal val="visible"/>
                                      </p:to>
                                    </p:set>
                                    <p:animEffect transition="in" filter="fade">
                                      <p:cBhvr>
                                        <p:cTn id="20" dur="1000"/>
                                        <p:tgtEl>
                                          <p:spTgt spid="44"/>
                                        </p:tgtEl>
                                      </p:cBhvr>
                                    </p:animEffect>
                                    <p:anim calcmode="lin" valueType="num">
                                      <p:cBhvr>
                                        <p:cTn id="21" dur="1000" fill="hold"/>
                                        <p:tgtEl>
                                          <p:spTgt spid="44"/>
                                        </p:tgtEl>
                                        <p:attrNameLst>
                                          <p:attrName>ppt_x</p:attrName>
                                        </p:attrNameLst>
                                      </p:cBhvr>
                                      <p:tavLst>
                                        <p:tav tm="0">
                                          <p:val>
                                            <p:strVal val="#ppt_x"/>
                                          </p:val>
                                        </p:tav>
                                        <p:tav tm="100000">
                                          <p:val>
                                            <p:strVal val="#ppt_x"/>
                                          </p:val>
                                        </p:tav>
                                      </p:tavLst>
                                    </p:anim>
                                    <p:anim calcmode="lin" valueType="num">
                                      <p:cBhvr>
                                        <p:cTn id="22" dur="1000" fill="hold"/>
                                        <p:tgtEl>
                                          <p:spTgt spid="44"/>
                                        </p:tgtEl>
                                        <p:attrNameLst>
                                          <p:attrName>ppt_y</p:attrName>
                                        </p:attrNameLst>
                                      </p:cBhvr>
                                      <p:tavLst>
                                        <p:tav tm="0">
                                          <p:val>
                                            <p:strVal val="#ppt_y-.1"/>
                                          </p:val>
                                        </p:tav>
                                        <p:tav tm="100000">
                                          <p:val>
                                            <p:strVal val="#ppt_y"/>
                                          </p:val>
                                        </p:tav>
                                      </p:tavLst>
                                    </p:anim>
                                  </p:childTnLst>
                                </p:cTn>
                              </p:par>
                              <p:par>
                                <p:cTn id="23" presetID="47" presetClass="entr" presetSubtype="0" fill="hold" nodeType="withEffect">
                                  <p:stCondLst>
                                    <p:cond delay="0"/>
                                  </p:stCondLst>
                                  <p:childTnLst>
                                    <p:set>
                                      <p:cBhvr>
                                        <p:cTn id="24" dur="1" fill="hold">
                                          <p:stCondLst>
                                            <p:cond delay="0"/>
                                          </p:stCondLst>
                                        </p:cTn>
                                        <p:tgtEl>
                                          <p:spTgt spid="64"/>
                                        </p:tgtEl>
                                        <p:attrNameLst>
                                          <p:attrName>style.visibility</p:attrName>
                                        </p:attrNameLst>
                                      </p:cBhvr>
                                      <p:to>
                                        <p:strVal val="visible"/>
                                      </p:to>
                                    </p:set>
                                    <p:animEffect transition="in" filter="fade">
                                      <p:cBhvr>
                                        <p:cTn id="25" dur="1000"/>
                                        <p:tgtEl>
                                          <p:spTgt spid="64"/>
                                        </p:tgtEl>
                                      </p:cBhvr>
                                    </p:animEffect>
                                    <p:anim calcmode="lin" valueType="num">
                                      <p:cBhvr>
                                        <p:cTn id="26" dur="1000" fill="hold"/>
                                        <p:tgtEl>
                                          <p:spTgt spid="64"/>
                                        </p:tgtEl>
                                        <p:attrNameLst>
                                          <p:attrName>ppt_x</p:attrName>
                                        </p:attrNameLst>
                                      </p:cBhvr>
                                      <p:tavLst>
                                        <p:tav tm="0">
                                          <p:val>
                                            <p:strVal val="#ppt_x"/>
                                          </p:val>
                                        </p:tav>
                                        <p:tav tm="100000">
                                          <p:val>
                                            <p:strVal val="#ppt_x"/>
                                          </p:val>
                                        </p:tav>
                                      </p:tavLst>
                                    </p:anim>
                                    <p:anim calcmode="lin" valueType="num">
                                      <p:cBhvr>
                                        <p:cTn id="27" dur="1000" fill="hold"/>
                                        <p:tgtEl>
                                          <p:spTgt spid="64"/>
                                        </p:tgtEl>
                                        <p:attrNameLst>
                                          <p:attrName>ppt_y</p:attrName>
                                        </p:attrNameLst>
                                      </p:cBhvr>
                                      <p:tavLst>
                                        <p:tav tm="0">
                                          <p:val>
                                            <p:strVal val="#ppt_y-.1"/>
                                          </p:val>
                                        </p:tav>
                                        <p:tav tm="100000">
                                          <p:val>
                                            <p:strVal val="#ppt_y"/>
                                          </p:val>
                                        </p:tav>
                                      </p:tavLst>
                                    </p:anim>
                                  </p:childTnLst>
                                </p:cTn>
                              </p:par>
                              <p:par>
                                <p:cTn id="28" presetID="47" presetClass="entr" presetSubtype="0" fill="hold" nodeType="withEffect">
                                  <p:stCondLst>
                                    <p:cond delay="0"/>
                                  </p:stCondLst>
                                  <p:childTnLst>
                                    <p:set>
                                      <p:cBhvr>
                                        <p:cTn id="29" dur="1" fill="hold">
                                          <p:stCondLst>
                                            <p:cond delay="0"/>
                                          </p:stCondLst>
                                        </p:cTn>
                                        <p:tgtEl>
                                          <p:spTgt spid="81"/>
                                        </p:tgtEl>
                                        <p:attrNameLst>
                                          <p:attrName>style.visibility</p:attrName>
                                        </p:attrNameLst>
                                      </p:cBhvr>
                                      <p:to>
                                        <p:strVal val="visible"/>
                                      </p:to>
                                    </p:set>
                                    <p:animEffect transition="in" filter="fade">
                                      <p:cBhvr>
                                        <p:cTn id="30" dur="1000"/>
                                        <p:tgtEl>
                                          <p:spTgt spid="81"/>
                                        </p:tgtEl>
                                      </p:cBhvr>
                                    </p:animEffect>
                                    <p:anim calcmode="lin" valueType="num">
                                      <p:cBhvr>
                                        <p:cTn id="31" dur="1000" fill="hold"/>
                                        <p:tgtEl>
                                          <p:spTgt spid="81"/>
                                        </p:tgtEl>
                                        <p:attrNameLst>
                                          <p:attrName>ppt_x</p:attrName>
                                        </p:attrNameLst>
                                      </p:cBhvr>
                                      <p:tavLst>
                                        <p:tav tm="0">
                                          <p:val>
                                            <p:strVal val="#ppt_x"/>
                                          </p:val>
                                        </p:tav>
                                        <p:tav tm="100000">
                                          <p:val>
                                            <p:strVal val="#ppt_x"/>
                                          </p:val>
                                        </p:tav>
                                      </p:tavLst>
                                    </p:anim>
                                    <p:anim calcmode="lin" valueType="num">
                                      <p:cBhvr>
                                        <p:cTn id="32" dur="1000" fill="hold"/>
                                        <p:tgtEl>
                                          <p:spTgt spid="81"/>
                                        </p:tgtEl>
                                        <p:attrNameLst>
                                          <p:attrName>ppt_y</p:attrName>
                                        </p:attrNameLst>
                                      </p:cBhvr>
                                      <p:tavLst>
                                        <p:tav tm="0">
                                          <p:val>
                                            <p:strVal val="#ppt_y-.1"/>
                                          </p:val>
                                        </p:tav>
                                        <p:tav tm="100000">
                                          <p:val>
                                            <p:strVal val="#ppt_y"/>
                                          </p:val>
                                        </p:tav>
                                      </p:tavLst>
                                    </p:anim>
                                  </p:childTnLst>
                                </p:cTn>
                              </p:par>
                              <p:par>
                                <p:cTn id="33" presetID="47" presetClass="entr" presetSubtype="0" fill="hold" nodeType="withEffect">
                                  <p:stCondLst>
                                    <p:cond delay="0"/>
                                  </p:stCondLst>
                                  <p:childTnLst>
                                    <p:set>
                                      <p:cBhvr>
                                        <p:cTn id="34" dur="1" fill="hold">
                                          <p:stCondLst>
                                            <p:cond delay="0"/>
                                          </p:stCondLst>
                                        </p:cTn>
                                        <p:tgtEl>
                                          <p:spTgt spid="98"/>
                                        </p:tgtEl>
                                        <p:attrNameLst>
                                          <p:attrName>style.visibility</p:attrName>
                                        </p:attrNameLst>
                                      </p:cBhvr>
                                      <p:to>
                                        <p:strVal val="visible"/>
                                      </p:to>
                                    </p:set>
                                    <p:animEffect transition="in" filter="fade">
                                      <p:cBhvr>
                                        <p:cTn id="35" dur="1000"/>
                                        <p:tgtEl>
                                          <p:spTgt spid="98"/>
                                        </p:tgtEl>
                                      </p:cBhvr>
                                    </p:animEffect>
                                    <p:anim calcmode="lin" valueType="num">
                                      <p:cBhvr>
                                        <p:cTn id="36" dur="1000" fill="hold"/>
                                        <p:tgtEl>
                                          <p:spTgt spid="98"/>
                                        </p:tgtEl>
                                        <p:attrNameLst>
                                          <p:attrName>ppt_x</p:attrName>
                                        </p:attrNameLst>
                                      </p:cBhvr>
                                      <p:tavLst>
                                        <p:tav tm="0">
                                          <p:val>
                                            <p:strVal val="#ppt_x"/>
                                          </p:val>
                                        </p:tav>
                                        <p:tav tm="100000">
                                          <p:val>
                                            <p:strVal val="#ppt_x"/>
                                          </p:val>
                                        </p:tav>
                                      </p:tavLst>
                                    </p:anim>
                                    <p:anim calcmode="lin" valueType="num">
                                      <p:cBhvr>
                                        <p:cTn id="37" dur="1000" fill="hold"/>
                                        <p:tgtEl>
                                          <p:spTgt spid="9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372723" y="896143"/>
            <a:ext cx="6934200" cy="3760788"/>
            <a:chOff x="1497187" y="785788"/>
            <a:chExt cx="6934200" cy="3760788"/>
          </a:xfrm>
        </p:grpSpPr>
        <p:grpSp>
          <p:nvGrpSpPr>
            <p:cNvPr id="4" name="Group 193"/>
            <p:cNvGrpSpPr>
              <a:grpSpLocks/>
            </p:cNvGrpSpPr>
            <p:nvPr/>
          </p:nvGrpSpPr>
          <p:grpSpPr bwMode="auto">
            <a:xfrm>
              <a:off x="2900537" y="1047726"/>
              <a:ext cx="4716462" cy="3221037"/>
              <a:chOff x="1655" y="1509"/>
              <a:chExt cx="2971" cy="2029"/>
            </a:xfrm>
          </p:grpSpPr>
          <p:sp>
            <p:nvSpPr>
              <p:cNvPr id="215" name="Line 41"/>
              <p:cNvSpPr>
                <a:spLocks noChangeShapeType="1"/>
              </p:cNvSpPr>
              <p:nvPr/>
            </p:nvSpPr>
            <p:spPr bwMode="auto">
              <a:xfrm flipV="1">
                <a:off x="1655" y="3504"/>
                <a:ext cx="1" cy="34"/>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16" name="Line 42"/>
              <p:cNvSpPr>
                <a:spLocks noChangeShapeType="1"/>
              </p:cNvSpPr>
              <p:nvPr/>
            </p:nvSpPr>
            <p:spPr bwMode="auto">
              <a:xfrm flipV="1">
                <a:off x="1655" y="3435"/>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17" name="Line 43"/>
              <p:cNvSpPr>
                <a:spLocks noChangeShapeType="1"/>
              </p:cNvSpPr>
              <p:nvPr/>
            </p:nvSpPr>
            <p:spPr bwMode="auto">
              <a:xfrm flipV="1">
                <a:off x="1655" y="3367"/>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18" name="Line 44"/>
              <p:cNvSpPr>
                <a:spLocks noChangeShapeType="1"/>
              </p:cNvSpPr>
              <p:nvPr/>
            </p:nvSpPr>
            <p:spPr bwMode="auto">
              <a:xfrm flipV="1">
                <a:off x="1655" y="3298"/>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19" name="Line 45"/>
              <p:cNvSpPr>
                <a:spLocks noChangeShapeType="1"/>
              </p:cNvSpPr>
              <p:nvPr/>
            </p:nvSpPr>
            <p:spPr bwMode="auto">
              <a:xfrm flipV="1">
                <a:off x="1655" y="3229"/>
                <a:ext cx="1" cy="34"/>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20" name="Line 46"/>
              <p:cNvSpPr>
                <a:spLocks noChangeShapeType="1"/>
              </p:cNvSpPr>
              <p:nvPr/>
            </p:nvSpPr>
            <p:spPr bwMode="auto">
              <a:xfrm flipV="1">
                <a:off x="1655" y="3160"/>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21" name="Line 47"/>
              <p:cNvSpPr>
                <a:spLocks noChangeShapeType="1"/>
              </p:cNvSpPr>
              <p:nvPr/>
            </p:nvSpPr>
            <p:spPr bwMode="auto">
              <a:xfrm flipV="1">
                <a:off x="1655" y="3092"/>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22" name="Line 48"/>
              <p:cNvSpPr>
                <a:spLocks noChangeShapeType="1"/>
              </p:cNvSpPr>
              <p:nvPr/>
            </p:nvSpPr>
            <p:spPr bwMode="auto">
              <a:xfrm flipV="1">
                <a:off x="1655" y="3023"/>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23" name="Line 49"/>
              <p:cNvSpPr>
                <a:spLocks noChangeShapeType="1"/>
              </p:cNvSpPr>
              <p:nvPr/>
            </p:nvSpPr>
            <p:spPr bwMode="auto">
              <a:xfrm flipV="1">
                <a:off x="1655" y="2953"/>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24" name="Line 50"/>
              <p:cNvSpPr>
                <a:spLocks noChangeShapeType="1"/>
              </p:cNvSpPr>
              <p:nvPr/>
            </p:nvSpPr>
            <p:spPr bwMode="auto">
              <a:xfrm flipV="1">
                <a:off x="1655" y="2885"/>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25" name="Line 51"/>
              <p:cNvSpPr>
                <a:spLocks noChangeShapeType="1"/>
              </p:cNvSpPr>
              <p:nvPr/>
            </p:nvSpPr>
            <p:spPr bwMode="auto">
              <a:xfrm flipV="1">
                <a:off x="1655" y="2816"/>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26" name="Line 52"/>
              <p:cNvSpPr>
                <a:spLocks noChangeShapeType="1"/>
              </p:cNvSpPr>
              <p:nvPr/>
            </p:nvSpPr>
            <p:spPr bwMode="auto">
              <a:xfrm flipV="1">
                <a:off x="1655" y="2748"/>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27" name="Line 53"/>
              <p:cNvSpPr>
                <a:spLocks noChangeShapeType="1"/>
              </p:cNvSpPr>
              <p:nvPr/>
            </p:nvSpPr>
            <p:spPr bwMode="auto">
              <a:xfrm flipV="1">
                <a:off x="1655" y="2678"/>
                <a:ext cx="1" cy="34"/>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28" name="Line 54"/>
              <p:cNvSpPr>
                <a:spLocks noChangeShapeType="1"/>
              </p:cNvSpPr>
              <p:nvPr/>
            </p:nvSpPr>
            <p:spPr bwMode="auto">
              <a:xfrm flipV="1">
                <a:off x="1655" y="2610"/>
                <a:ext cx="1" cy="34"/>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29" name="Line 55"/>
              <p:cNvSpPr>
                <a:spLocks noChangeShapeType="1"/>
              </p:cNvSpPr>
              <p:nvPr/>
            </p:nvSpPr>
            <p:spPr bwMode="auto">
              <a:xfrm flipV="1">
                <a:off x="1655" y="2541"/>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30" name="Line 56"/>
              <p:cNvSpPr>
                <a:spLocks noChangeShapeType="1"/>
              </p:cNvSpPr>
              <p:nvPr/>
            </p:nvSpPr>
            <p:spPr bwMode="auto">
              <a:xfrm flipV="1">
                <a:off x="1655" y="2473"/>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31" name="Line 57"/>
              <p:cNvSpPr>
                <a:spLocks noChangeShapeType="1"/>
              </p:cNvSpPr>
              <p:nvPr/>
            </p:nvSpPr>
            <p:spPr bwMode="auto">
              <a:xfrm flipV="1">
                <a:off x="1655" y="2403"/>
                <a:ext cx="1" cy="34"/>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32" name="Line 58"/>
              <p:cNvSpPr>
                <a:spLocks noChangeShapeType="1"/>
              </p:cNvSpPr>
              <p:nvPr/>
            </p:nvSpPr>
            <p:spPr bwMode="auto">
              <a:xfrm flipV="1">
                <a:off x="1655" y="2334"/>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33" name="Line 59"/>
              <p:cNvSpPr>
                <a:spLocks noChangeShapeType="1"/>
              </p:cNvSpPr>
              <p:nvPr/>
            </p:nvSpPr>
            <p:spPr bwMode="auto">
              <a:xfrm flipV="1">
                <a:off x="1655" y="2266"/>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34" name="Line 60"/>
              <p:cNvSpPr>
                <a:spLocks noChangeShapeType="1"/>
              </p:cNvSpPr>
              <p:nvPr/>
            </p:nvSpPr>
            <p:spPr bwMode="auto">
              <a:xfrm flipV="1">
                <a:off x="1655" y="2196"/>
                <a:ext cx="1" cy="34"/>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35" name="Line 61"/>
              <p:cNvSpPr>
                <a:spLocks noChangeShapeType="1"/>
              </p:cNvSpPr>
              <p:nvPr/>
            </p:nvSpPr>
            <p:spPr bwMode="auto">
              <a:xfrm flipV="1">
                <a:off x="1655" y="2128"/>
                <a:ext cx="1" cy="34"/>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36" name="Line 62"/>
              <p:cNvSpPr>
                <a:spLocks noChangeShapeType="1"/>
              </p:cNvSpPr>
              <p:nvPr/>
            </p:nvSpPr>
            <p:spPr bwMode="auto">
              <a:xfrm flipV="1">
                <a:off x="1655" y="2059"/>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37" name="Line 63"/>
              <p:cNvSpPr>
                <a:spLocks noChangeShapeType="1"/>
              </p:cNvSpPr>
              <p:nvPr/>
            </p:nvSpPr>
            <p:spPr bwMode="auto">
              <a:xfrm flipV="1">
                <a:off x="1655" y="1991"/>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38" name="Line 64"/>
              <p:cNvSpPr>
                <a:spLocks noChangeShapeType="1"/>
              </p:cNvSpPr>
              <p:nvPr/>
            </p:nvSpPr>
            <p:spPr bwMode="auto">
              <a:xfrm flipV="1">
                <a:off x="1655" y="1922"/>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39" name="Line 65"/>
              <p:cNvSpPr>
                <a:spLocks noChangeShapeType="1"/>
              </p:cNvSpPr>
              <p:nvPr/>
            </p:nvSpPr>
            <p:spPr bwMode="auto">
              <a:xfrm flipV="1">
                <a:off x="1655" y="1854"/>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40" name="Line 66"/>
              <p:cNvSpPr>
                <a:spLocks noChangeShapeType="1"/>
              </p:cNvSpPr>
              <p:nvPr/>
            </p:nvSpPr>
            <p:spPr bwMode="auto">
              <a:xfrm flipV="1">
                <a:off x="1655" y="1784"/>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41" name="Line 67"/>
              <p:cNvSpPr>
                <a:spLocks noChangeShapeType="1"/>
              </p:cNvSpPr>
              <p:nvPr/>
            </p:nvSpPr>
            <p:spPr bwMode="auto">
              <a:xfrm flipV="1">
                <a:off x="1655" y="1715"/>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42" name="Line 68"/>
              <p:cNvSpPr>
                <a:spLocks noChangeShapeType="1"/>
              </p:cNvSpPr>
              <p:nvPr/>
            </p:nvSpPr>
            <p:spPr bwMode="auto">
              <a:xfrm flipV="1">
                <a:off x="1655" y="1647"/>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43" name="Line 69"/>
              <p:cNvSpPr>
                <a:spLocks noChangeShapeType="1"/>
              </p:cNvSpPr>
              <p:nvPr/>
            </p:nvSpPr>
            <p:spPr bwMode="auto">
              <a:xfrm flipV="1">
                <a:off x="1655" y="1577"/>
                <a:ext cx="1" cy="34"/>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44" name="Line 70"/>
              <p:cNvSpPr>
                <a:spLocks noChangeShapeType="1"/>
              </p:cNvSpPr>
              <p:nvPr/>
            </p:nvSpPr>
            <p:spPr bwMode="auto">
              <a:xfrm flipV="1">
                <a:off x="1655" y="1509"/>
                <a:ext cx="1" cy="34"/>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45" name="Line 71"/>
              <p:cNvSpPr>
                <a:spLocks noChangeShapeType="1"/>
              </p:cNvSpPr>
              <p:nvPr/>
            </p:nvSpPr>
            <p:spPr bwMode="auto">
              <a:xfrm flipV="1">
                <a:off x="2399" y="3504"/>
                <a:ext cx="1" cy="34"/>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46" name="Line 72"/>
              <p:cNvSpPr>
                <a:spLocks noChangeShapeType="1"/>
              </p:cNvSpPr>
              <p:nvPr/>
            </p:nvSpPr>
            <p:spPr bwMode="auto">
              <a:xfrm flipV="1">
                <a:off x="2399" y="3435"/>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47" name="Line 73"/>
              <p:cNvSpPr>
                <a:spLocks noChangeShapeType="1"/>
              </p:cNvSpPr>
              <p:nvPr/>
            </p:nvSpPr>
            <p:spPr bwMode="auto">
              <a:xfrm flipV="1">
                <a:off x="2399" y="3367"/>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48" name="Line 74"/>
              <p:cNvSpPr>
                <a:spLocks noChangeShapeType="1"/>
              </p:cNvSpPr>
              <p:nvPr/>
            </p:nvSpPr>
            <p:spPr bwMode="auto">
              <a:xfrm flipV="1">
                <a:off x="2399" y="3298"/>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49" name="Line 75"/>
              <p:cNvSpPr>
                <a:spLocks noChangeShapeType="1"/>
              </p:cNvSpPr>
              <p:nvPr/>
            </p:nvSpPr>
            <p:spPr bwMode="auto">
              <a:xfrm flipV="1">
                <a:off x="2399" y="3229"/>
                <a:ext cx="1" cy="34"/>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50" name="Line 76"/>
              <p:cNvSpPr>
                <a:spLocks noChangeShapeType="1"/>
              </p:cNvSpPr>
              <p:nvPr/>
            </p:nvSpPr>
            <p:spPr bwMode="auto">
              <a:xfrm flipV="1">
                <a:off x="2399" y="3160"/>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51" name="Line 77"/>
              <p:cNvSpPr>
                <a:spLocks noChangeShapeType="1"/>
              </p:cNvSpPr>
              <p:nvPr/>
            </p:nvSpPr>
            <p:spPr bwMode="auto">
              <a:xfrm flipV="1">
                <a:off x="2399" y="3092"/>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52" name="Line 78"/>
              <p:cNvSpPr>
                <a:spLocks noChangeShapeType="1"/>
              </p:cNvSpPr>
              <p:nvPr/>
            </p:nvSpPr>
            <p:spPr bwMode="auto">
              <a:xfrm flipV="1">
                <a:off x="2399" y="3023"/>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53" name="Line 79"/>
              <p:cNvSpPr>
                <a:spLocks noChangeShapeType="1"/>
              </p:cNvSpPr>
              <p:nvPr/>
            </p:nvSpPr>
            <p:spPr bwMode="auto">
              <a:xfrm flipV="1">
                <a:off x="2399" y="2953"/>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54" name="Line 80"/>
              <p:cNvSpPr>
                <a:spLocks noChangeShapeType="1"/>
              </p:cNvSpPr>
              <p:nvPr/>
            </p:nvSpPr>
            <p:spPr bwMode="auto">
              <a:xfrm flipV="1">
                <a:off x="2399" y="2885"/>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55" name="Line 81"/>
              <p:cNvSpPr>
                <a:spLocks noChangeShapeType="1"/>
              </p:cNvSpPr>
              <p:nvPr/>
            </p:nvSpPr>
            <p:spPr bwMode="auto">
              <a:xfrm flipV="1">
                <a:off x="2399" y="2816"/>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56" name="Line 82"/>
              <p:cNvSpPr>
                <a:spLocks noChangeShapeType="1"/>
              </p:cNvSpPr>
              <p:nvPr/>
            </p:nvSpPr>
            <p:spPr bwMode="auto">
              <a:xfrm flipV="1">
                <a:off x="2399" y="2748"/>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57" name="Line 83"/>
              <p:cNvSpPr>
                <a:spLocks noChangeShapeType="1"/>
              </p:cNvSpPr>
              <p:nvPr/>
            </p:nvSpPr>
            <p:spPr bwMode="auto">
              <a:xfrm flipV="1">
                <a:off x="2399" y="2678"/>
                <a:ext cx="1" cy="34"/>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58" name="Line 84"/>
              <p:cNvSpPr>
                <a:spLocks noChangeShapeType="1"/>
              </p:cNvSpPr>
              <p:nvPr/>
            </p:nvSpPr>
            <p:spPr bwMode="auto">
              <a:xfrm flipV="1">
                <a:off x="2399" y="2610"/>
                <a:ext cx="1" cy="34"/>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59" name="Line 85"/>
              <p:cNvSpPr>
                <a:spLocks noChangeShapeType="1"/>
              </p:cNvSpPr>
              <p:nvPr/>
            </p:nvSpPr>
            <p:spPr bwMode="auto">
              <a:xfrm flipV="1">
                <a:off x="2399" y="2541"/>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60" name="Line 86"/>
              <p:cNvSpPr>
                <a:spLocks noChangeShapeType="1"/>
              </p:cNvSpPr>
              <p:nvPr/>
            </p:nvSpPr>
            <p:spPr bwMode="auto">
              <a:xfrm flipV="1">
                <a:off x="2399" y="2473"/>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61" name="Line 87"/>
              <p:cNvSpPr>
                <a:spLocks noChangeShapeType="1"/>
              </p:cNvSpPr>
              <p:nvPr/>
            </p:nvSpPr>
            <p:spPr bwMode="auto">
              <a:xfrm flipV="1">
                <a:off x="2399" y="2403"/>
                <a:ext cx="1" cy="34"/>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62" name="Line 88"/>
              <p:cNvSpPr>
                <a:spLocks noChangeShapeType="1"/>
              </p:cNvSpPr>
              <p:nvPr/>
            </p:nvSpPr>
            <p:spPr bwMode="auto">
              <a:xfrm flipV="1">
                <a:off x="2399" y="2334"/>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63" name="Line 89"/>
              <p:cNvSpPr>
                <a:spLocks noChangeShapeType="1"/>
              </p:cNvSpPr>
              <p:nvPr/>
            </p:nvSpPr>
            <p:spPr bwMode="auto">
              <a:xfrm flipV="1">
                <a:off x="2399" y="2266"/>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64" name="Line 90"/>
              <p:cNvSpPr>
                <a:spLocks noChangeShapeType="1"/>
              </p:cNvSpPr>
              <p:nvPr/>
            </p:nvSpPr>
            <p:spPr bwMode="auto">
              <a:xfrm flipV="1">
                <a:off x="2399" y="2196"/>
                <a:ext cx="1" cy="34"/>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65" name="Line 91"/>
              <p:cNvSpPr>
                <a:spLocks noChangeShapeType="1"/>
              </p:cNvSpPr>
              <p:nvPr/>
            </p:nvSpPr>
            <p:spPr bwMode="auto">
              <a:xfrm flipV="1">
                <a:off x="2399" y="2128"/>
                <a:ext cx="1" cy="34"/>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66" name="Line 92"/>
              <p:cNvSpPr>
                <a:spLocks noChangeShapeType="1"/>
              </p:cNvSpPr>
              <p:nvPr/>
            </p:nvSpPr>
            <p:spPr bwMode="auto">
              <a:xfrm flipV="1">
                <a:off x="2399" y="2059"/>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67" name="Line 93"/>
              <p:cNvSpPr>
                <a:spLocks noChangeShapeType="1"/>
              </p:cNvSpPr>
              <p:nvPr/>
            </p:nvSpPr>
            <p:spPr bwMode="auto">
              <a:xfrm flipV="1">
                <a:off x="2399" y="1991"/>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68" name="Line 94"/>
              <p:cNvSpPr>
                <a:spLocks noChangeShapeType="1"/>
              </p:cNvSpPr>
              <p:nvPr/>
            </p:nvSpPr>
            <p:spPr bwMode="auto">
              <a:xfrm flipV="1">
                <a:off x="2399" y="1922"/>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69" name="Line 95"/>
              <p:cNvSpPr>
                <a:spLocks noChangeShapeType="1"/>
              </p:cNvSpPr>
              <p:nvPr/>
            </p:nvSpPr>
            <p:spPr bwMode="auto">
              <a:xfrm flipV="1">
                <a:off x="2399" y="1854"/>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70" name="Line 96"/>
              <p:cNvSpPr>
                <a:spLocks noChangeShapeType="1"/>
              </p:cNvSpPr>
              <p:nvPr/>
            </p:nvSpPr>
            <p:spPr bwMode="auto">
              <a:xfrm flipV="1">
                <a:off x="2399" y="1784"/>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71" name="Line 97"/>
              <p:cNvSpPr>
                <a:spLocks noChangeShapeType="1"/>
              </p:cNvSpPr>
              <p:nvPr/>
            </p:nvSpPr>
            <p:spPr bwMode="auto">
              <a:xfrm flipV="1">
                <a:off x="2399" y="1715"/>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72" name="Line 98"/>
              <p:cNvSpPr>
                <a:spLocks noChangeShapeType="1"/>
              </p:cNvSpPr>
              <p:nvPr/>
            </p:nvSpPr>
            <p:spPr bwMode="auto">
              <a:xfrm flipV="1">
                <a:off x="2399" y="1647"/>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73" name="Line 99"/>
              <p:cNvSpPr>
                <a:spLocks noChangeShapeType="1"/>
              </p:cNvSpPr>
              <p:nvPr/>
            </p:nvSpPr>
            <p:spPr bwMode="auto">
              <a:xfrm flipV="1">
                <a:off x="2399" y="1577"/>
                <a:ext cx="1" cy="34"/>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74" name="Line 100"/>
              <p:cNvSpPr>
                <a:spLocks noChangeShapeType="1"/>
              </p:cNvSpPr>
              <p:nvPr/>
            </p:nvSpPr>
            <p:spPr bwMode="auto">
              <a:xfrm flipV="1">
                <a:off x="2399" y="1509"/>
                <a:ext cx="1" cy="34"/>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75" name="Line 101"/>
              <p:cNvSpPr>
                <a:spLocks noChangeShapeType="1"/>
              </p:cNvSpPr>
              <p:nvPr/>
            </p:nvSpPr>
            <p:spPr bwMode="auto">
              <a:xfrm flipV="1">
                <a:off x="3137" y="3504"/>
                <a:ext cx="1" cy="34"/>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76" name="Line 102"/>
              <p:cNvSpPr>
                <a:spLocks noChangeShapeType="1"/>
              </p:cNvSpPr>
              <p:nvPr/>
            </p:nvSpPr>
            <p:spPr bwMode="auto">
              <a:xfrm flipV="1">
                <a:off x="3137" y="3435"/>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77" name="Line 103"/>
              <p:cNvSpPr>
                <a:spLocks noChangeShapeType="1"/>
              </p:cNvSpPr>
              <p:nvPr/>
            </p:nvSpPr>
            <p:spPr bwMode="auto">
              <a:xfrm flipV="1">
                <a:off x="3137" y="3367"/>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78" name="Line 104"/>
              <p:cNvSpPr>
                <a:spLocks noChangeShapeType="1"/>
              </p:cNvSpPr>
              <p:nvPr/>
            </p:nvSpPr>
            <p:spPr bwMode="auto">
              <a:xfrm flipV="1">
                <a:off x="3137" y="3298"/>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79" name="Line 105"/>
              <p:cNvSpPr>
                <a:spLocks noChangeShapeType="1"/>
              </p:cNvSpPr>
              <p:nvPr/>
            </p:nvSpPr>
            <p:spPr bwMode="auto">
              <a:xfrm flipV="1">
                <a:off x="3137" y="3229"/>
                <a:ext cx="1" cy="34"/>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80" name="Line 106"/>
              <p:cNvSpPr>
                <a:spLocks noChangeShapeType="1"/>
              </p:cNvSpPr>
              <p:nvPr/>
            </p:nvSpPr>
            <p:spPr bwMode="auto">
              <a:xfrm flipV="1">
                <a:off x="3137" y="3160"/>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81" name="Line 107"/>
              <p:cNvSpPr>
                <a:spLocks noChangeShapeType="1"/>
              </p:cNvSpPr>
              <p:nvPr/>
            </p:nvSpPr>
            <p:spPr bwMode="auto">
              <a:xfrm flipV="1">
                <a:off x="3137" y="3092"/>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82" name="Line 108"/>
              <p:cNvSpPr>
                <a:spLocks noChangeShapeType="1"/>
              </p:cNvSpPr>
              <p:nvPr/>
            </p:nvSpPr>
            <p:spPr bwMode="auto">
              <a:xfrm flipV="1">
                <a:off x="3137" y="3023"/>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83" name="Line 109"/>
              <p:cNvSpPr>
                <a:spLocks noChangeShapeType="1"/>
              </p:cNvSpPr>
              <p:nvPr/>
            </p:nvSpPr>
            <p:spPr bwMode="auto">
              <a:xfrm flipV="1">
                <a:off x="3137" y="2953"/>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84" name="Line 110"/>
              <p:cNvSpPr>
                <a:spLocks noChangeShapeType="1"/>
              </p:cNvSpPr>
              <p:nvPr/>
            </p:nvSpPr>
            <p:spPr bwMode="auto">
              <a:xfrm flipV="1">
                <a:off x="3137" y="2885"/>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85" name="Line 111"/>
              <p:cNvSpPr>
                <a:spLocks noChangeShapeType="1"/>
              </p:cNvSpPr>
              <p:nvPr/>
            </p:nvSpPr>
            <p:spPr bwMode="auto">
              <a:xfrm flipV="1">
                <a:off x="3137" y="2816"/>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86" name="Line 112"/>
              <p:cNvSpPr>
                <a:spLocks noChangeShapeType="1"/>
              </p:cNvSpPr>
              <p:nvPr/>
            </p:nvSpPr>
            <p:spPr bwMode="auto">
              <a:xfrm flipV="1">
                <a:off x="3137" y="2748"/>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87" name="Line 113"/>
              <p:cNvSpPr>
                <a:spLocks noChangeShapeType="1"/>
              </p:cNvSpPr>
              <p:nvPr/>
            </p:nvSpPr>
            <p:spPr bwMode="auto">
              <a:xfrm flipV="1">
                <a:off x="3137" y="2678"/>
                <a:ext cx="1" cy="34"/>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88" name="Line 114"/>
              <p:cNvSpPr>
                <a:spLocks noChangeShapeType="1"/>
              </p:cNvSpPr>
              <p:nvPr/>
            </p:nvSpPr>
            <p:spPr bwMode="auto">
              <a:xfrm flipV="1">
                <a:off x="3137" y="2610"/>
                <a:ext cx="1" cy="34"/>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89" name="Line 115"/>
              <p:cNvSpPr>
                <a:spLocks noChangeShapeType="1"/>
              </p:cNvSpPr>
              <p:nvPr/>
            </p:nvSpPr>
            <p:spPr bwMode="auto">
              <a:xfrm flipV="1">
                <a:off x="3137" y="2541"/>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90" name="Line 116"/>
              <p:cNvSpPr>
                <a:spLocks noChangeShapeType="1"/>
              </p:cNvSpPr>
              <p:nvPr/>
            </p:nvSpPr>
            <p:spPr bwMode="auto">
              <a:xfrm flipV="1">
                <a:off x="3137" y="2473"/>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91" name="Line 117"/>
              <p:cNvSpPr>
                <a:spLocks noChangeShapeType="1"/>
              </p:cNvSpPr>
              <p:nvPr/>
            </p:nvSpPr>
            <p:spPr bwMode="auto">
              <a:xfrm flipV="1">
                <a:off x="3137" y="2403"/>
                <a:ext cx="1" cy="34"/>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92" name="Line 118"/>
              <p:cNvSpPr>
                <a:spLocks noChangeShapeType="1"/>
              </p:cNvSpPr>
              <p:nvPr/>
            </p:nvSpPr>
            <p:spPr bwMode="auto">
              <a:xfrm flipV="1">
                <a:off x="3137" y="2334"/>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93" name="Line 119"/>
              <p:cNvSpPr>
                <a:spLocks noChangeShapeType="1"/>
              </p:cNvSpPr>
              <p:nvPr/>
            </p:nvSpPr>
            <p:spPr bwMode="auto">
              <a:xfrm flipV="1">
                <a:off x="3137" y="2266"/>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94" name="Line 120"/>
              <p:cNvSpPr>
                <a:spLocks noChangeShapeType="1"/>
              </p:cNvSpPr>
              <p:nvPr/>
            </p:nvSpPr>
            <p:spPr bwMode="auto">
              <a:xfrm flipV="1">
                <a:off x="3137" y="2196"/>
                <a:ext cx="1" cy="34"/>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95" name="Line 121"/>
              <p:cNvSpPr>
                <a:spLocks noChangeShapeType="1"/>
              </p:cNvSpPr>
              <p:nvPr/>
            </p:nvSpPr>
            <p:spPr bwMode="auto">
              <a:xfrm flipV="1">
                <a:off x="3137" y="2128"/>
                <a:ext cx="1" cy="34"/>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96" name="Line 122"/>
              <p:cNvSpPr>
                <a:spLocks noChangeShapeType="1"/>
              </p:cNvSpPr>
              <p:nvPr/>
            </p:nvSpPr>
            <p:spPr bwMode="auto">
              <a:xfrm flipV="1">
                <a:off x="3137" y="2059"/>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97" name="Line 123"/>
              <p:cNvSpPr>
                <a:spLocks noChangeShapeType="1"/>
              </p:cNvSpPr>
              <p:nvPr/>
            </p:nvSpPr>
            <p:spPr bwMode="auto">
              <a:xfrm flipV="1">
                <a:off x="3137" y="1991"/>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98" name="Line 124"/>
              <p:cNvSpPr>
                <a:spLocks noChangeShapeType="1"/>
              </p:cNvSpPr>
              <p:nvPr/>
            </p:nvSpPr>
            <p:spPr bwMode="auto">
              <a:xfrm flipV="1">
                <a:off x="3137" y="1922"/>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99" name="Line 125"/>
              <p:cNvSpPr>
                <a:spLocks noChangeShapeType="1"/>
              </p:cNvSpPr>
              <p:nvPr/>
            </p:nvSpPr>
            <p:spPr bwMode="auto">
              <a:xfrm flipV="1">
                <a:off x="3137" y="1854"/>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300" name="Line 126"/>
              <p:cNvSpPr>
                <a:spLocks noChangeShapeType="1"/>
              </p:cNvSpPr>
              <p:nvPr/>
            </p:nvSpPr>
            <p:spPr bwMode="auto">
              <a:xfrm flipV="1">
                <a:off x="3137" y="1784"/>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301" name="Line 127"/>
              <p:cNvSpPr>
                <a:spLocks noChangeShapeType="1"/>
              </p:cNvSpPr>
              <p:nvPr/>
            </p:nvSpPr>
            <p:spPr bwMode="auto">
              <a:xfrm flipV="1">
                <a:off x="3137" y="1715"/>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302" name="Line 128"/>
              <p:cNvSpPr>
                <a:spLocks noChangeShapeType="1"/>
              </p:cNvSpPr>
              <p:nvPr/>
            </p:nvSpPr>
            <p:spPr bwMode="auto">
              <a:xfrm flipV="1">
                <a:off x="3137" y="1647"/>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303" name="Line 129"/>
              <p:cNvSpPr>
                <a:spLocks noChangeShapeType="1"/>
              </p:cNvSpPr>
              <p:nvPr/>
            </p:nvSpPr>
            <p:spPr bwMode="auto">
              <a:xfrm flipV="1">
                <a:off x="3137" y="1577"/>
                <a:ext cx="1" cy="34"/>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304" name="Line 130"/>
              <p:cNvSpPr>
                <a:spLocks noChangeShapeType="1"/>
              </p:cNvSpPr>
              <p:nvPr/>
            </p:nvSpPr>
            <p:spPr bwMode="auto">
              <a:xfrm flipV="1">
                <a:off x="3137" y="1509"/>
                <a:ext cx="1" cy="34"/>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305" name="Line 131"/>
              <p:cNvSpPr>
                <a:spLocks noChangeShapeType="1"/>
              </p:cNvSpPr>
              <p:nvPr/>
            </p:nvSpPr>
            <p:spPr bwMode="auto">
              <a:xfrm flipV="1">
                <a:off x="3887" y="3504"/>
                <a:ext cx="1" cy="34"/>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306" name="Line 132"/>
              <p:cNvSpPr>
                <a:spLocks noChangeShapeType="1"/>
              </p:cNvSpPr>
              <p:nvPr/>
            </p:nvSpPr>
            <p:spPr bwMode="auto">
              <a:xfrm flipV="1">
                <a:off x="3887" y="3435"/>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307" name="Line 133"/>
              <p:cNvSpPr>
                <a:spLocks noChangeShapeType="1"/>
              </p:cNvSpPr>
              <p:nvPr/>
            </p:nvSpPr>
            <p:spPr bwMode="auto">
              <a:xfrm flipV="1">
                <a:off x="3887" y="3367"/>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308" name="Line 134"/>
              <p:cNvSpPr>
                <a:spLocks noChangeShapeType="1"/>
              </p:cNvSpPr>
              <p:nvPr/>
            </p:nvSpPr>
            <p:spPr bwMode="auto">
              <a:xfrm flipV="1">
                <a:off x="3887" y="3298"/>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309" name="Line 135"/>
              <p:cNvSpPr>
                <a:spLocks noChangeShapeType="1"/>
              </p:cNvSpPr>
              <p:nvPr/>
            </p:nvSpPr>
            <p:spPr bwMode="auto">
              <a:xfrm flipV="1">
                <a:off x="3887" y="3229"/>
                <a:ext cx="1" cy="34"/>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310" name="Line 136"/>
              <p:cNvSpPr>
                <a:spLocks noChangeShapeType="1"/>
              </p:cNvSpPr>
              <p:nvPr/>
            </p:nvSpPr>
            <p:spPr bwMode="auto">
              <a:xfrm flipV="1">
                <a:off x="3887" y="3160"/>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311" name="Line 137"/>
              <p:cNvSpPr>
                <a:spLocks noChangeShapeType="1"/>
              </p:cNvSpPr>
              <p:nvPr/>
            </p:nvSpPr>
            <p:spPr bwMode="auto">
              <a:xfrm flipV="1">
                <a:off x="3887" y="3092"/>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312" name="Line 138"/>
              <p:cNvSpPr>
                <a:spLocks noChangeShapeType="1"/>
              </p:cNvSpPr>
              <p:nvPr/>
            </p:nvSpPr>
            <p:spPr bwMode="auto">
              <a:xfrm flipV="1">
                <a:off x="3887" y="3023"/>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313" name="Line 139"/>
              <p:cNvSpPr>
                <a:spLocks noChangeShapeType="1"/>
              </p:cNvSpPr>
              <p:nvPr/>
            </p:nvSpPr>
            <p:spPr bwMode="auto">
              <a:xfrm flipV="1">
                <a:off x="3887" y="2953"/>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314" name="Line 140"/>
              <p:cNvSpPr>
                <a:spLocks noChangeShapeType="1"/>
              </p:cNvSpPr>
              <p:nvPr/>
            </p:nvSpPr>
            <p:spPr bwMode="auto">
              <a:xfrm flipV="1">
                <a:off x="3887" y="2885"/>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315" name="Line 141"/>
              <p:cNvSpPr>
                <a:spLocks noChangeShapeType="1"/>
              </p:cNvSpPr>
              <p:nvPr/>
            </p:nvSpPr>
            <p:spPr bwMode="auto">
              <a:xfrm flipV="1">
                <a:off x="3887" y="2816"/>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316" name="Line 142"/>
              <p:cNvSpPr>
                <a:spLocks noChangeShapeType="1"/>
              </p:cNvSpPr>
              <p:nvPr/>
            </p:nvSpPr>
            <p:spPr bwMode="auto">
              <a:xfrm flipV="1">
                <a:off x="3887" y="2748"/>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317" name="Line 143"/>
              <p:cNvSpPr>
                <a:spLocks noChangeShapeType="1"/>
              </p:cNvSpPr>
              <p:nvPr/>
            </p:nvSpPr>
            <p:spPr bwMode="auto">
              <a:xfrm flipV="1">
                <a:off x="3887" y="2678"/>
                <a:ext cx="1" cy="34"/>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318" name="Line 144"/>
              <p:cNvSpPr>
                <a:spLocks noChangeShapeType="1"/>
              </p:cNvSpPr>
              <p:nvPr/>
            </p:nvSpPr>
            <p:spPr bwMode="auto">
              <a:xfrm flipV="1">
                <a:off x="3887" y="2610"/>
                <a:ext cx="1" cy="34"/>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319" name="Line 145"/>
              <p:cNvSpPr>
                <a:spLocks noChangeShapeType="1"/>
              </p:cNvSpPr>
              <p:nvPr/>
            </p:nvSpPr>
            <p:spPr bwMode="auto">
              <a:xfrm flipV="1">
                <a:off x="3887" y="2541"/>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320" name="Line 146"/>
              <p:cNvSpPr>
                <a:spLocks noChangeShapeType="1"/>
              </p:cNvSpPr>
              <p:nvPr/>
            </p:nvSpPr>
            <p:spPr bwMode="auto">
              <a:xfrm flipV="1">
                <a:off x="3887" y="2473"/>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321" name="Line 147"/>
              <p:cNvSpPr>
                <a:spLocks noChangeShapeType="1"/>
              </p:cNvSpPr>
              <p:nvPr/>
            </p:nvSpPr>
            <p:spPr bwMode="auto">
              <a:xfrm flipV="1">
                <a:off x="3887" y="2403"/>
                <a:ext cx="1" cy="34"/>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322" name="Line 148"/>
              <p:cNvSpPr>
                <a:spLocks noChangeShapeType="1"/>
              </p:cNvSpPr>
              <p:nvPr/>
            </p:nvSpPr>
            <p:spPr bwMode="auto">
              <a:xfrm flipV="1">
                <a:off x="3887" y="2334"/>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323" name="Line 149"/>
              <p:cNvSpPr>
                <a:spLocks noChangeShapeType="1"/>
              </p:cNvSpPr>
              <p:nvPr/>
            </p:nvSpPr>
            <p:spPr bwMode="auto">
              <a:xfrm flipV="1">
                <a:off x="3887" y="2266"/>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324" name="Line 150"/>
              <p:cNvSpPr>
                <a:spLocks noChangeShapeType="1"/>
              </p:cNvSpPr>
              <p:nvPr/>
            </p:nvSpPr>
            <p:spPr bwMode="auto">
              <a:xfrm flipV="1">
                <a:off x="3887" y="2196"/>
                <a:ext cx="1" cy="34"/>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325" name="Line 151"/>
              <p:cNvSpPr>
                <a:spLocks noChangeShapeType="1"/>
              </p:cNvSpPr>
              <p:nvPr/>
            </p:nvSpPr>
            <p:spPr bwMode="auto">
              <a:xfrm flipV="1">
                <a:off x="3887" y="2128"/>
                <a:ext cx="1" cy="34"/>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326" name="Line 152"/>
              <p:cNvSpPr>
                <a:spLocks noChangeShapeType="1"/>
              </p:cNvSpPr>
              <p:nvPr/>
            </p:nvSpPr>
            <p:spPr bwMode="auto">
              <a:xfrm flipV="1">
                <a:off x="3887" y="2059"/>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327" name="Line 153"/>
              <p:cNvSpPr>
                <a:spLocks noChangeShapeType="1"/>
              </p:cNvSpPr>
              <p:nvPr/>
            </p:nvSpPr>
            <p:spPr bwMode="auto">
              <a:xfrm flipV="1">
                <a:off x="3887" y="1991"/>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328" name="Line 154"/>
              <p:cNvSpPr>
                <a:spLocks noChangeShapeType="1"/>
              </p:cNvSpPr>
              <p:nvPr/>
            </p:nvSpPr>
            <p:spPr bwMode="auto">
              <a:xfrm flipV="1">
                <a:off x="3887" y="1922"/>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329" name="Line 155"/>
              <p:cNvSpPr>
                <a:spLocks noChangeShapeType="1"/>
              </p:cNvSpPr>
              <p:nvPr/>
            </p:nvSpPr>
            <p:spPr bwMode="auto">
              <a:xfrm flipV="1">
                <a:off x="3887" y="1854"/>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330" name="Line 156"/>
              <p:cNvSpPr>
                <a:spLocks noChangeShapeType="1"/>
              </p:cNvSpPr>
              <p:nvPr/>
            </p:nvSpPr>
            <p:spPr bwMode="auto">
              <a:xfrm flipV="1">
                <a:off x="3887" y="1784"/>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331" name="Line 157"/>
              <p:cNvSpPr>
                <a:spLocks noChangeShapeType="1"/>
              </p:cNvSpPr>
              <p:nvPr/>
            </p:nvSpPr>
            <p:spPr bwMode="auto">
              <a:xfrm flipV="1">
                <a:off x="3887" y="1715"/>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332" name="Line 158"/>
              <p:cNvSpPr>
                <a:spLocks noChangeShapeType="1"/>
              </p:cNvSpPr>
              <p:nvPr/>
            </p:nvSpPr>
            <p:spPr bwMode="auto">
              <a:xfrm flipV="1">
                <a:off x="3887" y="1647"/>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333" name="Line 159"/>
              <p:cNvSpPr>
                <a:spLocks noChangeShapeType="1"/>
              </p:cNvSpPr>
              <p:nvPr/>
            </p:nvSpPr>
            <p:spPr bwMode="auto">
              <a:xfrm flipV="1">
                <a:off x="3887" y="1577"/>
                <a:ext cx="1" cy="34"/>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334" name="Line 160"/>
              <p:cNvSpPr>
                <a:spLocks noChangeShapeType="1"/>
              </p:cNvSpPr>
              <p:nvPr/>
            </p:nvSpPr>
            <p:spPr bwMode="auto">
              <a:xfrm flipV="1">
                <a:off x="3887" y="1509"/>
                <a:ext cx="1" cy="34"/>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335" name="Line 161"/>
              <p:cNvSpPr>
                <a:spLocks noChangeShapeType="1"/>
              </p:cNvSpPr>
              <p:nvPr/>
            </p:nvSpPr>
            <p:spPr bwMode="auto">
              <a:xfrm flipV="1">
                <a:off x="4625" y="3504"/>
                <a:ext cx="1" cy="34"/>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336" name="Line 162"/>
              <p:cNvSpPr>
                <a:spLocks noChangeShapeType="1"/>
              </p:cNvSpPr>
              <p:nvPr/>
            </p:nvSpPr>
            <p:spPr bwMode="auto">
              <a:xfrm flipV="1">
                <a:off x="4625" y="3435"/>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337" name="Line 163"/>
              <p:cNvSpPr>
                <a:spLocks noChangeShapeType="1"/>
              </p:cNvSpPr>
              <p:nvPr/>
            </p:nvSpPr>
            <p:spPr bwMode="auto">
              <a:xfrm flipV="1">
                <a:off x="4625" y="3367"/>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338" name="Line 164"/>
              <p:cNvSpPr>
                <a:spLocks noChangeShapeType="1"/>
              </p:cNvSpPr>
              <p:nvPr/>
            </p:nvSpPr>
            <p:spPr bwMode="auto">
              <a:xfrm flipV="1">
                <a:off x="4625" y="3298"/>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339" name="Line 165"/>
              <p:cNvSpPr>
                <a:spLocks noChangeShapeType="1"/>
              </p:cNvSpPr>
              <p:nvPr/>
            </p:nvSpPr>
            <p:spPr bwMode="auto">
              <a:xfrm flipV="1">
                <a:off x="4625" y="3229"/>
                <a:ext cx="1" cy="34"/>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340" name="Line 166"/>
              <p:cNvSpPr>
                <a:spLocks noChangeShapeType="1"/>
              </p:cNvSpPr>
              <p:nvPr/>
            </p:nvSpPr>
            <p:spPr bwMode="auto">
              <a:xfrm flipV="1">
                <a:off x="4625" y="3160"/>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341" name="Line 167"/>
              <p:cNvSpPr>
                <a:spLocks noChangeShapeType="1"/>
              </p:cNvSpPr>
              <p:nvPr/>
            </p:nvSpPr>
            <p:spPr bwMode="auto">
              <a:xfrm flipV="1">
                <a:off x="4625" y="3092"/>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342" name="Line 168"/>
              <p:cNvSpPr>
                <a:spLocks noChangeShapeType="1"/>
              </p:cNvSpPr>
              <p:nvPr/>
            </p:nvSpPr>
            <p:spPr bwMode="auto">
              <a:xfrm flipV="1">
                <a:off x="4625" y="3023"/>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343" name="Line 169"/>
              <p:cNvSpPr>
                <a:spLocks noChangeShapeType="1"/>
              </p:cNvSpPr>
              <p:nvPr/>
            </p:nvSpPr>
            <p:spPr bwMode="auto">
              <a:xfrm flipV="1">
                <a:off x="4625" y="2953"/>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344" name="Line 170"/>
              <p:cNvSpPr>
                <a:spLocks noChangeShapeType="1"/>
              </p:cNvSpPr>
              <p:nvPr/>
            </p:nvSpPr>
            <p:spPr bwMode="auto">
              <a:xfrm flipV="1">
                <a:off x="4625" y="2885"/>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345" name="Line 171"/>
              <p:cNvSpPr>
                <a:spLocks noChangeShapeType="1"/>
              </p:cNvSpPr>
              <p:nvPr/>
            </p:nvSpPr>
            <p:spPr bwMode="auto">
              <a:xfrm flipV="1">
                <a:off x="4625" y="2816"/>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346" name="Line 172"/>
              <p:cNvSpPr>
                <a:spLocks noChangeShapeType="1"/>
              </p:cNvSpPr>
              <p:nvPr/>
            </p:nvSpPr>
            <p:spPr bwMode="auto">
              <a:xfrm flipV="1">
                <a:off x="4625" y="2748"/>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347" name="Line 173"/>
              <p:cNvSpPr>
                <a:spLocks noChangeShapeType="1"/>
              </p:cNvSpPr>
              <p:nvPr/>
            </p:nvSpPr>
            <p:spPr bwMode="auto">
              <a:xfrm flipV="1">
                <a:off x="4625" y="2678"/>
                <a:ext cx="1" cy="34"/>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348" name="Line 174"/>
              <p:cNvSpPr>
                <a:spLocks noChangeShapeType="1"/>
              </p:cNvSpPr>
              <p:nvPr/>
            </p:nvSpPr>
            <p:spPr bwMode="auto">
              <a:xfrm flipV="1">
                <a:off x="4625" y="2610"/>
                <a:ext cx="1" cy="34"/>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349" name="Line 175"/>
              <p:cNvSpPr>
                <a:spLocks noChangeShapeType="1"/>
              </p:cNvSpPr>
              <p:nvPr/>
            </p:nvSpPr>
            <p:spPr bwMode="auto">
              <a:xfrm flipV="1">
                <a:off x="4625" y="2541"/>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350" name="Line 176"/>
              <p:cNvSpPr>
                <a:spLocks noChangeShapeType="1"/>
              </p:cNvSpPr>
              <p:nvPr/>
            </p:nvSpPr>
            <p:spPr bwMode="auto">
              <a:xfrm flipV="1">
                <a:off x="4625" y="2473"/>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351" name="Line 177"/>
              <p:cNvSpPr>
                <a:spLocks noChangeShapeType="1"/>
              </p:cNvSpPr>
              <p:nvPr/>
            </p:nvSpPr>
            <p:spPr bwMode="auto">
              <a:xfrm flipV="1">
                <a:off x="4625" y="2403"/>
                <a:ext cx="1" cy="34"/>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352" name="Line 178"/>
              <p:cNvSpPr>
                <a:spLocks noChangeShapeType="1"/>
              </p:cNvSpPr>
              <p:nvPr/>
            </p:nvSpPr>
            <p:spPr bwMode="auto">
              <a:xfrm flipV="1">
                <a:off x="4625" y="2334"/>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353" name="Line 179"/>
              <p:cNvSpPr>
                <a:spLocks noChangeShapeType="1"/>
              </p:cNvSpPr>
              <p:nvPr/>
            </p:nvSpPr>
            <p:spPr bwMode="auto">
              <a:xfrm flipV="1">
                <a:off x="4625" y="2266"/>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354" name="Line 180"/>
              <p:cNvSpPr>
                <a:spLocks noChangeShapeType="1"/>
              </p:cNvSpPr>
              <p:nvPr/>
            </p:nvSpPr>
            <p:spPr bwMode="auto">
              <a:xfrm flipV="1">
                <a:off x="4625" y="2196"/>
                <a:ext cx="1" cy="34"/>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355" name="Line 181"/>
              <p:cNvSpPr>
                <a:spLocks noChangeShapeType="1"/>
              </p:cNvSpPr>
              <p:nvPr/>
            </p:nvSpPr>
            <p:spPr bwMode="auto">
              <a:xfrm flipV="1">
                <a:off x="4625" y="2128"/>
                <a:ext cx="1" cy="34"/>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356" name="Line 182"/>
              <p:cNvSpPr>
                <a:spLocks noChangeShapeType="1"/>
              </p:cNvSpPr>
              <p:nvPr/>
            </p:nvSpPr>
            <p:spPr bwMode="auto">
              <a:xfrm flipV="1">
                <a:off x="4625" y="2059"/>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357" name="Line 183"/>
              <p:cNvSpPr>
                <a:spLocks noChangeShapeType="1"/>
              </p:cNvSpPr>
              <p:nvPr/>
            </p:nvSpPr>
            <p:spPr bwMode="auto">
              <a:xfrm flipV="1">
                <a:off x="4625" y="1991"/>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358" name="Line 184"/>
              <p:cNvSpPr>
                <a:spLocks noChangeShapeType="1"/>
              </p:cNvSpPr>
              <p:nvPr/>
            </p:nvSpPr>
            <p:spPr bwMode="auto">
              <a:xfrm flipV="1">
                <a:off x="4625" y="1922"/>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359" name="Line 185"/>
              <p:cNvSpPr>
                <a:spLocks noChangeShapeType="1"/>
              </p:cNvSpPr>
              <p:nvPr/>
            </p:nvSpPr>
            <p:spPr bwMode="auto">
              <a:xfrm flipV="1">
                <a:off x="4625" y="1854"/>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360" name="Line 186"/>
              <p:cNvSpPr>
                <a:spLocks noChangeShapeType="1"/>
              </p:cNvSpPr>
              <p:nvPr/>
            </p:nvSpPr>
            <p:spPr bwMode="auto">
              <a:xfrm flipV="1">
                <a:off x="4625" y="1784"/>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361" name="Line 187"/>
              <p:cNvSpPr>
                <a:spLocks noChangeShapeType="1"/>
              </p:cNvSpPr>
              <p:nvPr/>
            </p:nvSpPr>
            <p:spPr bwMode="auto">
              <a:xfrm flipV="1">
                <a:off x="4625" y="1715"/>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362" name="Line 188"/>
              <p:cNvSpPr>
                <a:spLocks noChangeShapeType="1"/>
              </p:cNvSpPr>
              <p:nvPr/>
            </p:nvSpPr>
            <p:spPr bwMode="auto">
              <a:xfrm flipV="1">
                <a:off x="4625" y="1647"/>
                <a:ext cx="1" cy="33"/>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363" name="Line 189"/>
              <p:cNvSpPr>
                <a:spLocks noChangeShapeType="1"/>
              </p:cNvSpPr>
              <p:nvPr/>
            </p:nvSpPr>
            <p:spPr bwMode="auto">
              <a:xfrm flipV="1">
                <a:off x="4625" y="1577"/>
                <a:ext cx="1" cy="34"/>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364" name="Line 190"/>
              <p:cNvSpPr>
                <a:spLocks noChangeShapeType="1"/>
              </p:cNvSpPr>
              <p:nvPr/>
            </p:nvSpPr>
            <p:spPr bwMode="auto">
              <a:xfrm flipV="1">
                <a:off x="4625" y="1509"/>
                <a:ext cx="1" cy="34"/>
              </a:xfrm>
              <a:prstGeom prst="line">
                <a:avLst/>
              </a:prstGeom>
              <a:noFill/>
              <a:ln w="9525"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grpSp>
        <p:grpSp>
          <p:nvGrpSpPr>
            <p:cNvPr id="5" name="Group 436"/>
            <p:cNvGrpSpPr>
              <a:grpSpLocks/>
            </p:cNvGrpSpPr>
            <p:nvPr/>
          </p:nvGrpSpPr>
          <p:grpSpPr bwMode="auto">
            <a:xfrm>
              <a:off x="1798812" y="1025501"/>
              <a:ext cx="5827712" cy="2589212"/>
              <a:chOff x="961" y="1495"/>
              <a:chExt cx="3671" cy="1631"/>
            </a:xfrm>
          </p:grpSpPr>
          <p:sp>
            <p:nvSpPr>
              <p:cNvPr id="7" name="Line 197"/>
              <p:cNvSpPr>
                <a:spLocks noChangeShapeType="1"/>
              </p:cNvSpPr>
              <p:nvPr/>
            </p:nvSpPr>
            <p:spPr bwMode="auto">
              <a:xfrm>
                <a:off x="961"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8" name="Line 198"/>
              <p:cNvSpPr>
                <a:spLocks noChangeShapeType="1"/>
              </p:cNvSpPr>
              <p:nvPr/>
            </p:nvSpPr>
            <p:spPr bwMode="auto">
              <a:xfrm>
                <a:off x="1033"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9" name="Line 199"/>
              <p:cNvSpPr>
                <a:spLocks noChangeShapeType="1"/>
              </p:cNvSpPr>
              <p:nvPr/>
            </p:nvSpPr>
            <p:spPr bwMode="auto">
              <a:xfrm>
                <a:off x="1104"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0" name="Line 200"/>
              <p:cNvSpPr>
                <a:spLocks noChangeShapeType="1"/>
              </p:cNvSpPr>
              <p:nvPr/>
            </p:nvSpPr>
            <p:spPr bwMode="auto">
              <a:xfrm>
                <a:off x="1175"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1" name="Line 201"/>
              <p:cNvSpPr>
                <a:spLocks noChangeShapeType="1"/>
              </p:cNvSpPr>
              <p:nvPr/>
            </p:nvSpPr>
            <p:spPr bwMode="auto">
              <a:xfrm>
                <a:off x="1246"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2" name="Line 202"/>
              <p:cNvSpPr>
                <a:spLocks noChangeShapeType="1"/>
              </p:cNvSpPr>
              <p:nvPr/>
            </p:nvSpPr>
            <p:spPr bwMode="auto">
              <a:xfrm>
                <a:off x="1319"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3" name="Line 203"/>
              <p:cNvSpPr>
                <a:spLocks noChangeShapeType="1"/>
              </p:cNvSpPr>
              <p:nvPr/>
            </p:nvSpPr>
            <p:spPr bwMode="auto">
              <a:xfrm>
                <a:off x="1390"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4" name="Line 204"/>
              <p:cNvSpPr>
                <a:spLocks noChangeShapeType="1"/>
              </p:cNvSpPr>
              <p:nvPr/>
            </p:nvSpPr>
            <p:spPr bwMode="auto">
              <a:xfrm>
                <a:off x="1461"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5" name="Line 205"/>
              <p:cNvSpPr>
                <a:spLocks noChangeShapeType="1"/>
              </p:cNvSpPr>
              <p:nvPr/>
            </p:nvSpPr>
            <p:spPr bwMode="auto">
              <a:xfrm>
                <a:off x="1532"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6" name="Line 206"/>
              <p:cNvSpPr>
                <a:spLocks noChangeShapeType="1"/>
              </p:cNvSpPr>
              <p:nvPr/>
            </p:nvSpPr>
            <p:spPr bwMode="auto">
              <a:xfrm>
                <a:off x="1602"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7" name="Line 207"/>
              <p:cNvSpPr>
                <a:spLocks noChangeShapeType="1"/>
              </p:cNvSpPr>
              <p:nvPr/>
            </p:nvSpPr>
            <p:spPr bwMode="auto">
              <a:xfrm>
                <a:off x="1675"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8" name="Line 208"/>
              <p:cNvSpPr>
                <a:spLocks noChangeShapeType="1"/>
              </p:cNvSpPr>
              <p:nvPr/>
            </p:nvSpPr>
            <p:spPr bwMode="auto">
              <a:xfrm>
                <a:off x="1746"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9" name="Line 209"/>
              <p:cNvSpPr>
                <a:spLocks noChangeShapeType="1"/>
              </p:cNvSpPr>
              <p:nvPr/>
            </p:nvSpPr>
            <p:spPr bwMode="auto">
              <a:xfrm>
                <a:off x="1817"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0" name="Line 210"/>
              <p:cNvSpPr>
                <a:spLocks noChangeShapeType="1"/>
              </p:cNvSpPr>
              <p:nvPr/>
            </p:nvSpPr>
            <p:spPr bwMode="auto">
              <a:xfrm>
                <a:off x="1888"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1" name="Line 211"/>
              <p:cNvSpPr>
                <a:spLocks noChangeShapeType="1"/>
              </p:cNvSpPr>
              <p:nvPr/>
            </p:nvSpPr>
            <p:spPr bwMode="auto">
              <a:xfrm>
                <a:off x="1960"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2" name="Line 212"/>
              <p:cNvSpPr>
                <a:spLocks noChangeShapeType="1"/>
              </p:cNvSpPr>
              <p:nvPr/>
            </p:nvSpPr>
            <p:spPr bwMode="auto">
              <a:xfrm>
                <a:off x="2031"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3" name="Line 213"/>
              <p:cNvSpPr>
                <a:spLocks noChangeShapeType="1"/>
              </p:cNvSpPr>
              <p:nvPr/>
            </p:nvSpPr>
            <p:spPr bwMode="auto">
              <a:xfrm>
                <a:off x="2102"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4" name="Line 214"/>
              <p:cNvSpPr>
                <a:spLocks noChangeShapeType="1"/>
              </p:cNvSpPr>
              <p:nvPr/>
            </p:nvSpPr>
            <p:spPr bwMode="auto">
              <a:xfrm>
                <a:off x="2173"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5" name="Line 215"/>
              <p:cNvSpPr>
                <a:spLocks noChangeShapeType="1"/>
              </p:cNvSpPr>
              <p:nvPr/>
            </p:nvSpPr>
            <p:spPr bwMode="auto">
              <a:xfrm>
                <a:off x="2244"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6" name="Line 216"/>
              <p:cNvSpPr>
                <a:spLocks noChangeShapeType="1"/>
              </p:cNvSpPr>
              <p:nvPr/>
            </p:nvSpPr>
            <p:spPr bwMode="auto">
              <a:xfrm>
                <a:off x="2316"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7" name="Line 217"/>
              <p:cNvSpPr>
                <a:spLocks noChangeShapeType="1"/>
              </p:cNvSpPr>
              <p:nvPr/>
            </p:nvSpPr>
            <p:spPr bwMode="auto">
              <a:xfrm>
                <a:off x="2387"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8" name="Line 218"/>
              <p:cNvSpPr>
                <a:spLocks noChangeShapeType="1"/>
              </p:cNvSpPr>
              <p:nvPr/>
            </p:nvSpPr>
            <p:spPr bwMode="auto">
              <a:xfrm>
                <a:off x="2458"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9" name="Line 219"/>
              <p:cNvSpPr>
                <a:spLocks noChangeShapeType="1"/>
              </p:cNvSpPr>
              <p:nvPr/>
            </p:nvSpPr>
            <p:spPr bwMode="auto">
              <a:xfrm>
                <a:off x="2529"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30" name="Line 220"/>
              <p:cNvSpPr>
                <a:spLocks noChangeShapeType="1"/>
              </p:cNvSpPr>
              <p:nvPr/>
            </p:nvSpPr>
            <p:spPr bwMode="auto">
              <a:xfrm>
                <a:off x="2602"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31" name="Line 221"/>
              <p:cNvSpPr>
                <a:spLocks noChangeShapeType="1"/>
              </p:cNvSpPr>
              <p:nvPr/>
            </p:nvSpPr>
            <p:spPr bwMode="auto">
              <a:xfrm>
                <a:off x="2673"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32" name="Line 222"/>
              <p:cNvSpPr>
                <a:spLocks noChangeShapeType="1"/>
              </p:cNvSpPr>
              <p:nvPr/>
            </p:nvSpPr>
            <p:spPr bwMode="auto">
              <a:xfrm>
                <a:off x="2744"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33" name="Line 223"/>
              <p:cNvSpPr>
                <a:spLocks noChangeShapeType="1"/>
              </p:cNvSpPr>
              <p:nvPr/>
            </p:nvSpPr>
            <p:spPr bwMode="auto">
              <a:xfrm>
                <a:off x="2814"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34" name="Line 224"/>
              <p:cNvSpPr>
                <a:spLocks noChangeShapeType="1"/>
              </p:cNvSpPr>
              <p:nvPr/>
            </p:nvSpPr>
            <p:spPr bwMode="auto">
              <a:xfrm>
                <a:off x="2887"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35" name="Line 225"/>
              <p:cNvSpPr>
                <a:spLocks noChangeShapeType="1"/>
              </p:cNvSpPr>
              <p:nvPr/>
            </p:nvSpPr>
            <p:spPr bwMode="auto">
              <a:xfrm>
                <a:off x="2958"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36" name="Line 226"/>
              <p:cNvSpPr>
                <a:spLocks noChangeShapeType="1"/>
              </p:cNvSpPr>
              <p:nvPr/>
            </p:nvSpPr>
            <p:spPr bwMode="auto">
              <a:xfrm>
                <a:off x="3029"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37" name="Line 227"/>
              <p:cNvSpPr>
                <a:spLocks noChangeShapeType="1"/>
              </p:cNvSpPr>
              <p:nvPr/>
            </p:nvSpPr>
            <p:spPr bwMode="auto">
              <a:xfrm>
                <a:off x="3100"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38" name="Line 228"/>
              <p:cNvSpPr>
                <a:spLocks noChangeShapeType="1"/>
              </p:cNvSpPr>
              <p:nvPr/>
            </p:nvSpPr>
            <p:spPr bwMode="auto">
              <a:xfrm>
                <a:off x="3171"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39" name="Line 229"/>
              <p:cNvSpPr>
                <a:spLocks noChangeShapeType="1"/>
              </p:cNvSpPr>
              <p:nvPr/>
            </p:nvSpPr>
            <p:spPr bwMode="auto">
              <a:xfrm>
                <a:off x="3243"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40" name="Line 230"/>
              <p:cNvSpPr>
                <a:spLocks noChangeShapeType="1"/>
              </p:cNvSpPr>
              <p:nvPr/>
            </p:nvSpPr>
            <p:spPr bwMode="auto">
              <a:xfrm>
                <a:off x="3314"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41" name="Line 231"/>
              <p:cNvSpPr>
                <a:spLocks noChangeShapeType="1"/>
              </p:cNvSpPr>
              <p:nvPr/>
            </p:nvSpPr>
            <p:spPr bwMode="auto">
              <a:xfrm>
                <a:off x="3385"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42" name="Line 232"/>
              <p:cNvSpPr>
                <a:spLocks noChangeShapeType="1"/>
              </p:cNvSpPr>
              <p:nvPr/>
            </p:nvSpPr>
            <p:spPr bwMode="auto">
              <a:xfrm>
                <a:off x="3456"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43" name="Line 233"/>
              <p:cNvSpPr>
                <a:spLocks noChangeShapeType="1"/>
              </p:cNvSpPr>
              <p:nvPr/>
            </p:nvSpPr>
            <p:spPr bwMode="auto">
              <a:xfrm>
                <a:off x="3528"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44" name="Line 234"/>
              <p:cNvSpPr>
                <a:spLocks noChangeShapeType="1"/>
              </p:cNvSpPr>
              <p:nvPr/>
            </p:nvSpPr>
            <p:spPr bwMode="auto">
              <a:xfrm>
                <a:off x="3599"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45" name="Line 235"/>
              <p:cNvSpPr>
                <a:spLocks noChangeShapeType="1"/>
              </p:cNvSpPr>
              <p:nvPr/>
            </p:nvSpPr>
            <p:spPr bwMode="auto">
              <a:xfrm>
                <a:off x="3670"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46" name="Line 236"/>
              <p:cNvSpPr>
                <a:spLocks noChangeShapeType="1"/>
              </p:cNvSpPr>
              <p:nvPr/>
            </p:nvSpPr>
            <p:spPr bwMode="auto">
              <a:xfrm>
                <a:off x="3741"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47" name="Line 237"/>
              <p:cNvSpPr>
                <a:spLocks noChangeShapeType="1"/>
              </p:cNvSpPr>
              <p:nvPr/>
            </p:nvSpPr>
            <p:spPr bwMode="auto">
              <a:xfrm>
                <a:off x="3812"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48" name="Line 238"/>
              <p:cNvSpPr>
                <a:spLocks noChangeShapeType="1"/>
              </p:cNvSpPr>
              <p:nvPr/>
            </p:nvSpPr>
            <p:spPr bwMode="auto">
              <a:xfrm>
                <a:off x="3885"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49" name="Line 239"/>
              <p:cNvSpPr>
                <a:spLocks noChangeShapeType="1"/>
              </p:cNvSpPr>
              <p:nvPr/>
            </p:nvSpPr>
            <p:spPr bwMode="auto">
              <a:xfrm>
                <a:off x="3955"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50" name="Line 240"/>
              <p:cNvSpPr>
                <a:spLocks noChangeShapeType="1"/>
              </p:cNvSpPr>
              <p:nvPr/>
            </p:nvSpPr>
            <p:spPr bwMode="auto">
              <a:xfrm>
                <a:off x="4026"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51" name="Line 241"/>
              <p:cNvSpPr>
                <a:spLocks noChangeShapeType="1"/>
              </p:cNvSpPr>
              <p:nvPr/>
            </p:nvSpPr>
            <p:spPr bwMode="auto">
              <a:xfrm>
                <a:off x="4097"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52" name="Line 242"/>
              <p:cNvSpPr>
                <a:spLocks noChangeShapeType="1"/>
              </p:cNvSpPr>
              <p:nvPr/>
            </p:nvSpPr>
            <p:spPr bwMode="auto">
              <a:xfrm>
                <a:off x="4170"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53" name="Line 243"/>
              <p:cNvSpPr>
                <a:spLocks noChangeShapeType="1"/>
              </p:cNvSpPr>
              <p:nvPr/>
            </p:nvSpPr>
            <p:spPr bwMode="auto">
              <a:xfrm>
                <a:off x="4241"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54" name="Line 244"/>
              <p:cNvSpPr>
                <a:spLocks noChangeShapeType="1"/>
              </p:cNvSpPr>
              <p:nvPr/>
            </p:nvSpPr>
            <p:spPr bwMode="auto">
              <a:xfrm>
                <a:off x="4312"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55" name="Line 245"/>
              <p:cNvSpPr>
                <a:spLocks noChangeShapeType="1"/>
              </p:cNvSpPr>
              <p:nvPr/>
            </p:nvSpPr>
            <p:spPr bwMode="auto">
              <a:xfrm>
                <a:off x="4383"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56" name="Line 246"/>
              <p:cNvSpPr>
                <a:spLocks noChangeShapeType="1"/>
              </p:cNvSpPr>
              <p:nvPr/>
            </p:nvSpPr>
            <p:spPr bwMode="auto">
              <a:xfrm>
                <a:off x="4455" y="149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57" name="Line 247"/>
              <p:cNvSpPr>
                <a:spLocks noChangeShapeType="1"/>
              </p:cNvSpPr>
              <p:nvPr/>
            </p:nvSpPr>
            <p:spPr bwMode="auto">
              <a:xfrm>
                <a:off x="4526"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58" name="Line 248"/>
              <p:cNvSpPr>
                <a:spLocks noChangeShapeType="1"/>
              </p:cNvSpPr>
              <p:nvPr/>
            </p:nvSpPr>
            <p:spPr bwMode="auto">
              <a:xfrm>
                <a:off x="4597" y="149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59" name="Line 256"/>
              <p:cNvSpPr>
                <a:spLocks noChangeShapeType="1"/>
              </p:cNvSpPr>
              <p:nvPr/>
            </p:nvSpPr>
            <p:spPr bwMode="auto">
              <a:xfrm>
                <a:off x="961" y="2039"/>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60" name="Line 257"/>
              <p:cNvSpPr>
                <a:spLocks noChangeShapeType="1"/>
              </p:cNvSpPr>
              <p:nvPr/>
            </p:nvSpPr>
            <p:spPr bwMode="auto">
              <a:xfrm>
                <a:off x="1033" y="2039"/>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61" name="Line 258"/>
              <p:cNvSpPr>
                <a:spLocks noChangeShapeType="1"/>
              </p:cNvSpPr>
              <p:nvPr/>
            </p:nvSpPr>
            <p:spPr bwMode="auto">
              <a:xfrm>
                <a:off x="1104" y="2039"/>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62" name="Line 259"/>
              <p:cNvSpPr>
                <a:spLocks noChangeShapeType="1"/>
              </p:cNvSpPr>
              <p:nvPr/>
            </p:nvSpPr>
            <p:spPr bwMode="auto">
              <a:xfrm>
                <a:off x="1175" y="2039"/>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63" name="Line 260"/>
              <p:cNvSpPr>
                <a:spLocks noChangeShapeType="1"/>
              </p:cNvSpPr>
              <p:nvPr/>
            </p:nvSpPr>
            <p:spPr bwMode="auto">
              <a:xfrm>
                <a:off x="1246" y="2039"/>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64" name="Line 261"/>
              <p:cNvSpPr>
                <a:spLocks noChangeShapeType="1"/>
              </p:cNvSpPr>
              <p:nvPr/>
            </p:nvSpPr>
            <p:spPr bwMode="auto">
              <a:xfrm>
                <a:off x="1319" y="2039"/>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65" name="Line 262"/>
              <p:cNvSpPr>
                <a:spLocks noChangeShapeType="1"/>
              </p:cNvSpPr>
              <p:nvPr/>
            </p:nvSpPr>
            <p:spPr bwMode="auto">
              <a:xfrm>
                <a:off x="1390" y="2039"/>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66" name="Line 263"/>
              <p:cNvSpPr>
                <a:spLocks noChangeShapeType="1"/>
              </p:cNvSpPr>
              <p:nvPr/>
            </p:nvSpPr>
            <p:spPr bwMode="auto">
              <a:xfrm>
                <a:off x="1461" y="2039"/>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67" name="Line 264"/>
              <p:cNvSpPr>
                <a:spLocks noChangeShapeType="1"/>
              </p:cNvSpPr>
              <p:nvPr/>
            </p:nvSpPr>
            <p:spPr bwMode="auto">
              <a:xfrm>
                <a:off x="1532" y="2039"/>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68" name="Line 265"/>
              <p:cNvSpPr>
                <a:spLocks noChangeShapeType="1"/>
              </p:cNvSpPr>
              <p:nvPr/>
            </p:nvSpPr>
            <p:spPr bwMode="auto">
              <a:xfrm>
                <a:off x="1602" y="2039"/>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69" name="Line 266"/>
              <p:cNvSpPr>
                <a:spLocks noChangeShapeType="1"/>
              </p:cNvSpPr>
              <p:nvPr/>
            </p:nvSpPr>
            <p:spPr bwMode="auto">
              <a:xfrm>
                <a:off x="1675" y="2039"/>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70" name="Line 267"/>
              <p:cNvSpPr>
                <a:spLocks noChangeShapeType="1"/>
              </p:cNvSpPr>
              <p:nvPr/>
            </p:nvSpPr>
            <p:spPr bwMode="auto">
              <a:xfrm>
                <a:off x="1746" y="2039"/>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71" name="Line 268"/>
              <p:cNvSpPr>
                <a:spLocks noChangeShapeType="1"/>
              </p:cNvSpPr>
              <p:nvPr/>
            </p:nvSpPr>
            <p:spPr bwMode="auto">
              <a:xfrm>
                <a:off x="1817" y="2039"/>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72" name="Line 269"/>
              <p:cNvSpPr>
                <a:spLocks noChangeShapeType="1"/>
              </p:cNvSpPr>
              <p:nvPr/>
            </p:nvSpPr>
            <p:spPr bwMode="auto">
              <a:xfrm>
                <a:off x="1888" y="2039"/>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73" name="Line 270"/>
              <p:cNvSpPr>
                <a:spLocks noChangeShapeType="1"/>
              </p:cNvSpPr>
              <p:nvPr/>
            </p:nvSpPr>
            <p:spPr bwMode="auto">
              <a:xfrm>
                <a:off x="1960" y="2039"/>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74" name="Line 271"/>
              <p:cNvSpPr>
                <a:spLocks noChangeShapeType="1"/>
              </p:cNvSpPr>
              <p:nvPr/>
            </p:nvSpPr>
            <p:spPr bwMode="auto">
              <a:xfrm>
                <a:off x="2031" y="2039"/>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75" name="Line 272"/>
              <p:cNvSpPr>
                <a:spLocks noChangeShapeType="1"/>
              </p:cNvSpPr>
              <p:nvPr/>
            </p:nvSpPr>
            <p:spPr bwMode="auto">
              <a:xfrm>
                <a:off x="2102" y="2039"/>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76" name="Line 273"/>
              <p:cNvSpPr>
                <a:spLocks noChangeShapeType="1"/>
              </p:cNvSpPr>
              <p:nvPr/>
            </p:nvSpPr>
            <p:spPr bwMode="auto">
              <a:xfrm>
                <a:off x="2173" y="2039"/>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77" name="Line 274"/>
              <p:cNvSpPr>
                <a:spLocks noChangeShapeType="1"/>
              </p:cNvSpPr>
              <p:nvPr/>
            </p:nvSpPr>
            <p:spPr bwMode="auto">
              <a:xfrm>
                <a:off x="2244" y="2039"/>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78" name="Line 275"/>
              <p:cNvSpPr>
                <a:spLocks noChangeShapeType="1"/>
              </p:cNvSpPr>
              <p:nvPr/>
            </p:nvSpPr>
            <p:spPr bwMode="auto">
              <a:xfrm>
                <a:off x="2316" y="2039"/>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79" name="Line 276"/>
              <p:cNvSpPr>
                <a:spLocks noChangeShapeType="1"/>
              </p:cNvSpPr>
              <p:nvPr/>
            </p:nvSpPr>
            <p:spPr bwMode="auto">
              <a:xfrm>
                <a:off x="2387" y="2039"/>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80" name="Line 277"/>
              <p:cNvSpPr>
                <a:spLocks noChangeShapeType="1"/>
              </p:cNvSpPr>
              <p:nvPr/>
            </p:nvSpPr>
            <p:spPr bwMode="auto">
              <a:xfrm>
                <a:off x="2458" y="2039"/>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81" name="Line 278"/>
              <p:cNvSpPr>
                <a:spLocks noChangeShapeType="1"/>
              </p:cNvSpPr>
              <p:nvPr/>
            </p:nvSpPr>
            <p:spPr bwMode="auto">
              <a:xfrm>
                <a:off x="2529" y="2039"/>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82" name="Line 279"/>
              <p:cNvSpPr>
                <a:spLocks noChangeShapeType="1"/>
              </p:cNvSpPr>
              <p:nvPr/>
            </p:nvSpPr>
            <p:spPr bwMode="auto">
              <a:xfrm>
                <a:off x="2602" y="2039"/>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83" name="Line 280"/>
              <p:cNvSpPr>
                <a:spLocks noChangeShapeType="1"/>
              </p:cNvSpPr>
              <p:nvPr/>
            </p:nvSpPr>
            <p:spPr bwMode="auto">
              <a:xfrm>
                <a:off x="2673" y="2039"/>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84" name="Line 281"/>
              <p:cNvSpPr>
                <a:spLocks noChangeShapeType="1"/>
              </p:cNvSpPr>
              <p:nvPr/>
            </p:nvSpPr>
            <p:spPr bwMode="auto">
              <a:xfrm>
                <a:off x="2744" y="2039"/>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85" name="Line 282"/>
              <p:cNvSpPr>
                <a:spLocks noChangeShapeType="1"/>
              </p:cNvSpPr>
              <p:nvPr/>
            </p:nvSpPr>
            <p:spPr bwMode="auto">
              <a:xfrm>
                <a:off x="2814" y="2039"/>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86" name="Line 283"/>
              <p:cNvSpPr>
                <a:spLocks noChangeShapeType="1"/>
              </p:cNvSpPr>
              <p:nvPr/>
            </p:nvSpPr>
            <p:spPr bwMode="auto">
              <a:xfrm>
                <a:off x="2887" y="2039"/>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87" name="Line 284"/>
              <p:cNvSpPr>
                <a:spLocks noChangeShapeType="1"/>
              </p:cNvSpPr>
              <p:nvPr/>
            </p:nvSpPr>
            <p:spPr bwMode="auto">
              <a:xfrm>
                <a:off x="2958" y="2039"/>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88" name="Line 285"/>
              <p:cNvSpPr>
                <a:spLocks noChangeShapeType="1"/>
              </p:cNvSpPr>
              <p:nvPr/>
            </p:nvSpPr>
            <p:spPr bwMode="auto">
              <a:xfrm>
                <a:off x="3029" y="2039"/>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89" name="Line 286"/>
              <p:cNvSpPr>
                <a:spLocks noChangeShapeType="1"/>
              </p:cNvSpPr>
              <p:nvPr/>
            </p:nvSpPr>
            <p:spPr bwMode="auto">
              <a:xfrm>
                <a:off x="3100" y="2039"/>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90" name="Line 287"/>
              <p:cNvSpPr>
                <a:spLocks noChangeShapeType="1"/>
              </p:cNvSpPr>
              <p:nvPr/>
            </p:nvSpPr>
            <p:spPr bwMode="auto">
              <a:xfrm>
                <a:off x="3171" y="2039"/>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91" name="Line 288"/>
              <p:cNvSpPr>
                <a:spLocks noChangeShapeType="1"/>
              </p:cNvSpPr>
              <p:nvPr/>
            </p:nvSpPr>
            <p:spPr bwMode="auto">
              <a:xfrm>
                <a:off x="3243" y="2039"/>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92" name="Line 289"/>
              <p:cNvSpPr>
                <a:spLocks noChangeShapeType="1"/>
              </p:cNvSpPr>
              <p:nvPr/>
            </p:nvSpPr>
            <p:spPr bwMode="auto">
              <a:xfrm>
                <a:off x="3314" y="2039"/>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93" name="Line 290"/>
              <p:cNvSpPr>
                <a:spLocks noChangeShapeType="1"/>
              </p:cNvSpPr>
              <p:nvPr/>
            </p:nvSpPr>
            <p:spPr bwMode="auto">
              <a:xfrm>
                <a:off x="3385" y="2039"/>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94" name="Line 291"/>
              <p:cNvSpPr>
                <a:spLocks noChangeShapeType="1"/>
              </p:cNvSpPr>
              <p:nvPr/>
            </p:nvSpPr>
            <p:spPr bwMode="auto">
              <a:xfrm>
                <a:off x="3456" y="2039"/>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95" name="Line 292"/>
              <p:cNvSpPr>
                <a:spLocks noChangeShapeType="1"/>
              </p:cNvSpPr>
              <p:nvPr/>
            </p:nvSpPr>
            <p:spPr bwMode="auto">
              <a:xfrm>
                <a:off x="3528" y="2039"/>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96" name="Line 293"/>
              <p:cNvSpPr>
                <a:spLocks noChangeShapeType="1"/>
              </p:cNvSpPr>
              <p:nvPr/>
            </p:nvSpPr>
            <p:spPr bwMode="auto">
              <a:xfrm>
                <a:off x="3599" y="2039"/>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97" name="Line 294"/>
              <p:cNvSpPr>
                <a:spLocks noChangeShapeType="1"/>
              </p:cNvSpPr>
              <p:nvPr/>
            </p:nvSpPr>
            <p:spPr bwMode="auto">
              <a:xfrm>
                <a:off x="3670" y="2039"/>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98" name="Line 295"/>
              <p:cNvSpPr>
                <a:spLocks noChangeShapeType="1"/>
              </p:cNvSpPr>
              <p:nvPr/>
            </p:nvSpPr>
            <p:spPr bwMode="auto">
              <a:xfrm>
                <a:off x="3741" y="2039"/>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99" name="Line 296"/>
              <p:cNvSpPr>
                <a:spLocks noChangeShapeType="1"/>
              </p:cNvSpPr>
              <p:nvPr/>
            </p:nvSpPr>
            <p:spPr bwMode="auto">
              <a:xfrm>
                <a:off x="3812" y="2039"/>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00" name="Line 297"/>
              <p:cNvSpPr>
                <a:spLocks noChangeShapeType="1"/>
              </p:cNvSpPr>
              <p:nvPr/>
            </p:nvSpPr>
            <p:spPr bwMode="auto">
              <a:xfrm>
                <a:off x="3885" y="2039"/>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01" name="Line 298"/>
              <p:cNvSpPr>
                <a:spLocks noChangeShapeType="1"/>
              </p:cNvSpPr>
              <p:nvPr/>
            </p:nvSpPr>
            <p:spPr bwMode="auto">
              <a:xfrm>
                <a:off x="3955" y="2039"/>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02" name="Line 299"/>
              <p:cNvSpPr>
                <a:spLocks noChangeShapeType="1"/>
              </p:cNvSpPr>
              <p:nvPr/>
            </p:nvSpPr>
            <p:spPr bwMode="auto">
              <a:xfrm>
                <a:off x="4026" y="2039"/>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03" name="Line 300"/>
              <p:cNvSpPr>
                <a:spLocks noChangeShapeType="1"/>
              </p:cNvSpPr>
              <p:nvPr/>
            </p:nvSpPr>
            <p:spPr bwMode="auto">
              <a:xfrm>
                <a:off x="4097" y="2039"/>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04" name="Line 301"/>
              <p:cNvSpPr>
                <a:spLocks noChangeShapeType="1"/>
              </p:cNvSpPr>
              <p:nvPr/>
            </p:nvSpPr>
            <p:spPr bwMode="auto">
              <a:xfrm>
                <a:off x="4170" y="2039"/>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05" name="Line 302"/>
              <p:cNvSpPr>
                <a:spLocks noChangeShapeType="1"/>
              </p:cNvSpPr>
              <p:nvPr/>
            </p:nvSpPr>
            <p:spPr bwMode="auto">
              <a:xfrm>
                <a:off x="4241" y="2039"/>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06" name="Line 303"/>
              <p:cNvSpPr>
                <a:spLocks noChangeShapeType="1"/>
              </p:cNvSpPr>
              <p:nvPr/>
            </p:nvSpPr>
            <p:spPr bwMode="auto">
              <a:xfrm>
                <a:off x="4312" y="2039"/>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07" name="Line 304"/>
              <p:cNvSpPr>
                <a:spLocks noChangeShapeType="1"/>
              </p:cNvSpPr>
              <p:nvPr/>
            </p:nvSpPr>
            <p:spPr bwMode="auto">
              <a:xfrm>
                <a:off x="4383" y="2039"/>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08" name="Line 305"/>
              <p:cNvSpPr>
                <a:spLocks noChangeShapeType="1"/>
              </p:cNvSpPr>
              <p:nvPr/>
            </p:nvSpPr>
            <p:spPr bwMode="auto">
              <a:xfrm>
                <a:off x="4455" y="2039"/>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09" name="Line 306"/>
              <p:cNvSpPr>
                <a:spLocks noChangeShapeType="1"/>
              </p:cNvSpPr>
              <p:nvPr/>
            </p:nvSpPr>
            <p:spPr bwMode="auto">
              <a:xfrm>
                <a:off x="4526" y="2039"/>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10" name="Line 307"/>
              <p:cNvSpPr>
                <a:spLocks noChangeShapeType="1"/>
              </p:cNvSpPr>
              <p:nvPr/>
            </p:nvSpPr>
            <p:spPr bwMode="auto">
              <a:xfrm>
                <a:off x="4597" y="2039"/>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11" name="Line 315"/>
              <p:cNvSpPr>
                <a:spLocks noChangeShapeType="1"/>
              </p:cNvSpPr>
              <p:nvPr/>
            </p:nvSpPr>
            <p:spPr bwMode="auto">
              <a:xfrm>
                <a:off x="961" y="2578"/>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12" name="Line 316"/>
              <p:cNvSpPr>
                <a:spLocks noChangeShapeType="1"/>
              </p:cNvSpPr>
              <p:nvPr/>
            </p:nvSpPr>
            <p:spPr bwMode="auto">
              <a:xfrm>
                <a:off x="1033" y="2578"/>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13" name="Line 317"/>
              <p:cNvSpPr>
                <a:spLocks noChangeShapeType="1"/>
              </p:cNvSpPr>
              <p:nvPr/>
            </p:nvSpPr>
            <p:spPr bwMode="auto">
              <a:xfrm>
                <a:off x="1104" y="2578"/>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14" name="Line 318"/>
              <p:cNvSpPr>
                <a:spLocks noChangeShapeType="1"/>
              </p:cNvSpPr>
              <p:nvPr/>
            </p:nvSpPr>
            <p:spPr bwMode="auto">
              <a:xfrm>
                <a:off x="1175" y="2578"/>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15" name="Line 319"/>
              <p:cNvSpPr>
                <a:spLocks noChangeShapeType="1"/>
              </p:cNvSpPr>
              <p:nvPr/>
            </p:nvSpPr>
            <p:spPr bwMode="auto">
              <a:xfrm>
                <a:off x="1246" y="2578"/>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16" name="Line 320"/>
              <p:cNvSpPr>
                <a:spLocks noChangeShapeType="1"/>
              </p:cNvSpPr>
              <p:nvPr/>
            </p:nvSpPr>
            <p:spPr bwMode="auto">
              <a:xfrm>
                <a:off x="1319" y="2578"/>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17" name="Line 321"/>
              <p:cNvSpPr>
                <a:spLocks noChangeShapeType="1"/>
              </p:cNvSpPr>
              <p:nvPr/>
            </p:nvSpPr>
            <p:spPr bwMode="auto">
              <a:xfrm>
                <a:off x="1390" y="2578"/>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18" name="Line 322"/>
              <p:cNvSpPr>
                <a:spLocks noChangeShapeType="1"/>
              </p:cNvSpPr>
              <p:nvPr/>
            </p:nvSpPr>
            <p:spPr bwMode="auto">
              <a:xfrm>
                <a:off x="1461" y="2578"/>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19" name="Line 323"/>
              <p:cNvSpPr>
                <a:spLocks noChangeShapeType="1"/>
              </p:cNvSpPr>
              <p:nvPr/>
            </p:nvSpPr>
            <p:spPr bwMode="auto">
              <a:xfrm>
                <a:off x="1532" y="2578"/>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20" name="Line 324"/>
              <p:cNvSpPr>
                <a:spLocks noChangeShapeType="1"/>
              </p:cNvSpPr>
              <p:nvPr/>
            </p:nvSpPr>
            <p:spPr bwMode="auto">
              <a:xfrm>
                <a:off x="1602" y="2578"/>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21" name="Line 325"/>
              <p:cNvSpPr>
                <a:spLocks noChangeShapeType="1"/>
              </p:cNvSpPr>
              <p:nvPr/>
            </p:nvSpPr>
            <p:spPr bwMode="auto">
              <a:xfrm>
                <a:off x="1675" y="2578"/>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22" name="Line 326"/>
              <p:cNvSpPr>
                <a:spLocks noChangeShapeType="1"/>
              </p:cNvSpPr>
              <p:nvPr/>
            </p:nvSpPr>
            <p:spPr bwMode="auto">
              <a:xfrm>
                <a:off x="1746" y="2578"/>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23" name="Line 327"/>
              <p:cNvSpPr>
                <a:spLocks noChangeShapeType="1"/>
              </p:cNvSpPr>
              <p:nvPr/>
            </p:nvSpPr>
            <p:spPr bwMode="auto">
              <a:xfrm>
                <a:off x="1817" y="2578"/>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24" name="Line 328"/>
              <p:cNvSpPr>
                <a:spLocks noChangeShapeType="1"/>
              </p:cNvSpPr>
              <p:nvPr/>
            </p:nvSpPr>
            <p:spPr bwMode="auto">
              <a:xfrm>
                <a:off x="1888" y="2578"/>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25" name="Line 329"/>
              <p:cNvSpPr>
                <a:spLocks noChangeShapeType="1"/>
              </p:cNvSpPr>
              <p:nvPr/>
            </p:nvSpPr>
            <p:spPr bwMode="auto">
              <a:xfrm>
                <a:off x="1960" y="2578"/>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26" name="Line 330"/>
              <p:cNvSpPr>
                <a:spLocks noChangeShapeType="1"/>
              </p:cNvSpPr>
              <p:nvPr/>
            </p:nvSpPr>
            <p:spPr bwMode="auto">
              <a:xfrm>
                <a:off x="2031" y="2578"/>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27" name="Line 331"/>
              <p:cNvSpPr>
                <a:spLocks noChangeShapeType="1"/>
              </p:cNvSpPr>
              <p:nvPr/>
            </p:nvSpPr>
            <p:spPr bwMode="auto">
              <a:xfrm>
                <a:off x="2102" y="2578"/>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28" name="Line 332"/>
              <p:cNvSpPr>
                <a:spLocks noChangeShapeType="1"/>
              </p:cNvSpPr>
              <p:nvPr/>
            </p:nvSpPr>
            <p:spPr bwMode="auto">
              <a:xfrm>
                <a:off x="2173" y="2578"/>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29" name="Line 333"/>
              <p:cNvSpPr>
                <a:spLocks noChangeShapeType="1"/>
              </p:cNvSpPr>
              <p:nvPr/>
            </p:nvSpPr>
            <p:spPr bwMode="auto">
              <a:xfrm>
                <a:off x="2244" y="2578"/>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30" name="Line 334"/>
              <p:cNvSpPr>
                <a:spLocks noChangeShapeType="1"/>
              </p:cNvSpPr>
              <p:nvPr/>
            </p:nvSpPr>
            <p:spPr bwMode="auto">
              <a:xfrm>
                <a:off x="2316" y="2578"/>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31" name="Line 335"/>
              <p:cNvSpPr>
                <a:spLocks noChangeShapeType="1"/>
              </p:cNvSpPr>
              <p:nvPr/>
            </p:nvSpPr>
            <p:spPr bwMode="auto">
              <a:xfrm>
                <a:off x="2387" y="2578"/>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32" name="Line 336"/>
              <p:cNvSpPr>
                <a:spLocks noChangeShapeType="1"/>
              </p:cNvSpPr>
              <p:nvPr/>
            </p:nvSpPr>
            <p:spPr bwMode="auto">
              <a:xfrm>
                <a:off x="2458" y="2578"/>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33" name="Line 337"/>
              <p:cNvSpPr>
                <a:spLocks noChangeShapeType="1"/>
              </p:cNvSpPr>
              <p:nvPr/>
            </p:nvSpPr>
            <p:spPr bwMode="auto">
              <a:xfrm>
                <a:off x="2529" y="2578"/>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34" name="Line 338"/>
              <p:cNvSpPr>
                <a:spLocks noChangeShapeType="1"/>
              </p:cNvSpPr>
              <p:nvPr/>
            </p:nvSpPr>
            <p:spPr bwMode="auto">
              <a:xfrm>
                <a:off x="2602" y="2578"/>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35" name="Line 339"/>
              <p:cNvSpPr>
                <a:spLocks noChangeShapeType="1"/>
              </p:cNvSpPr>
              <p:nvPr/>
            </p:nvSpPr>
            <p:spPr bwMode="auto">
              <a:xfrm>
                <a:off x="2673" y="2578"/>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36" name="Line 340"/>
              <p:cNvSpPr>
                <a:spLocks noChangeShapeType="1"/>
              </p:cNvSpPr>
              <p:nvPr/>
            </p:nvSpPr>
            <p:spPr bwMode="auto">
              <a:xfrm>
                <a:off x="2744" y="2578"/>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37" name="Line 341"/>
              <p:cNvSpPr>
                <a:spLocks noChangeShapeType="1"/>
              </p:cNvSpPr>
              <p:nvPr/>
            </p:nvSpPr>
            <p:spPr bwMode="auto">
              <a:xfrm>
                <a:off x="2814" y="2578"/>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38" name="Line 342"/>
              <p:cNvSpPr>
                <a:spLocks noChangeShapeType="1"/>
              </p:cNvSpPr>
              <p:nvPr/>
            </p:nvSpPr>
            <p:spPr bwMode="auto">
              <a:xfrm>
                <a:off x="2887" y="2578"/>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39" name="Line 343"/>
              <p:cNvSpPr>
                <a:spLocks noChangeShapeType="1"/>
              </p:cNvSpPr>
              <p:nvPr/>
            </p:nvSpPr>
            <p:spPr bwMode="auto">
              <a:xfrm>
                <a:off x="2958" y="2578"/>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40" name="Line 344"/>
              <p:cNvSpPr>
                <a:spLocks noChangeShapeType="1"/>
              </p:cNvSpPr>
              <p:nvPr/>
            </p:nvSpPr>
            <p:spPr bwMode="auto">
              <a:xfrm>
                <a:off x="3029" y="2578"/>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41" name="Line 345"/>
              <p:cNvSpPr>
                <a:spLocks noChangeShapeType="1"/>
              </p:cNvSpPr>
              <p:nvPr/>
            </p:nvSpPr>
            <p:spPr bwMode="auto">
              <a:xfrm>
                <a:off x="3100" y="2578"/>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42" name="Line 346"/>
              <p:cNvSpPr>
                <a:spLocks noChangeShapeType="1"/>
              </p:cNvSpPr>
              <p:nvPr/>
            </p:nvSpPr>
            <p:spPr bwMode="auto">
              <a:xfrm>
                <a:off x="3171" y="2578"/>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43" name="Line 347"/>
              <p:cNvSpPr>
                <a:spLocks noChangeShapeType="1"/>
              </p:cNvSpPr>
              <p:nvPr/>
            </p:nvSpPr>
            <p:spPr bwMode="auto">
              <a:xfrm>
                <a:off x="3243" y="2578"/>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44" name="Line 348"/>
              <p:cNvSpPr>
                <a:spLocks noChangeShapeType="1"/>
              </p:cNvSpPr>
              <p:nvPr/>
            </p:nvSpPr>
            <p:spPr bwMode="auto">
              <a:xfrm>
                <a:off x="3314" y="2578"/>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45" name="Line 349"/>
              <p:cNvSpPr>
                <a:spLocks noChangeShapeType="1"/>
              </p:cNvSpPr>
              <p:nvPr/>
            </p:nvSpPr>
            <p:spPr bwMode="auto">
              <a:xfrm>
                <a:off x="3385" y="2578"/>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46" name="Line 350"/>
              <p:cNvSpPr>
                <a:spLocks noChangeShapeType="1"/>
              </p:cNvSpPr>
              <p:nvPr/>
            </p:nvSpPr>
            <p:spPr bwMode="auto">
              <a:xfrm>
                <a:off x="3456" y="2578"/>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47" name="Line 351"/>
              <p:cNvSpPr>
                <a:spLocks noChangeShapeType="1"/>
              </p:cNvSpPr>
              <p:nvPr/>
            </p:nvSpPr>
            <p:spPr bwMode="auto">
              <a:xfrm>
                <a:off x="3528" y="2578"/>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48" name="Line 352"/>
              <p:cNvSpPr>
                <a:spLocks noChangeShapeType="1"/>
              </p:cNvSpPr>
              <p:nvPr/>
            </p:nvSpPr>
            <p:spPr bwMode="auto">
              <a:xfrm>
                <a:off x="3599" y="2578"/>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49" name="Line 353"/>
              <p:cNvSpPr>
                <a:spLocks noChangeShapeType="1"/>
              </p:cNvSpPr>
              <p:nvPr/>
            </p:nvSpPr>
            <p:spPr bwMode="auto">
              <a:xfrm>
                <a:off x="3670" y="2578"/>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50" name="Line 354"/>
              <p:cNvSpPr>
                <a:spLocks noChangeShapeType="1"/>
              </p:cNvSpPr>
              <p:nvPr/>
            </p:nvSpPr>
            <p:spPr bwMode="auto">
              <a:xfrm>
                <a:off x="3741" y="2578"/>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51" name="Line 355"/>
              <p:cNvSpPr>
                <a:spLocks noChangeShapeType="1"/>
              </p:cNvSpPr>
              <p:nvPr/>
            </p:nvSpPr>
            <p:spPr bwMode="auto">
              <a:xfrm>
                <a:off x="3812" y="2578"/>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52" name="Line 356"/>
              <p:cNvSpPr>
                <a:spLocks noChangeShapeType="1"/>
              </p:cNvSpPr>
              <p:nvPr/>
            </p:nvSpPr>
            <p:spPr bwMode="auto">
              <a:xfrm>
                <a:off x="3885" y="2578"/>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53" name="Line 357"/>
              <p:cNvSpPr>
                <a:spLocks noChangeShapeType="1"/>
              </p:cNvSpPr>
              <p:nvPr/>
            </p:nvSpPr>
            <p:spPr bwMode="auto">
              <a:xfrm>
                <a:off x="3955" y="2578"/>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54" name="Line 358"/>
              <p:cNvSpPr>
                <a:spLocks noChangeShapeType="1"/>
              </p:cNvSpPr>
              <p:nvPr/>
            </p:nvSpPr>
            <p:spPr bwMode="auto">
              <a:xfrm>
                <a:off x="4026" y="2578"/>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55" name="Line 359"/>
              <p:cNvSpPr>
                <a:spLocks noChangeShapeType="1"/>
              </p:cNvSpPr>
              <p:nvPr/>
            </p:nvSpPr>
            <p:spPr bwMode="auto">
              <a:xfrm>
                <a:off x="4097" y="2578"/>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56" name="Line 360"/>
              <p:cNvSpPr>
                <a:spLocks noChangeShapeType="1"/>
              </p:cNvSpPr>
              <p:nvPr/>
            </p:nvSpPr>
            <p:spPr bwMode="auto">
              <a:xfrm>
                <a:off x="4170" y="2578"/>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57" name="Line 361"/>
              <p:cNvSpPr>
                <a:spLocks noChangeShapeType="1"/>
              </p:cNvSpPr>
              <p:nvPr/>
            </p:nvSpPr>
            <p:spPr bwMode="auto">
              <a:xfrm>
                <a:off x="4241" y="2578"/>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58" name="Line 362"/>
              <p:cNvSpPr>
                <a:spLocks noChangeShapeType="1"/>
              </p:cNvSpPr>
              <p:nvPr/>
            </p:nvSpPr>
            <p:spPr bwMode="auto">
              <a:xfrm>
                <a:off x="4312" y="2578"/>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59" name="Line 363"/>
              <p:cNvSpPr>
                <a:spLocks noChangeShapeType="1"/>
              </p:cNvSpPr>
              <p:nvPr/>
            </p:nvSpPr>
            <p:spPr bwMode="auto">
              <a:xfrm>
                <a:off x="4383" y="2578"/>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60" name="Line 364"/>
              <p:cNvSpPr>
                <a:spLocks noChangeShapeType="1"/>
              </p:cNvSpPr>
              <p:nvPr/>
            </p:nvSpPr>
            <p:spPr bwMode="auto">
              <a:xfrm>
                <a:off x="4455" y="2578"/>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61" name="Line 365"/>
              <p:cNvSpPr>
                <a:spLocks noChangeShapeType="1"/>
              </p:cNvSpPr>
              <p:nvPr/>
            </p:nvSpPr>
            <p:spPr bwMode="auto">
              <a:xfrm>
                <a:off x="4526" y="2578"/>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62" name="Line 366"/>
              <p:cNvSpPr>
                <a:spLocks noChangeShapeType="1"/>
              </p:cNvSpPr>
              <p:nvPr/>
            </p:nvSpPr>
            <p:spPr bwMode="auto">
              <a:xfrm>
                <a:off x="4597" y="2578"/>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63" name="Line 374"/>
              <p:cNvSpPr>
                <a:spLocks noChangeShapeType="1"/>
              </p:cNvSpPr>
              <p:nvPr/>
            </p:nvSpPr>
            <p:spPr bwMode="auto">
              <a:xfrm>
                <a:off x="961" y="312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64" name="Line 375"/>
              <p:cNvSpPr>
                <a:spLocks noChangeShapeType="1"/>
              </p:cNvSpPr>
              <p:nvPr/>
            </p:nvSpPr>
            <p:spPr bwMode="auto">
              <a:xfrm>
                <a:off x="1033" y="312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65" name="Line 376"/>
              <p:cNvSpPr>
                <a:spLocks noChangeShapeType="1"/>
              </p:cNvSpPr>
              <p:nvPr/>
            </p:nvSpPr>
            <p:spPr bwMode="auto">
              <a:xfrm>
                <a:off x="1104" y="312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66" name="Line 377"/>
              <p:cNvSpPr>
                <a:spLocks noChangeShapeType="1"/>
              </p:cNvSpPr>
              <p:nvPr/>
            </p:nvSpPr>
            <p:spPr bwMode="auto">
              <a:xfrm>
                <a:off x="1175" y="312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67" name="Line 378"/>
              <p:cNvSpPr>
                <a:spLocks noChangeShapeType="1"/>
              </p:cNvSpPr>
              <p:nvPr/>
            </p:nvSpPr>
            <p:spPr bwMode="auto">
              <a:xfrm>
                <a:off x="1246" y="312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68" name="Line 379"/>
              <p:cNvSpPr>
                <a:spLocks noChangeShapeType="1"/>
              </p:cNvSpPr>
              <p:nvPr/>
            </p:nvSpPr>
            <p:spPr bwMode="auto">
              <a:xfrm>
                <a:off x="1319" y="312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69" name="Line 380"/>
              <p:cNvSpPr>
                <a:spLocks noChangeShapeType="1"/>
              </p:cNvSpPr>
              <p:nvPr/>
            </p:nvSpPr>
            <p:spPr bwMode="auto">
              <a:xfrm>
                <a:off x="1390" y="312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70" name="Line 381"/>
              <p:cNvSpPr>
                <a:spLocks noChangeShapeType="1"/>
              </p:cNvSpPr>
              <p:nvPr/>
            </p:nvSpPr>
            <p:spPr bwMode="auto">
              <a:xfrm>
                <a:off x="1461" y="312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71" name="Line 382"/>
              <p:cNvSpPr>
                <a:spLocks noChangeShapeType="1"/>
              </p:cNvSpPr>
              <p:nvPr/>
            </p:nvSpPr>
            <p:spPr bwMode="auto">
              <a:xfrm>
                <a:off x="1532" y="312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72" name="Line 383"/>
              <p:cNvSpPr>
                <a:spLocks noChangeShapeType="1"/>
              </p:cNvSpPr>
              <p:nvPr/>
            </p:nvSpPr>
            <p:spPr bwMode="auto">
              <a:xfrm>
                <a:off x="1602" y="312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73" name="Line 384"/>
              <p:cNvSpPr>
                <a:spLocks noChangeShapeType="1"/>
              </p:cNvSpPr>
              <p:nvPr/>
            </p:nvSpPr>
            <p:spPr bwMode="auto">
              <a:xfrm>
                <a:off x="1675" y="312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74" name="Line 385"/>
              <p:cNvSpPr>
                <a:spLocks noChangeShapeType="1"/>
              </p:cNvSpPr>
              <p:nvPr/>
            </p:nvSpPr>
            <p:spPr bwMode="auto">
              <a:xfrm>
                <a:off x="1746" y="312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75" name="Line 386"/>
              <p:cNvSpPr>
                <a:spLocks noChangeShapeType="1"/>
              </p:cNvSpPr>
              <p:nvPr/>
            </p:nvSpPr>
            <p:spPr bwMode="auto">
              <a:xfrm>
                <a:off x="1817" y="312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76" name="Line 387"/>
              <p:cNvSpPr>
                <a:spLocks noChangeShapeType="1"/>
              </p:cNvSpPr>
              <p:nvPr/>
            </p:nvSpPr>
            <p:spPr bwMode="auto">
              <a:xfrm>
                <a:off x="1888" y="312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77" name="Line 388"/>
              <p:cNvSpPr>
                <a:spLocks noChangeShapeType="1"/>
              </p:cNvSpPr>
              <p:nvPr/>
            </p:nvSpPr>
            <p:spPr bwMode="auto">
              <a:xfrm>
                <a:off x="1960" y="312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78" name="Line 389"/>
              <p:cNvSpPr>
                <a:spLocks noChangeShapeType="1"/>
              </p:cNvSpPr>
              <p:nvPr/>
            </p:nvSpPr>
            <p:spPr bwMode="auto">
              <a:xfrm>
                <a:off x="2031" y="312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79" name="Line 390"/>
              <p:cNvSpPr>
                <a:spLocks noChangeShapeType="1"/>
              </p:cNvSpPr>
              <p:nvPr/>
            </p:nvSpPr>
            <p:spPr bwMode="auto">
              <a:xfrm>
                <a:off x="2102" y="312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80" name="Line 391"/>
              <p:cNvSpPr>
                <a:spLocks noChangeShapeType="1"/>
              </p:cNvSpPr>
              <p:nvPr/>
            </p:nvSpPr>
            <p:spPr bwMode="auto">
              <a:xfrm>
                <a:off x="2173" y="312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81" name="Line 392"/>
              <p:cNvSpPr>
                <a:spLocks noChangeShapeType="1"/>
              </p:cNvSpPr>
              <p:nvPr/>
            </p:nvSpPr>
            <p:spPr bwMode="auto">
              <a:xfrm>
                <a:off x="2244" y="3125"/>
                <a:ext cx="35"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82" name="Line 393"/>
              <p:cNvSpPr>
                <a:spLocks noChangeShapeType="1"/>
              </p:cNvSpPr>
              <p:nvPr/>
            </p:nvSpPr>
            <p:spPr bwMode="auto">
              <a:xfrm>
                <a:off x="2316" y="312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83" name="Line 394"/>
              <p:cNvSpPr>
                <a:spLocks noChangeShapeType="1"/>
              </p:cNvSpPr>
              <p:nvPr/>
            </p:nvSpPr>
            <p:spPr bwMode="auto">
              <a:xfrm>
                <a:off x="2387" y="312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84" name="Line 395"/>
              <p:cNvSpPr>
                <a:spLocks noChangeShapeType="1"/>
              </p:cNvSpPr>
              <p:nvPr/>
            </p:nvSpPr>
            <p:spPr bwMode="auto">
              <a:xfrm>
                <a:off x="2458" y="312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85" name="Line 396"/>
              <p:cNvSpPr>
                <a:spLocks noChangeShapeType="1"/>
              </p:cNvSpPr>
              <p:nvPr/>
            </p:nvSpPr>
            <p:spPr bwMode="auto">
              <a:xfrm>
                <a:off x="2529" y="3125"/>
                <a:ext cx="36" cy="1"/>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86" name="Line 398"/>
              <p:cNvSpPr>
                <a:spLocks noChangeShapeType="1"/>
              </p:cNvSpPr>
              <p:nvPr/>
            </p:nvSpPr>
            <p:spPr bwMode="auto">
              <a:xfrm>
                <a:off x="2602" y="3126"/>
                <a:ext cx="35" cy="0"/>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87" name="Line 399"/>
              <p:cNvSpPr>
                <a:spLocks noChangeShapeType="1"/>
              </p:cNvSpPr>
              <p:nvPr/>
            </p:nvSpPr>
            <p:spPr bwMode="auto">
              <a:xfrm>
                <a:off x="2673" y="3126"/>
                <a:ext cx="35" cy="0"/>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88" name="Line 400"/>
              <p:cNvSpPr>
                <a:spLocks noChangeShapeType="1"/>
              </p:cNvSpPr>
              <p:nvPr/>
            </p:nvSpPr>
            <p:spPr bwMode="auto">
              <a:xfrm>
                <a:off x="2744" y="3126"/>
                <a:ext cx="35" cy="0"/>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89" name="Line 401"/>
              <p:cNvSpPr>
                <a:spLocks noChangeShapeType="1"/>
              </p:cNvSpPr>
              <p:nvPr/>
            </p:nvSpPr>
            <p:spPr bwMode="auto">
              <a:xfrm>
                <a:off x="2815" y="3126"/>
                <a:ext cx="35" cy="0"/>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90" name="Line 402"/>
              <p:cNvSpPr>
                <a:spLocks noChangeShapeType="1"/>
              </p:cNvSpPr>
              <p:nvPr/>
            </p:nvSpPr>
            <p:spPr bwMode="auto">
              <a:xfrm>
                <a:off x="2887" y="3126"/>
                <a:ext cx="35" cy="0"/>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91" name="Line 403"/>
              <p:cNvSpPr>
                <a:spLocks noChangeShapeType="1"/>
              </p:cNvSpPr>
              <p:nvPr/>
            </p:nvSpPr>
            <p:spPr bwMode="auto">
              <a:xfrm>
                <a:off x="2958" y="3126"/>
                <a:ext cx="35" cy="0"/>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92" name="Line 404"/>
              <p:cNvSpPr>
                <a:spLocks noChangeShapeType="1"/>
              </p:cNvSpPr>
              <p:nvPr/>
            </p:nvSpPr>
            <p:spPr bwMode="auto">
              <a:xfrm>
                <a:off x="3029" y="3126"/>
                <a:ext cx="35" cy="0"/>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93" name="Line 405"/>
              <p:cNvSpPr>
                <a:spLocks noChangeShapeType="1"/>
              </p:cNvSpPr>
              <p:nvPr/>
            </p:nvSpPr>
            <p:spPr bwMode="auto">
              <a:xfrm>
                <a:off x="3100" y="3126"/>
                <a:ext cx="35" cy="0"/>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94" name="Line 406"/>
              <p:cNvSpPr>
                <a:spLocks noChangeShapeType="1"/>
              </p:cNvSpPr>
              <p:nvPr/>
            </p:nvSpPr>
            <p:spPr bwMode="auto">
              <a:xfrm>
                <a:off x="3171" y="3126"/>
                <a:ext cx="35" cy="0"/>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95" name="Line 407"/>
              <p:cNvSpPr>
                <a:spLocks noChangeShapeType="1"/>
              </p:cNvSpPr>
              <p:nvPr/>
            </p:nvSpPr>
            <p:spPr bwMode="auto">
              <a:xfrm>
                <a:off x="3243" y="3126"/>
                <a:ext cx="36" cy="0"/>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96" name="Line 408"/>
              <p:cNvSpPr>
                <a:spLocks noChangeShapeType="1"/>
              </p:cNvSpPr>
              <p:nvPr/>
            </p:nvSpPr>
            <p:spPr bwMode="auto">
              <a:xfrm>
                <a:off x="3314" y="3126"/>
                <a:ext cx="35" cy="0"/>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97" name="Line 409"/>
              <p:cNvSpPr>
                <a:spLocks noChangeShapeType="1"/>
              </p:cNvSpPr>
              <p:nvPr/>
            </p:nvSpPr>
            <p:spPr bwMode="auto">
              <a:xfrm>
                <a:off x="3385" y="3126"/>
                <a:ext cx="35" cy="0"/>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98" name="Line 410"/>
              <p:cNvSpPr>
                <a:spLocks noChangeShapeType="1"/>
              </p:cNvSpPr>
              <p:nvPr/>
            </p:nvSpPr>
            <p:spPr bwMode="auto">
              <a:xfrm>
                <a:off x="3456" y="3126"/>
                <a:ext cx="35" cy="0"/>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199" name="Line 411"/>
              <p:cNvSpPr>
                <a:spLocks noChangeShapeType="1"/>
              </p:cNvSpPr>
              <p:nvPr/>
            </p:nvSpPr>
            <p:spPr bwMode="auto">
              <a:xfrm>
                <a:off x="3528" y="3126"/>
                <a:ext cx="36" cy="0"/>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00" name="Line 412"/>
              <p:cNvSpPr>
                <a:spLocks noChangeShapeType="1"/>
              </p:cNvSpPr>
              <p:nvPr/>
            </p:nvSpPr>
            <p:spPr bwMode="auto">
              <a:xfrm>
                <a:off x="3599" y="3126"/>
                <a:ext cx="36" cy="0"/>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01" name="Line 413"/>
              <p:cNvSpPr>
                <a:spLocks noChangeShapeType="1"/>
              </p:cNvSpPr>
              <p:nvPr/>
            </p:nvSpPr>
            <p:spPr bwMode="auto">
              <a:xfrm>
                <a:off x="3670" y="3126"/>
                <a:ext cx="36" cy="0"/>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02" name="Line 414"/>
              <p:cNvSpPr>
                <a:spLocks noChangeShapeType="1"/>
              </p:cNvSpPr>
              <p:nvPr/>
            </p:nvSpPr>
            <p:spPr bwMode="auto">
              <a:xfrm>
                <a:off x="3741" y="3126"/>
                <a:ext cx="36" cy="0"/>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03" name="Line 415"/>
              <p:cNvSpPr>
                <a:spLocks noChangeShapeType="1"/>
              </p:cNvSpPr>
              <p:nvPr/>
            </p:nvSpPr>
            <p:spPr bwMode="auto">
              <a:xfrm>
                <a:off x="3812" y="3126"/>
                <a:ext cx="35" cy="0"/>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04" name="Line 416"/>
              <p:cNvSpPr>
                <a:spLocks noChangeShapeType="1"/>
              </p:cNvSpPr>
              <p:nvPr/>
            </p:nvSpPr>
            <p:spPr bwMode="auto">
              <a:xfrm>
                <a:off x="3884" y="3126"/>
                <a:ext cx="36" cy="0"/>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05" name="Line 417"/>
              <p:cNvSpPr>
                <a:spLocks noChangeShapeType="1"/>
              </p:cNvSpPr>
              <p:nvPr/>
            </p:nvSpPr>
            <p:spPr bwMode="auto">
              <a:xfrm>
                <a:off x="3955" y="3126"/>
                <a:ext cx="36" cy="0"/>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06" name="Line 418"/>
              <p:cNvSpPr>
                <a:spLocks noChangeShapeType="1"/>
              </p:cNvSpPr>
              <p:nvPr/>
            </p:nvSpPr>
            <p:spPr bwMode="auto">
              <a:xfrm>
                <a:off x="4026" y="3126"/>
                <a:ext cx="36" cy="0"/>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07" name="Line 419"/>
              <p:cNvSpPr>
                <a:spLocks noChangeShapeType="1"/>
              </p:cNvSpPr>
              <p:nvPr/>
            </p:nvSpPr>
            <p:spPr bwMode="auto">
              <a:xfrm>
                <a:off x="4097" y="3126"/>
                <a:ext cx="36" cy="0"/>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08" name="Line 420"/>
              <p:cNvSpPr>
                <a:spLocks noChangeShapeType="1"/>
              </p:cNvSpPr>
              <p:nvPr/>
            </p:nvSpPr>
            <p:spPr bwMode="auto">
              <a:xfrm>
                <a:off x="4170" y="3126"/>
                <a:ext cx="35" cy="0"/>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09" name="Line 421"/>
              <p:cNvSpPr>
                <a:spLocks noChangeShapeType="1"/>
              </p:cNvSpPr>
              <p:nvPr/>
            </p:nvSpPr>
            <p:spPr bwMode="auto">
              <a:xfrm>
                <a:off x="4241" y="3126"/>
                <a:ext cx="35" cy="0"/>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10" name="Line 422"/>
              <p:cNvSpPr>
                <a:spLocks noChangeShapeType="1"/>
              </p:cNvSpPr>
              <p:nvPr/>
            </p:nvSpPr>
            <p:spPr bwMode="auto">
              <a:xfrm>
                <a:off x="4311" y="3126"/>
                <a:ext cx="36" cy="0"/>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11" name="Line 423"/>
              <p:cNvSpPr>
                <a:spLocks noChangeShapeType="1"/>
              </p:cNvSpPr>
              <p:nvPr/>
            </p:nvSpPr>
            <p:spPr bwMode="auto">
              <a:xfrm>
                <a:off x="4382" y="3126"/>
                <a:ext cx="36" cy="0"/>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12" name="Line 424"/>
              <p:cNvSpPr>
                <a:spLocks noChangeShapeType="1"/>
              </p:cNvSpPr>
              <p:nvPr/>
            </p:nvSpPr>
            <p:spPr bwMode="auto">
              <a:xfrm>
                <a:off x="4455" y="3126"/>
                <a:ext cx="35" cy="0"/>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13" name="Line 425"/>
              <p:cNvSpPr>
                <a:spLocks noChangeShapeType="1"/>
              </p:cNvSpPr>
              <p:nvPr/>
            </p:nvSpPr>
            <p:spPr bwMode="auto">
              <a:xfrm>
                <a:off x="4526" y="3126"/>
                <a:ext cx="35" cy="0"/>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sp>
            <p:nvSpPr>
              <p:cNvPr id="214" name="Line 426"/>
              <p:cNvSpPr>
                <a:spLocks noChangeShapeType="1"/>
              </p:cNvSpPr>
              <p:nvPr/>
            </p:nvSpPr>
            <p:spPr bwMode="auto">
              <a:xfrm>
                <a:off x="4597" y="3126"/>
                <a:ext cx="35" cy="0"/>
              </a:xfrm>
              <a:prstGeom prst="line">
                <a:avLst/>
              </a:prstGeom>
              <a:noFill/>
              <a:ln w="12700" cap="rnd">
                <a:solidFill>
                  <a:srgbClr val="8A8C8E"/>
                </a:solidFill>
                <a:round/>
                <a:headEnd/>
                <a:tailEnd/>
              </a:ln>
              <a:extLst>
                <a:ext uri="{909E8E84-426E-40DD-AFC4-6F175D3DCCD1}">
                  <a14:hiddenFill xmlns:a14="http://schemas.microsoft.com/office/drawing/2010/main">
                    <a:noFill/>
                  </a14:hiddenFill>
                </a:ext>
              </a:extLst>
            </p:spPr>
            <p:txBody>
              <a:bodyPr/>
              <a:lstStyle/>
              <a:p>
                <a:endParaRPr lang="zh-CN" altLang="en-US">
                  <a:solidFill>
                    <a:srgbClr val="00CCFF"/>
                  </a:solidFill>
                  <a:latin typeface="Arial"/>
                </a:endParaRPr>
              </a:p>
            </p:txBody>
          </p:sp>
        </p:grpSp>
        <p:sp>
          <p:nvSpPr>
            <p:cNvPr id="6" name="Freeform 192"/>
            <p:cNvSpPr>
              <a:spLocks/>
            </p:cNvSpPr>
            <p:nvPr/>
          </p:nvSpPr>
          <p:spPr bwMode="auto">
            <a:xfrm>
              <a:off x="1497187" y="785788"/>
              <a:ext cx="6934200" cy="3760788"/>
            </a:xfrm>
            <a:custGeom>
              <a:avLst/>
              <a:gdLst>
                <a:gd name="T0" fmla="*/ 2147483647 w 6294"/>
                <a:gd name="T1" fmla="*/ 2147483647 h 3414"/>
                <a:gd name="T2" fmla="*/ 2147483647 w 6294"/>
                <a:gd name="T3" fmla="*/ 2147483647 h 3414"/>
                <a:gd name="T4" fmla="*/ 2147483647 w 6294"/>
                <a:gd name="T5" fmla="*/ 2147483647 h 3414"/>
                <a:gd name="T6" fmla="*/ 313155079 w 6294"/>
                <a:gd name="T7" fmla="*/ 2147483647 h 3414"/>
                <a:gd name="T8" fmla="*/ 313155079 w 6294"/>
                <a:gd name="T9" fmla="*/ 492670936 h 3414"/>
                <a:gd name="T10" fmla="*/ 453953228 w 6294"/>
                <a:gd name="T11" fmla="*/ 492670936 h 3414"/>
                <a:gd name="T12" fmla="*/ 225762523 w 6294"/>
                <a:gd name="T13" fmla="*/ 0 h 3414"/>
                <a:gd name="T14" fmla="*/ 0 w 6294"/>
                <a:gd name="T15" fmla="*/ 492670936 h 3414"/>
                <a:gd name="T16" fmla="*/ 138371104 w 6294"/>
                <a:gd name="T17" fmla="*/ 492670936 h 3414"/>
                <a:gd name="T18" fmla="*/ 138371104 w 6294"/>
                <a:gd name="T19" fmla="*/ 2147483647 h 3414"/>
                <a:gd name="T20" fmla="*/ 138371104 w 6294"/>
                <a:gd name="T21" fmla="*/ 2147483647 h 3414"/>
                <a:gd name="T22" fmla="*/ 371416002 w 6294"/>
                <a:gd name="T23" fmla="*/ 2147483647 h 3414"/>
                <a:gd name="T24" fmla="*/ 2147483647 w 6294"/>
                <a:gd name="T25" fmla="*/ 2147483647 h 3414"/>
                <a:gd name="T26" fmla="*/ 2147483647 w 6294"/>
                <a:gd name="T27" fmla="*/ 2147483647 h 3414"/>
                <a:gd name="T28" fmla="*/ 2147483647 w 6294"/>
                <a:gd name="T29" fmla="*/ 2147483647 h 341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294"/>
                <a:gd name="T46" fmla="*/ 0 h 3414"/>
                <a:gd name="T47" fmla="*/ 6294 w 6294"/>
                <a:gd name="T48" fmla="*/ 3414 h 341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294" h="3414">
                  <a:moveTo>
                    <a:pt x="6294" y="3228"/>
                  </a:moveTo>
                  <a:lnTo>
                    <a:pt x="5888" y="3040"/>
                  </a:lnTo>
                  <a:lnTo>
                    <a:pt x="5888" y="3158"/>
                  </a:lnTo>
                  <a:lnTo>
                    <a:pt x="258" y="3158"/>
                  </a:lnTo>
                  <a:lnTo>
                    <a:pt x="258" y="406"/>
                  </a:lnTo>
                  <a:lnTo>
                    <a:pt x="374" y="406"/>
                  </a:lnTo>
                  <a:lnTo>
                    <a:pt x="186" y="0"/>
                  </a:lnTo>
                  <a:lnTo>
                    <a:pt x="0" y="406"/>
                  </a:lnTo>
                  <a:lnTo>
                    <a:pt x="114" y="406"/>
                  </a:lnTo>
                  <a:lnTo>
                    <a:pt x="114" y="3110"/>
                  </a:lnTo>
                  <a:lnTo>
                    <a:pt x="114" y="3302"/>
                  </a:lnTo>
                  <a:lnTo>
                    <a:pt x="306" y="3302"/>
                  </a:lnTo>
                  <a:lnTo>
                    <a:pt x="5888" y="3302"/>
                  </a:lnTo>
                  <a:lnTo>
                    <a:pt x="5888" y="3414"/>
                  </a:lnTo>
                  <a:lnTo>
                    <a:pt x="6294" y="3228"/>
                  </a:lnTo>
                  <a:close/>
                </a:path>
              </a:pathLst>
            </a:custGeom>
            <a:solidFill>
              <a:schemeClr val="tx1">
                <a:lumMod val="50000"/>
                <a:lumOff val="50000"/>
              </a:schemeClr>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smtClean="0">
                <a:ln>
                  <a:noFill/>
                </a:ln>
                <a:solidFill>
                  <a:srgbClr val="00CCFF"/>
                </a:solidFill>
                <a:effectLst/>
                <a:uLnTx/>
                <a:uFillTx/>
                <a:latin typeface="Arial"/>
              </a:endParaRPr>
            </a:p>
          </p:txBody>
        </p:sp>
      </p:grpSp>
      <p:sp>
        <p:nvSpPr>
          <p:cNvPr id="365" name="Freeform 471"/>
          <p:cNvSpPr>
            <a:spLocks/>
          </p:cNvSpPr>
          <p:nvPr/>
        </p:nvSpPr>
        <p:spPr bwMode="auto">
          <a:xfrm rot="315897">
            <a:off x="1585448" y="3571081"/>
            <a:ext cx="1200150" cy="933450"/>
          </a:xfrm>
          <a:custGeom>
            <a:avLst/>
            <a:gdLst>
              <a:gd name="T0" fmla="*/ 100174740 w 1112"/>
              <a:gd name="T1" fmla="*/ 1008482511 h 864"/>
              <a:gd name="T2" fmla="*/ 0 w 1112"/>
              <a:gd name="T3" fmla="*/ 873084763 h 864"/>
              <a:gd name="T4" fmla="*/ 1197442121 w 1112"/>
              <a:gd name="T5" fmla="*/ 0 h 864"/>
              <a:gd name="T6" fmla="*/ 1295287761 w 1112"/>
              <a:gd name="T7" fmla="*/ 136565675 h 864"/>
              <a:gd name="T8" fmla="*/ 100174740 w 1112"/>
              <a:gd name="T9" fmla="*/ 1008482511 h 864"/>
              <a:gd name="T10" fmla="*/ 0 60000 65536"/>
              <a:gd name="T11" fmla="*/ 0 60000 65536"/>
              <a:gd name="T12" fmla="*/ 0 60000 65536"/>
              <a:gd name="T13" fmla="*/ 0 60000 65536"/>
              <a:gd name="T14" fmla="*/ 0 60000 65536"/>
              <a:gd name="T15" fmla="*/ 0 w 1112"/>
              <a:gd name="T16" fmla="*/ 0 h 864"/>
              <a:gd name="T17" fmla="*/ 1112 w 1112"/>
              <a:gd name="T18" fmla="*/ 864 h 864"/>
            </a:gdLst>
            <a:ahLst/>
            <a:cxnLst>
              <a:cxn ang="T10">
                <a:pos x="T0" y="T1"/>
              </a:cxn>
              <a:cxn ang="T11">
                <a:pos x="T2" y="T3"/>
              </a:cxn>
              <a:cxn ang="T12">
                <a:pos x="T4" y="T5"/>
              </a:cxn>
              <a:cxn ang="T13">
                <a:pos x="T6" y="T7"/>
              </a:cxn>
              <a:cxn ang="T14">
                <a:pos x="T8" y="T9"/>
              </a:cxn>
            </a:cxnLst>
            <a:rect l="T15" t="T16" r="T17" b="T18"/>
            <a:pathLst>
              <a:path w="1112" h="864">
                <a:moveTo>
                  <a:pt x="86" y="864"/>
                </a:moveTo>
                <a:lnTo>
                  <a:pt x="0" y="748"/>
                </a:lnTo>
                <a:lnTo>
                  <a:pt x="1028" y="0"/>
                </a:lnTo>
                <a:lnTo>
                  <a:pt x="1112" y="117"/>
                </a:lnTo>
                <a:lnTo>
                  <a:pt x="86" y="864"/>
                </a:lnTo>
                <a:close/>
              </a:path>
            </a:pathLst>
          </a:custGeom>
          <a:solidFill>
            <a:srgbClr val="0066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smtClean="0">
              <a:ln>
                <a:noFill/>
              </a:ln>
              <a:solidFill>
                <a:srgbClr val="00CCFF"/>
              </a:solidFill>
              <a:effectLst/>
              <a:uLnTx/>
              <a:uFillTx/>
              <a:latin typeface="Arial"/>
            </a:endParaRPr>
          </a:p>
        </p:txBody>
      </p:sp>
      <p:sp>
        <p:nvSpPr>
          <p:cNvPr id="366" name="Freeform 472"/>
          <p:cNvSpPr>
            <a:spLocks/>
          </p:cNvSpPr>
          <p:nvPr/>
        </p:nvSpPr>
        <p:spPr bwMode="auto">
          <a:xfrm>
            <a:off x="2768135" y="2755106"/>
            <a:ext cx="1201738" cy="931862"/>
          </a:xfrm>
          <a:custGeom>
            <a:avLst/>
            <a:gdLst>
              <a:gd name="T0" fmla="*/ 100440214 w 1112"/>
              <a:gd name="T1" fmla="*/ 1006218742 h 863"/>
              <a:gd name="T2" fmla="*/ 0 w 1112"/>
              <a:gd name="T3" fmla="*/ 870968135 h 863"/>
              <a:gd name="T4" fmla="*/ 1200613005 w 1112"/>
              <a:gd name="T5" fmla="*/ 0 h 863"/>
              <a:gd name="T6" fmla="*/ 1298717794 w 1112"/>
              <a:gd name="T7" fmla="*/ 135250641 h 863"/>
              <a:gd name="T8" fmla="*/ 100440214 w 1112"/>
              <a:gd name="T9" fmla="*/ 1006218742 h 863"/>
              <a:gd name="T10" fmla="*/ 0 60000 65536"/>
              <a:gd name="T11" fmla="*/ 0 60000 65536"/>
              <a:gd name="T12" fmla="*/ 0 60000 65536"/>
              <a:gd name="T13" fmla="*/ 0 60000 65536"/>
              <a:gd name="T14" fmla="*/ 0 60000 65536"/>
              <a:gd name="T15" fmla="*/ 0 w 1112"/>
              <a:gd name="T16" fmla="*/ 0 h 863"/>
              <a:gd name="T17" fmla="*/ 1112 w 1112"/>
              <a:gd name="T18" fmla="*/ 863 h 863"/>
            </a:gdLst>
            <a:ahLst/>
            <a:cxnLst>
              <a:cxn ang="T10">
                <a:pos x="T0" y="T1"/>
              </a:cxn>
              <a:cxn ang="T11">
                <a:pos x="T2" y="T3"/>
              </a:cxn>
              <a:cxn ang="T12">
                <a:pos x="T4" y="T5"/>
              </a:cxn>
              <a:cxn ang="T13">
                <a:pos x="T6" y="T7"/>
              </a:cxn>
              <a:cxn ang="T14">
                <a:pos x="T8" y="T9"/>
              </a:cxn>
            </a:cxnLst>
            <a:rect l="T15" t="T16" r="T17" b="T18"/>
            <a:pathLst>
              <a:path w="1112" h="863">
                <a:moveTo>
                  <a:pt x="86" y="863"/>
                </a:moveTo>
                <a:lnTo>
                  <a:pt x="0" y="747"/>
                </a:lnTo>
                <a:lnTo>
                  <a:pt x="1028" y="0"/>
                </a:lnTo>
                <a:lnTo>
                  <a:pt x="1112" y="116"/>
                </a:lnTo>
                <a:lnTo>
                  <a:pt x="86" y="863"/>
                </a:lnTo>
                <a:close/>
              </a:path>
            </a:pathLst>
          </a:custGeom>
          <a:solidFill>
            <a:srgbClr val="0099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smtClean="0">
              <a:ln>
                <a:noFill/>
              </a:ln>
              <a:solidFill>
                <a:srgbClr val="00CCFF"/>
              </a:solidFill>
              <a:effectLst/>
              <a:uLnTx/>
              <a:uFillTx/>
              <a:latin typeface="Arial"/>
            </a:endParaRPr>
          </a:p>
        </p:txBody>
      </p:sp>
      <p:sp>
        <p:nvSpPr>
          <p:cNvPr id="367" name="Freeform 473"/>
          <p:cNvSpPr>
            <a:spLocks/>
          </p:cNvSpPr>
          <p:nvPr/>
        </p:nvSpPr>
        <p:spPr bwMode="auto">
          <a:xfrm>
            <a:off x="3931773" y="1991518"/>
            <a:ext cx="2298700" cy="847725"/>
          </a:xfrm>
          <a:custGeom>
            <a:avLst/>
            <a:gdLst>
              <a:gd name="T0" fmla="*/ 49008322 w 2128"/>
              <a:gd name="T1" fmla="*/ 914297283 h 786"/>
              <a:gd name="T2" fmla="*/ 0 w 2128"/>
              <a:gd name="T3" fmla="*/ 753772084 h 786"/>
              <a:gd name="T4" fmla="*/ 2147483647 w 2128"/>
              <a:gd name="T5" fmla="*/ 0 h 786"/>
              <a:gd name="T6" fmla="*/ 2147483647 w 2128"/>
              <a:gd name="T7" fmla="*/ 159362611 h 786"/>
              <a:gd name="T8" fmla="*/ 49008322 w 2128"/>
              <a:gd name="T9" fmla="*/ 914297283 h 786"/>
              <a:gd name="T10" fmla="*/ 0 60000 65536"/>
              <a:gd name="T11" fmla="*/ 0 60000 65536"/>
              <a:gd name="T12" fmla="*/ 0 60000 65536"/>
              <a:gd name="T13" fmla="*/ 0 60000 65536"/>
              <a:gd name="T14" fmla="*/ 0 60000 65536"/>
              <a:gd name="T15" fmla="*/ 0 w 2128"/>
              <a:gd name="T16" fmla="*/ 0 h 786"/>
              <a:gd name="T17" fmla="*/ 2128 w 2128"/>
              <a:gd name="T18" fmla="*/ 786 h 786"/>
            </a:gdLst>
            <a:ahLst/>
            <a:cxnLst>
              <a:cxn ang="T10">
                <a:pos x="T0" y="T1"/>
              </a:cxn>
              <a:cxn ang="T11">
                <a:pos x="T2" y="T3"/>
              </a:cxn>
              <a:cxn ang="T12">
                <a:pos x="T4" y="T5"/>
              </a:cxn>
              <a:cxn ang="T13">
                <a:pos x="T6" y="T7"/>
              </a:cxn>
              <a:cxn ang="T14">
                <a:pos x="T8" y="T9"/>
              </a:cxn>
            </a:cxnLst>
            <a:rect l="T15" t="T16" r="T17" b="T18"/>
            <a:pathLst>
              <a:path w="2128" h="786">
                <a:moveTo>
                  <a:pt x="42" y="786"/>
                </a:moveTo>
                <a:lnTo>
                  <a:pt x="0" y="648"/>
                </a:lnTo>
                <a:lnTo>
                  <a:pt x="2086" y="0"/>
                </a:lnTo>
                <a:lnTo>
                  <a:pt x="2128" y="137"/>
                </a:lnTo>
                <a:lnTo>
                  <a:pt x="42" y="786"/>
                </a:lnTo>
                <a:close/>
              </a:path>
            </a:pathLst>
          </a:custGeom>
          <a:solidFill>
            <a:srgbClr val="00CC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smtClean="0">
              <a:ln>
                <a:noFill/>
              </a:ln>
              <a:solidFill>
                <a:srgbClr val="00CCFF"/>
              </a:solidFill>
              <a:effectLst/>
              <a:uLnTx/>
              <a:uFillTx/>
              <a:latin typeface="Arial"/>
            </a:endParaRPr>
          </a:p>
        </p:txBody>
      </p:sp>
      <p:sp>
        <p:nvSpPr>
          <p:cNvPr id="368" name="Text Box 437"/>
          <p:cNvSpPr txBox="1">
            <a:spLocks noChangeArrowheads="1"/>
          </p:cNvSpPr>
          <p:nvPr/>
        </p:nvSpPr>
        <p:spPr bwMode="auto">
          <a:xfrm rot="16200000">
            <a:off x="-294565" y="2759781"/>
            <a:ext cx="3055937" cy="379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ctr">
                <a:solidFill>
                  <a:srgbClr val="000000"/>
                </a:solidFill>
                <a:miter lim="800000"/>
                <a:headEnd/>
                <a:tailEnd/>
              </a14:hiddenLine>
            </a:ext>
          </a:extLst>
        </p:spPr>
        <p:txBody>
          <a:bodyPr>
            <a:spAutoFit/>
          </a:bodyPr>
          <a:lstStyle>
            <a:lvl1pPr eaLnBrk="0" hangingPunct="0">
              <a:defRPr b="1" baseline="-25000">
                <a:solidFill>
                  <a:schemeClr val="tx1"/>
                </a:solidFill>
                <a:latin typeface="Arial" charset="0"/>
              </a:defRPr>
            </a:lvl1pPr>
            <a:lvl2pPr marL="742950" indent="-285750" eaLnBrk="0" hangingPunct="0">
              <a:defRPr b="1" baseline="-25000">
                <a:solidFill>
                  <a:schemeClr val="tx1"/>
                </a:solidFill>
                <a:latin typeface="Arial" charset="0"/>
              </a:defRPr>
            </a:lvl2pPr>
            <a:lvl3pPr marL="1143000" indent="-228600" eaLnBrk="0" hangingPunct="0">
              <a:defRPr b="1" baseline="-25000">
                <a:solidFill>
                  <a:schemeClr val="tx1"/>
                </a:solidFill>
                <a:latin typeface="Arial" charset="0"/>
              </a:defRPr>
            </a:lvl3pPr>
            <a:lvl4pPr marL="1600200" indent="-228600" eaLnBrk="0" hangingPunct="0">
              <a:defRPr b="1" baseline="-25000">
                <a:solidFill>
                  <a:schemeClr val="tx1"/>
                </a:solidFill>
                <a:latin typeface="Arial" charset="0"/>
              </a:defRPr>
            </a:lvl4pPr>
            <a:lvl5pPr marL="2057400" indent="-228600" eaLnBrk="0" hangingPunct="0">
              <a:defRPr b="1" baseline="-25000">
                <a:solidFill>
                  <a:schemeClr val="tx1"/>
                </a:solidFill>
                <a:latin typeface="Arial" charset="0"/>
              </a:defRPr>
            </a:lvl5pPr>
            <a:lvl6pPr marL="2514600" indent="-228600" algn="ctr" eaLnBrk="0" fontAlgn="base" hangingPunct="0">
              <a:spcBef>
                <a:spcPct val="0"/>
              </a:spcBef>
              <a:spcAft>
                <a:spcPct val="0"/>
              </a:spcAft>
              <a:defRPr b="1" baseline="-25000">
                <a:solidFill>
                  <a:schemeClr val="tx1"/>
                </a:solidFill>
                <a:latin typeface="Arial" charset="0"/>
              </a:defRPr>
            </a:lvl6pPr>
            <a:lvl7pPr marL="2971800" indent="-228600" algn="ctr" eaLnBrk="0" fontAlgn="base" hangingPunct="0">
              <a:spcBef>
                <a:spcPct val="0"/>
              </a:spcBef>
              <a:spcAft>
                <a:spcPct val="0"/>
              </a:spcAft>
              <a:defRPr b="1" baseline="-25000">
                <a:solidFill>
                  <a:schemeClr val="tx1"/>
                </a:solidFill>
                <a:latin typeface="Arial" charset="0"/>
              </a:defRPr>
            </a:lvl7pPr>
            <a:lvl8pPr marL="3429000" indent="-228600" algn="ctr" eaLnBrk="0" fontAlgn="base" hangingPunct="0">
              <a:spcBef>
                <a:spcPct val="0"/>
              </a:spcBef>
              <a:spcAft>
                <a:spcPct val="0"/>
              </a:spcAft>
              <a:defRPr b="1" baseline="-25000">
                <a:solidFill>
                  <a:schemeClr val="tx1"/>
                </a:solidFill>
                <a:latin typeface="Arial" charset="0"/>
              </a:defRPr>
            </a:lvl8pPr>
            <a:lvl9pPr marL="3886200" indent="-228600" algn="ctr" eaLnBrk="0" fontAlgn="base" hangingPunct="0">
              <a:spcBef>
                <a:spcPct val="0"/>
              </a:spcBef>
              <a:spcAft>
                <a:spcPct val="0"/>
              </a:spcAft>
              <a:defRPr b="1" baseline="-25000">
                <a:solidFill>
                  <a:schemeClr val="tx1"/>
                </a:solidFill>
                <a:latin typeface="Arial" charset="0"/>
              </a:defRPr>
            </a:lvl9pPr>
          </a:lstStyle>
          <a:p>
            <a:pPr marL="0" marR="0" lvl="0" indent="0" defTabSz="914400" eaLnBrk="0" fontAlgn="auto" latinLnBrk="0" hangingPunct="0">
              <a:lnSpc>
                <a:spcPct val="100000"/>
              </a:lnSpc>
              <a:spcBef>
                <a:spcPts val="0"/>
              </a:spcBef>
              <a:spcAft>
                <a:spcPts val="0"/>
              </a:spcAft>
              <a:buClrTx/>
              <a:buSzTx/>
              <a:buFontTx/>
              <a:buNone/>
              <a:tabLst/>
              <a:defRPr/>
            </a:pPr>
            <a:r>
              <a:rPr kumimoji="0" lang="zh-CN" altLang="en-US" sz="2800" i="0" u="none" strike="noStrike" kern="0" cap="none" spc="0" normalizeH="0" baseline="-25000" noProof="0" dirty="0" smtClean="0">
                <a:ln>
                  <a:noFill/>
                </a:ln>
                <a:effectLst/>
                <a:uLnTx/>
                <a:uFillTx/>
                <a:latin typeface="Arial" charset="0"/>
              </a:rPr>
              <a:t>单击此处添加文本</a:t>
            </a:r>
            <a:endParaRPr kumimoji="0" lang="en-US" altLang="ko-KR" sz="2800" i="0" u="none" strike="noStrike" kern="0" cap="none" spc="0" normalizeH="0" baseline="-25000" noProof="0" dirty="0">
              <a:ln>
                <a:noFill/>
              </a:ln>
              <a:effectLst/>
              <a:uLnTx/>
              <a:uFillTx/>
              <a:latin typeface="Arial" charset="0"/>
            </a:endParaRPr>
          </a:p>
        </p:txBody>
      </p:sp>
      <p:grpSp>
        <p:nvGrpSpPr>
          <p:cNvPr id="369" name="Group 456"/>
          <p:cNvGrpSpPr>
            <a:grpSpLocks/>
          </p:cNvGrpSpPr>
          <p:nvPr/>
        </p:nvGrpSpPr>
        <p:grpSpPr bwMode="auto">
          <a:xfrm>
            <a:off x="2520485" y="3467893"/>
            <a:ext cx="447675" cy="447675"/>
            <a:chOff x="2561" y="1793"/>
            <a:chExt cx="406" cy="406"/>
          </a:xfrm>
        </p:grpSpPr>
        <p:sp>
          <p:nvSpPr>
            <p:cNvPr id="370" name="Oval 454"/>
            <p:cNvSpPr>
              <a:spLocks noChangeArrowheads="1"/>
            </p:cNvSpPr>
            <p:nvPr/>
          </p:nvSpPr>
          <p:spPr bwMode="auto">
            <a:xfrm>
              <a:off x="2561" y="1793"/>
              <a:ext cx="406" cy="406"/>
            </a:xfrm>
            <a:prstGeom prst="ellipse">
              <a:avLst/>
            </a:prstGeom>
            <a:gradFill rotWithShape="1">
              <a:gsLst>
                <a:gs pos="0">
                  <a:srgbClr val="808080"/>
                </a:gs>
                <a:gs pos="100000">
                  <a:srgbClr val="B0B0B0"/>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smtClean="0">
                <a:ln>
                  <a:noFill/>
                </a:ln>
                <a:solidFill>
                  <a:srgbClr val="00CCFF"/>
                </a:solidFill>
                <a:effectLst/>
                <a:uLnTx/>
                <a:uFillTx/>
                <a:latin typeface="Arial"/>
              </a:endParaRPr>
            </a:p>
          </p:txBody>
        </p:sp>
        <p:sp>
          <p:nvSpPr>
            <p:cNvPr id="371" name="Oval 455"/>
            <p:cNvSpPr>
              <a:spLocks noChangeArrowheads="1"/>
            </p:cNvSpPr>
            <p:nvPr/>
          </p:nvSpPr>
          <p:spPr bwMode="auto">
            <a:xfrm>
              <a:off x="2592" y="1824"/>
              <a:ext cx="345" cy="345"/>
            </a:xfrm>
            <a:prstGeom prst="ellipse">
              <a:avLst/>
            </a:prstGeom>
            <a:gradFill rotWithShape="1">
              <a:gsLst>
                <a:gs pos="0">
                  <a:srgbClr val="B0B0B0"/>
                </a:gs>
                <a:gs pos="100000">
                  <a:srgbClr val="808080"/>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smtClean="0">
                <a:ln>
                  <a:noFill/>
                </a:ln>
                <a:solidFill>
                  <a:srgbClr val="00CCFF"/>
                </a:solidFill>
                <a:effectLst/>
                <a:uLnTx/>
                <a:uFillTx/>
                <a:latin typeface="Arial"/>
              </a:endParaRPr>
            </a:p>
          </p:txBody>
        </p:sp>
      </p:grpSp>
      <p:grpSp>
        <p:nvGrpSpPr>
          <p:cNvPr id="372" name="组合 371"/>
          <p:cNvGrpSpPr/>
          <p:nvPr/>
        </p:nvGrpSpPr>
        <p:grpSpPr>
          <a:xfrm>
            <a:off x="1225085" y="4509293"/>
            <a:ext cx="6619875" cy="366713"/>
            <a:chOff x="1349549" y="4398938"/>
            <a:chExt cx="6619875" cy="366713"/>
          </a:xfrm>
        </p:grpSpPr>
        <p:sp>
          <p:nvSpPr>
            <p:cNvPr id="373" name="Text Box 438"/>
            <p:cNvSpPr txBox="1">
              <a:spLocks noChangeArrowheads="1"/>
            </p:cNvSpPr>
            <p:nvPr/>
          </p:nvSpPr>
          <p:spPr bwMode="auto">
            <a:xfrm>
              <a:off x="1349549" y="4398938"/>
              <a:ext cx="762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ctr">
                  <a:solidFill>
                    <a:srgbClr val="000000"/>
                  </a:solidFill>
                  <a:miter lim="800000"/>
                  <a:headEnd/>
                  <a:tailEnd/>
                </a14:hiddenLine>
              </a:ext>
            </a:extLst>
          </p:spPr>
          <p:txBody>
            <a:bodyPr>
              <a:spAutoFit/>
            </a:bodyPr>
            <a:lstStyle>
              <a:lvl1pPr eaLnBrk="0" hangingPunct="0">
                <a:defRPr b="1" baseline="-25000">
                  <a:solidFill>
                    <a:schemeClr val="tx1"/>
                  </a:solidFill>
                  <a:latin typeface="Arial" charset="0"/>
                </a:defRPr>
              </a:lvl1pPr>
              <a:lvl2pPr marL="742950" indent="-285750" eaLnBrk="0" hangingPunct="0">
                <a:defRPr b="1" baseline="-25000">
                  <a:solidFill>
                    <a:schemeClr val="tx1"/>
                  </a:solidFill>
                  <a:latin typeface="Arial" charset="0"/>
                </a:defRPr>
              </a:lvl2pPr>
              <a:lvl3pPr marL="1143000" indent="-228600" eaLnBrk="0" hangingPunct="0">
                <a:defRPr b="1" baseline="-25000">
                  <a:solidFill>
                    <a:schemeClr val="tx1"/>
                  </a:solidFill>
                  <a:latin typeface="Arial" charset="0"/>
                </a:defRPr>
              </a:lvl3pPr>
              <a:lvl4pPr marL="1600200" indent="-228600" eaLnBrk="0" hangingPunct="0">
                <a:defRPr b="1" baseline="-25000">
                  <a:solidFill>
                    <a:schemeClr val="tx1"/>
                  </a:solidFill>
                  <a:latin typeface="Arial" charset="0"/>
                </a:defRPr>
              </a:lvl4pPr>
              <a:lvl5pPr marL="2057400" indent="-228600" eaLnBrk="0" hangingPunct="0">
                <a:defRPr b="1" baseline="-25000">
                  <a:solidFill>
                    <a:schemeClr val="tx1"/>
                  </a:solidFill>
                  <a:latin typeface="Arial" charset="0"/>
                </a:defRPr>
              </a:lvl5pPr>
              <a:lvl6pPr marL="2514600" indent="-228600" algn="ctr" eaLnBrk="0" fontAlgn="base" hangingPunct="0">
                <a:spcBef>
                  <a:spcPct val="0"/>
                </a:spcBef>
                <a:spcAft>
                  <a:spcPct val="0"/>
                </a:spcAft>
                <a:defRPr b="1" baseline="-25000">
                  <a:solidFill>
                    <a:schemeClr val="tx1"/>
                  </a:solidFill>
                  <a:latin typeface="Arial" charset="0"/>
                </a:defRPr>
              </a:lvl6pPr>
              <a:lvl7pPr marL="2971800" indent="-228600" algn="ctr" eaLnBrk="0" fontAlgn="base" hangingPunct="0">
                <a:spcBef>
                  <a:spcPct val="0"/>
                </a:spcBef>
                <a:spcAft>
                  <a:spcPct val="0"/>
                </a:spcAft>
                <a:defRPr b="1" baseline="-25000">
                  <a:solidFill>
                    <a:schemeClr val="tx1"/>
                  </a:solidFill>
                  <a:latin typeface="Arial" charset="0"/>
                </a:defRPr>
              </a:lvl7pPr>
              <a:lvl8pPr marL="3429000" indent="-228600" algn="ctr" eaLnBrk="0" fontAlgn="base" hangingPunct="0">
                <a:spcBef>
                  <a:spcPct val="0"/>
                </a:spcBef>
                <a:spcAft>
                  <a:spcPct val="0"/>
                </a:spcAft>
                <a:defRPr b="1" baseline="-25000">
                  <a:solidFill>
                    <a:schemeClr val="tx1"/>
                  </a:solidFill>
                  <a:latin typeface="Arial" charset="0"/>
                </a:defRPr>
              </a:lvl8pPr>
              <a:lvl9pPr marL="3886200" indent="-228600" algn="ctr" eaLnBrk="0" fontAlgn="base" hangingPunct="0">
                <a:spcBef>
                  <a:spcPct val="0"/>
                </a:spcBef>
                <a:spcAft>
                  <a:spcPct val="0"/>
                </a:spcAft>
                <a:defRPr b="1" baseline="-25000">
                  <a:solidFill>
                    <a:schemeClr val="tx1"/>
                  </a:solidFill>
                  <a:latin typeface="Arial" charset="0"/>
                </a:defRPr>
              </a:lvl9pPr>
            </a:lstStyle>
            <a:p>
              <a:pPr marL="0" marR="0" lvl="0" indent="0" defTabSz="914400" eaLnBrk="0" fontAlgn="auto" latinLnBrk="0" hangingPunct="0">
                <a:lnSpc>
                  <a:spcPct val="100000"/>
                </a:lnSpc>
                <a:spcBef>
                  <a:spcPts val="0"/>
                </a:spcBef>
                <a:spcAft>
                  <a:spcPts val="0"/>
                </a:spcAft>
                <a:buClrTx/>
                <a:buSzTx/>
                <a:buFontTx/>
                <a:buNone/>
                <a:tabLst/>
                <a:defRPr/>
              </a:pPr>
              <a:r>
                <a:rPr kumimoji="0" lang="uk-UA" altLang="ko-KR" sz="1800" b="1" i="0" u="none" strike="noStrike" kern="0" cap="none" spc="0" normalizeH="0" baseline="0" noProof="0" dirty="0" smtClean="0">
                  <a:ln>
                    <a:noFill/>
                  </a:ln>
                  <a:effectLst/>
                  <a:uLnTx/>
                  <a:uFillTx/>
                  <a:latin typeface="Arial" charset="0"/>
                </a:rPr>
                <a:t>20</a:t>
              </a:r>
              <a:r>
                <a:rPr kumimoji="0" lang="en-US" altLang="ko-KR" sz="1800" b="1" i="0" u="none" strike="noStrike" kern="0" cap="none" spc="0" normalizeH="0" baseline="0" noProof="0" dirty="0" smtClean="0">
                  <a:ln>
                    <a:noFill/>
                  </a:ln>
                  <a:effectLst/>
                  <a:uLnTx/>
                  <a:uFillTx/>
                  <a:latin typeface="Arial" charset="0"/>
                </a:rPr>
                <a:t>14</a:t>
              </a:r>
              <a:endParaRPr kumimoji="0" lang="en-US" altLang="ko-KR" sz="1400" b="0" i="0" u="none" strike="noStrike" kern="0" cap="none" spc="0" normalizeH="0" baseline="-25000" noProof="0" dirty="0">
                <a:ln>
                  <a:noFill/>
                </a:ln>
                <a:effectLst/>
                <a:uLnTx/>
                <a:uFillTx/>
                <a:latin typeface="Arial" charset="0"/>
              </a:endParaRPr>
            </a:p>
          </p:txBody>
        </p:sp>
        <p:sp>
          <p:nvSpPr>
            <p:cNvPr id="374" name="Text Box 439"/>
            <p:cNvSpPr txBox="1">
              <a:spLocks noChangeArrowheads="1"/>
            </p:cNvSpPr>
            <p:nvPr/>
          </p:nvSpPr>
          <p:spPr bwMode="auto">
            <a:xfrm>
              <a:off x="2549699" y="4398938"/>
              <a:ext cx="762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ctr">
                  <a:solidFill>
                    <a:srgbClr val="000000"/>
                  </a:solidFill>
                  <a:miter lim="800000"/>
                  <a:headEnd/>
                  <a:tailEnd/>
                </a14:hiddenLine>
              </a:ext>
            </a:extLst>
          </p:spPr>
          <p:txBody>
            <a:bodyPr>
              <a:spAutoFit/>
            </a:bodyPr>
            <a:lstStyle>
              <a:lvl1pPr eaLnBrk="0" hangingPunct="0">
                <a:defRPr b="1" baseline="-25000">
                  <a:solidFill>
                    <a:schemeClr val="tx1"/>
                  </a:solidFill>
                  <a:latin typeface="Arial" charset="0"/>
                </a:defRPr>
              </a:lvl1pPr>
              <a:lvl2pPr marL="742950" indent="-285750" eaLnBrk="0" hangingPunct="0">
                <a:defRPr b="1" baseline="-25000">
                  <a:solidFill>
                    <a:schemeClr val="tx1"/>
                  </a:solidFill>
                  <a:latin typeface="Arial" charset="0"/>
                </a:defRPr>
              </a:lvl2pPr>
              <a:lvl3pPr marL="1143000" indent="-228600" eaLnBrk="0" hangingPunct="0">
                <a:defRPr b="1" baseline="-25000">
                  <a:solidFill>
                    <a:schemeClr val="tx1"/>
                  </a:solidFill>
                  <a:latin typeface="Arial" charset="0"/>
                </a:defRPr>
              </a:lvl3pPr>
              <a:lvl4pPr marL="1600200" indent="-228600" eaLnBrk="0" hangingPunct="0">
                <a:defRPr b="1" baseline="-25000">
                  <a:solidFill>
                    <a:schemeClr val="tx1"/>
                  </a:solidFill>
                  <a:latin typeface="Arial" charset="0"/>
                </a:defRPr>
              </a:lvl4pPr>
              <a:lvl5pPr marL="2057400" indent="-228600" eaLnBrk="0" hangingPunct="0">
                <a:defRPr b="1" baseline="-25000">
                  <a:solidFill>
                    <a:schemeClr val="tx1"/>
                  </a:solidFill>
                  <a:latin typeface="Arial" charset="0"/>
                </a:defRPr>
              </a:lvl5pPr>
              <a:lvl6pPr marL="2514600" indent="-228600" algn="ctr" eaLnBrk="0" fontAlgn="base" hangingPunct="0">
                <a:spcBef>
                  <a:spcPct val="0"/>
                </a:spcBef>
                <a:spcAft>
                  <a:spcPct val="0"/>
                </a:spcAft>
                <a:defRPr b="1" baseline="-25000">
                  <a:solidFill>
                    <a:schemeClr val="tx1"/>
                  </a:solidFill>
                  <a:latin typeface="Arial" charset="0"/>
                </a:defRPr>
              </a:lvl6pPr>
              <a:lvl7pPr marL="2971800" indent="-228600" algn="ctr" eaLnBrk="0" fontAlgn="base" hangingPunct="0">
                <a:spcBef>
                  <a:spcPct val="0"/>
                </a:spcBef>
                <a:spcAft>
                  <a:spcPct val="0"/>
                </a:spcAft>
                <a:defRPr b="1" baseline="-25000">
                  <a:solidFill>
                    <a:schemeClr val="tx1"/>
                  </a:solidFill>
                  <a:latin typeface="Arial" charset="0"/>
                </a:defRPr>
              </a:lvl7pPr>
              <a:lvl8pPr marL="3429000" indent="-228600" algn="ctr" eaLnBrk="0" fontAlgn="base" hangingPunct="0">
                <a:spcBef>
                  <a:spcPct val="0"/>
                </a:spcBef>
                <a:spcAft>
                  <a:spcPct val="0"/>
                </a:spcAft>
                <a:defRPr b="1" baseline="-25000">
                  <a:solidFill>
                    <a:schemeClr val="tx1"/>
                  </a:solidFill>
                  <a:latin typeface="Arial" charset="0"/>
                </a:defRPr>
              </a:lvl8pPr>
              <a:lvl9pPr marL="3886200" indent="-228600" algn="ctr" eaLnBrk="0" fontAlgn="base" hangingPunct="0">
                <a:spcBef>
                  <a:spcPct val="0"/>
                </a:spcBef>
                <a:spcAft>
                  <a:spcPct val="0"/>
                </a:spcAft>
                <a:defRPr b="1" baseline="-25000">
                  <a:solidFill>
                    <a:schemeClr val="tx1"/>
                  </a:solidFill>
                  <a:latin typeface="Arial" charset="0"/>
                </a:defRPr>
              </a:lvl9pPr>
            </a:lstStyle>
            <a:p>
              <a:pPr marL="0" marR="0" lvl="0" indent="0" defTabSz="914400" eaLnBrk="0" fontAlgn="auto" latinLnBrk="0" hangingPunct="0">
                <a:lnSpc>
                  <a:spcPct val="100000"/>
                </a:lnSpc>
                <a:spcBef>
                  <a:spcPts val="0"/>
                </a:spcBef>
                <a:spcAft>
                  <a:spcPts val="0"/>
                </a:spcAft>
                <a:buClrTx/>
                <a:buSzTx/>
                <a:buFontTx/>
                <a:buNone/>
                <a:tabLst/>
                <a:defRPr/>
              </a:pPr>
              <a:r>
                <a:rPr kumimoji="0" lang="uk-UA" altLang="ko-KR" sz="1800" b="1" i="0" u="none" strike="noStrike" kern="0" cap="none" spc="0" normalizeH="0" baseline="0" noProof="0" dirty="0" smtClean="0">
                  <a:ln>
                    <a:noFill/>
                  </a:ln>
                  <a:effectLst/>
                  <a:uLnTx/>
                  <a:uFillTx/>
                  <a:latin typeface="Arial" charset="0"/>
                </a:rPr>
                <a:t>20</a:t>
              </a:r>
              <a:r>
                <a:rPr kumimoji="0" lang="en-US" altLang="ko-KR" sz="1800" b="1" i="0" u="none" strike="noStrike" kern="0" cap="none" spc="0" normalizeH="0" baseline="0" noProof="0" dirty="0" smtClean="0">
                  <a:ln>
                    <a:noFill/>
                  </a:ln>
                  <a:effectLst/>
                  <a:uLnTx/>
                  <a:uFillTx/>
                  <a:latin typeface="Arial" charset="0"/>
                </a:rPr>
                <a:t>15</a:t>
              </a:r>
              <a:endParaRPr kumimoji="0" lang="en-US" altLang="ko-KR" sz="1400" b="0" i="0" u="none" strike="noStrike" kern="0" cap="none" spc="0" normalizeH="0" baseline="-25000" noProof="0" dirty="0">
                <a:ln>
                  <a:noFill/>
                </a:ln>
                <a:effectLst/>
                <a:uLnTx/>
                <a:uFillTx/>
                <a:latin typeface="Arial" charset="0"/>
              </a:endParaRPr>
            </a:p>
          </p:txBody>
        </p:sp>
        <p:sp>
          <p:nvSpPr>
            <p:cNvPr id="375" name="Text Box 440"/>
            <p:cNvSpPr txBox="1">
              <a:spLocks noChangeArrowheads="1"/>
            </p:cNvSpPr>
            <p:nvPr/>
          </p:nvSpPr>
          <p:spPr bwMode="auto">
            <a:xfrm>
              <a:off x="3711749" y="4398938"/>
              <a:ext cx="762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ctr">
                  <a:solidFill>
                    <a:srgbClr val="000000"/>
                  </a:solidFill>
                  <a:miter lim="800000"/>
                  <a:headEnd/>
                  <a:tailEnd/>
                </a14:hiddenLine>
              </a:ext>
            </a:extLst>
          </p:spPr>
          <p:txBody>
            <a:bodyPr>
              <a:spAutoFit/>
            </a:bodyPr>
            <a:lstStyle>
              <a:lvl1pPr eaLnBrk="0" hangingPunct="0">
                <a:defRPr b="1" baseline="-25000">
                  <a:solidFill>
                    <a:schemeClr val="tx1"/>
                  </a:solidFill>
                  <a:latin typeface="Arial" charset="0"/>
                </a:defRPr>
              </a:lvl1pPr>
              <a:lvl2pPr marL="742950" indent="-285750" eaLnBrk="0" hangingPunct="0">
                <a:defRPr b="1" baseline="-25000">
                  <a:solidFill>
                    <a:schemeClr val="tx1"/>
                  </a:solidFill>
                  <a:latin typeface="Arial" charset="0"/>
                </a:defRPr>
              </a:lvl2pPr>
              <a:lvl3pPr marL="1143000" indent="-228600" eaLnBrk="0" hangingPunct="0">
                <a:defRPr b="1" baseline="-25000">
                  <a:solidFill>
                    <a:schemeClr val="tx1"/>
                  </a:solidFill>
                  <a:latin typeface="Arial" charset="0"/>
                </a:defRPr>
              </a:lvl3pPr>
              <a:lvl4pPr marL="1600200" indent="-228600" eaLnBrk="0" hangingPunct="0">
                <a:defRPr b="1" baseline="-25000">
                  <a:solidFill>
                    <a:schemeClr val="tx1"/>
                  </a:solidFill>
                  <a:latin typeface="Arial" charset="0"/>
                </a:defRPr>
              </a:lvl4pPr>
              <a:lvl5pPr marL="2057400" indent="-228600" eaLnBrk="0" hangingPunct="0">
                <a:defRPr b="1" baseline="-25000">
                  <a:solidFill>
                    <a:schemeClr val="tx1"/>
                  </a:solidFill>
                  <a:latin typeface="Arial" charset="0"/>
                </a:defRPr>
              </a:lvl5pPr>
              <a:lvl6pPr marL="2514600" indent="-228600" algn="ctr" eaLnBrk="0" fontAlgn="base" hangingPunct="0">
                <a:spcBef>
                  <a:spcPct val="0"/>
                </a:spcBef>
                <a:spcAft>
                  <a:spcPct val="0"/>
                </a:spcAft>
                <a:defRPr b="1" baseline="-25000">
                  <a:solidFill>
                    <a:schemeClr val="tx1"/>
                  </a:solidFill>
                  <a:latin typeface="Arial" charset="0"/>
                </a:defRPr>
              </a:lvl6pPr>
              <a:lvl7pPr marL="2971800" indent="-228600" algn="ctr" eaLnBrk="0" fontAlgn="base" hangingPunct="0">
                <a:spcBef>
                  <a:spcPct val="0"/>
                </a:spcBef>
                <a:spcAft>
                  <a:spcPct val="0"/>
                </a:spcAft>
                <a:defRPr b="1" baseline="-25000">
                  <a:solidFill>
                    <a:schemeClr val="tx1"/>
                  </a:solidFill>
                  <a:latin typeface="Arial" charset="0"/>
                </a:defRPr>
              </a:lvl7pPr>
              <a:lvl8pPr marL="3429000" indent="-228600" algn="ctr" eaLnBrk="0" fontAlgn="base" hangingPunct="0">
                <a:spcBef>
                  <a:spcPct val="0"/>
                </a:spcBef>
                <a:spcAft>
                  <a:spcPct val="0"/>
                </a:spcAft>
                <a:defRPr b="1" baseline="-25000">
                  <a:solidFill>
                    <a:schemeClr val="tx1"/>
                  </a:solidFill>
                  <a:latin typeface="Arial" charset="0"/>
                </a:defRPr>
              </a:lvl8pPr>
              <a:lvl9pPr marL="3886200" indent="-228600" algn="ctr" eaLnBrk="0" fontAlgn="base" hangingPunct="0">
                <a:spcBef>
                  <a:spcPct val="0"/>
                </a:spcBef>
                <a:spcAft>
                  <a:spcPct val="0"/>
                </a:spcAft>
                <a:defRPr b="1" baseline="-25000">
                  <a:solidFill>
                    <a:schemeClr val="tx1"/>
                  </a:solidFill>
                  <a:latin typeface="Arial" charset="0"/>
                </a:defRPr>
              </a:lvl9pPr>
            </a:lstStyle>
            <a:p>
              <a:pPr marL="0" marR="0" lvl="0" indent="0" defTabSz="914400" eaLnBrk="0" fontAlgn="auto" latinLnBrk="0" hangingPunct="0">
                <a:lnSpc>
                  <a:spcPct val="100000"/>
                </a:lnSpc>
                <a:spcBef>
                  <a:spcPts val="0"/>
                </a:spcBef>
                <a:spcAft>
                  <a:spcPts val="0"/>
                </a:spcAft>
                <a:buClrTx/>
                <a:buSzTx/>
                <a:buFontTx/>
                <a:buNone/>
                <a:tabLst/>
                <a:defRPr/>
              </a:pPr>
              <a:r>
                <a:rPr kumimoji="0" lang="uk-UA" altLang="ko-KR" sz="1800" b="1" i="0" u="none" strike="noStrike" kern="0" cap="none" spc="0" normalizeH="0" baseline="0" noProof="0" dirty="0" smtClean="0">
                  <a:ln>
                    <a:noFill/>
                  </a:ln>
                  <a:effectLst/>
                  <a:uLnTx/>
                  <a:uFillTx/>
                  <a:latin typeface="Arial" charset="0"/>
                </a:rPr>
                <a:t>2</a:t>
              </a:r>
              <a:r>
                <a:rPr kumimoji="0" lang="en-US" altLang="ko-KR" sz="1800" b="1" i="0" u="none" strike="noStrike" kern="0" cap="none" spc="0" normalizeH="0" baseline="0" noProof="0" dirty="0" smtClean="0">
                  <a:ln>
                    <a:noFill/>
                  </a:ln>
                  <a:effectLst/>
                  <a:uLnTx/>
                  <a:uFillTx/>
                  <a:latin typeface="Arial" charset="0"/>
                </a:rPr>
                <a:t>016</a:t>
              </a:r>
              <a:endParaRPr kumimoji="0" lang="en-US" altLang="ko-KR" sz="1400" b="0" i="0" u="none" strike="noStrike" kern="0" cap="none" spc="0" normalizeH="0" baseline="-25000" noProof="0" dirty="0">
                <a:ln>
                  <a:noFill/>
                </a:ln>
                <a:effectLst/>
                <a:uLnTx/>
                <a:uFillTx/>
                <a:latin typeface="Arial" charset="0"/>
              </a:endParaRPr>
            </a:p>
          </p:txBody>
        </p:sp>
        <p:sp>
          <p:nvSpPr>
            <p:cNvPr id="376" name="Text Box 441"/>
            <p:cNvSpPr txBox="1">
              <a:spLocks noChangeArrowheads="1"/>
            </p:cNvSpPr>
            <p:nvPr/>
          </p:nvSpPr>
          <p:spPr bwMode="auto">
            <a:xfrm>
              <a:off x="4911899" y="4398938"/>
              <a:ext cx="762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ctr">
                  <a:solidFill>
                    <a:srgbClr val="000000"/>
                  </a:solidFill>
                  <a:miter lim="800000"/>
                  <a:headEnd/>
                  <a:tailEnd/>
                </a14:hiddenLine>
              </a:ext>
            </a:extLst>
          </p:spPr>
          <p:txBody>
            <a:bodyPr>
              <a:spAutoFit/>
            </a:bodyPr>
            <a:lstStyle>
              <a:lvl1pPr eaLnBrk="0" hangingPunct="0">
                <a:defRPr b="1" baseline="-25000">
                  <a:solidFill>
                    <a:schemeClr val="tx1"/>
                  </a:solidFill>
                  <a:latin typeface="Arial" charset="0"/>
                </a:defRPr>
              </a:lvl1pPr>
              <a:lvl2pPr marL="742950" indent="-285750" eaLnBrk="0" hangingPunct="0">
                <a:defRPr b="1" baseline="-25000">
                  <a:solidFill>
                    <a:schemeClr val="tx1"/>
                  </a:solidFill>
                  <a:latin typeface="Arial" charset="0"/>
                </a:defRPr>
              </a:lvl2pPr>
              <a:lvl3pPr marL="1143000" indent="-228600" eaLnBrk="0" hangingPunct="0">
                <a:defRPr b="1" baseline="-25000">
                  <a:solidFill>
                    <a:schemeClr val="tx1"/>
                  </a:solidFill>
                  <a:latin typeface="Arial" charset="0"/>
                </a:defRPr>
              </a:lvl3pPr>
              <a:lvl4pPr marL="1600200" indent="-228600" eaLnBrk="0" hangingPunct="0">
                <a:defRPr b="1" baseline="-25000">
                  <a:solidFill>
                    <a:schemeClr val="tx1"/>
                  </a:solidFill>
                  <a:latin typeface="Arial" charset="0"/>
                </a:defRPr>
              </a:lvl4pPr>
              <a:lvl5pPr marL="2057400" indent="-228600" eaLnBrk="0" hangingPunct="0">
                <a:defRPr b="1" baseline="-25000">
                  <a:solidFill>
                    <a:schemeClr val="tx1"/>
                  </a:solidFill>
                  <a:latin typeface="Arial" charset="0"/>
                </a:defRPr>
              </a:lvl5pPr>
              <a:lvl6pPr marL="2514600" indent="-228600" algn="ctr" eaLnBrk="0" fontAlgn="base" hangingPunct="0">
                <a:spcBef>
                  <a:spcPct val="0"/>
                </a:spcBef>
                <a:spcAft>
                  <a:spcPct val="0"/>
                </a:spcAft>
                <a:defRPr b="1" baseline="-25000">
                  <a:solidFill>
                    <a:schemeClr val="tx1"/>
                  </a:solidFill>
                  <a:latin typeface="Arial" charset="0"/>
                </a:defRPr>
              </a:lvl6pPr>
              <a:lvl7pPr marL="2971800" indent="-228600" algn="ctr" eaLnBrk="0" fontAlgn="base" hangingPunct="0">
                <a:spcBef>
                  <a:spcPct val="0"/>
                </a:spcBef>
                <a:spcAft>
                  <a:spcPct val="0"/>
                </a:spcAft>
                <a:defRPr b="1" baseline="-25000">
                  <a:solidFill>
                    <a:schemeClr val="tx1"/>
                  </a:solidFill>
                  <a:latin typeface="Arial" charset="0"/>
                </a:defRPr>
              </a:lvl7pPr>
              <a:lvl8pPr marL="3429000" indent="-228600" algn="ctr" eaLnBrk="0" fontAlgn="base" hangingPunct="0">
                <a:spcBef>
                  <a:spcPct val="0"/>
                </a:spcBef>
                <a:spcAft>
                  <a:spcPct val="0"/>
                </a:spcAft>
                <a:defRPr b="1" baseline="-25000">
                  <a:solidFill>
                    <a:schemeClr val="tx1"/>
                  </a:solidFill>
                  <a:latin typeface="Arial" charset="0"/>
                </a:defRPr>
              </a:lvl8pPr>
              <a:lvl9pPr marL="3886200" indent="-228600" algn="ctr" eaLnBrk="0" fontAlgn="base" hangingPunct="0">
                <a:spcBef>
                  <a:spcPct val="0"/>
                </a:spcBef>
                <a:spcAft>
                  <a:spcPct val="0"/>
                </a:spcAft>
                <a:defRPr b="1" baseline="-25000">
                  <a:solidFill>
                    <a:schemeClr val="tx1"/>
                  </a:solidFill>
                  <a:latin typeface="Arial" charset="0"/>
                </a:defRPr>
              </a:lvl9pPr>
            </a:lstStyle>
            <a:p>
              <a:pPr marL="0" marR="0" lvl="0" indent="0" defTabSz="914400" eaLnBrk="0" fontAlgn="auto" latinLnBrk="0" hangingPunct="0">
                <a:lnSpc>
                  <a:spcPct val="100000"/>
                </a:lnSpc>
                <a:spcBef>
                  <a:spcPts val="0"/>
                </a:spcBef>
                <a:spcAft>
                  <a:spcPts val="0"/>
                </a:spcAft>
                <a:buClrTx/>
                <a:buSzTx/>
                <a:buFontTx/>
                <a:buNone/>
                <a:tabLst/>
                <a:defRPr/>
              </a:pPr>
              <a:r>
                <a:rPr kumimoji="0" lang="uk-UA" altLang="ko-KR" sz="1800" b="1" i="0" u="none" strike="noStrike" kern="0" cap="none" spc="0" normalizeH="0" baseline="0" noProof="0" dirty="0" smtClean="0">
                  <a:ln>
                    <a:noFill/>
                  </a:ln>
                  <a:effectLst/>
                  <a:uLnTx/>
                  <a:uFillTx/>
                  <a:latin typeface="Arial" charset="0"/>
                </a:rPr>
                <a:t>20</a:t>
              </a:r>
              <a:r>
                <a:rPr kumimoji="0" lang="en-US" altLang="ko-KR" sz="1800" b="1" i="0" u="none" strike="noStrike" kern="0" cap="none" spc="0" normalizeH="0" baseline="0" noProof="0" dirty="0" smtClean="0">
                  <a:ln>
                    <a:noFill/>
                  </a:ln>
                  <a:effectLst/>
                  <a:uLnTx/>
                  <a:uFillTx/>
                  <a:latin typeface="Arial" charset="0"/>
                </a:rPr>
                <a:t>17</a:t>
              </a:r>
              <a:endParaRPr kumimoji="0" lang="en-US" altLang="ko-KR" sz="1400" b="0" i="0" u="none" strike="noStrike" kern="0" cap="none" spc="0" normalizeH="0" baseline="-25000" noProof="0" dirty="0">
                <a:ln>
                  <a:noFill/>
                </a:ln>
                <a:effectLst/>
                <a:uLnTx/>
                <a:uFillTx/>
                <a:latin typeface="Arial" charset="0"/>
              </a:endParaRPr>
            </a:p>
          </p:txBody>
        </p:sp>
        <p:sp>
          <p:nvSpPr>
            <p:cNvPr id="377" name="Text Box 442"/>
            <p:cNvSpPr txBox="1">
              <a:spLocks noChangeArrowheads="1"/>
            </p:cNvSpPr>
            <p:nvPr/>
          </p:nvSpPr>
          <p:spPr bwMode="auto">
            <a:xfrm>
              <a:off x="6092999" y="4398938"/>
              <a:ext cx="762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ctr">
                  <a:solidFill>
                    <a:srgbClr val="000000"/>
                  </a:solidFill>
                  <a:miter lim="800000"/>
                  <a:headEnd/>
                  <a:tailEnd/>
                </a14:hiddenLine>
              </a:ext>
            </a:extLst>
          </p:spPr>
          <p:txBody>
            <a:bodyPr>
              <a:spAutoFit/>
            </a:bodyPr>
            <a:lstStyle>
              <a:lvl1pPr eaLnBrk="0" hangingPunct="0">
                <a:defRPr b="1" baseline="-25000">
                  <a:solidFill>
                    <a:schemeClr val="tx1"/>
                  </a:solidFill>
                  <a:latin typeface="Arial" charset="0"/>
                </a:defRPr>
              </a:lvl1pPr>
              <a:lvl2pPr marL="742950" indent="-285750" eaLnBrk="0" hangingPunct="0">
                <a:defRPr b="1" baseline="-25000">
                  <a:solidFill>
                    <a:schemeClr val="tx1"/>
                  </a:solidFill>
                  <a:latin typeface="Arial" charset="0"/>
                </a:defRPr>
              </a:lvl2pPr>
              <a:lvl3pPr marL="1143000" indent="-228600" eaLnBrk="0" hangingPunct="0">
                <a:defRPr b="1" baseline="-25000">
                  <a:solidFill>
                    <a:schemeClr val="tx1"/>
                  </a:solidFill>
                  <a:latin typeface="Arial" charset="0"/>
                </a:defRPr>
              </a:lvl3pPr>
              <a:lvl4pPr marL="1600200" indent="-228600" eaLnBrk="0" hangingPunct="0">
                <a:defRPr b="1" baseline="-25000">
                  <a:solidFill>
                    <a:schemeClr val="tx1"/>
                  </a:solidFill>
                  <a:latin typeface="Arial" charset="0"/>
                </a:defRPr>
              </a:lvl4pPr>
              <a:lvl5pPr marL="2057400" indent="-228600" eaLnBrk="0" hangingPunct="0">
                <a:defRPr b="1" baseline="-25000">
                  <a:solidFill>
                    <a:schemeClr val="tx1"/>
                  </a:solidFill>
                  <a:latin typeface="Arial" charset="0"/>
                </a:defRPr>
              </a:lvl5pPr>
              <a:lvl6pPr marL="2514600" indent="-228600" algn="ctr" eaLnBrk="0" fontAlgn="base" hangingPunct="0">
                <a:spcBef>
                  <a:spcPct val="0"/>
                </a:spcBef>
                <a:spcAft>
                  <a:spcPct val="0"/>
                </a:spcAft>
                <a:defRPr b="1" baseline="-25000">
                  <a:solidFill>
                    <a:schemeClr val="tx1"/>
                  </a:solidFill>
                  <a:latin typeface="Arial" charset="0"/>
                </a:defRPr>
              </a:lvl6pPr>
              <a:lvl7pPr marL="2971800" indent="-228600" algn="ctr" eaLnBrk="0" fontAlgn="base" hangingPunct="0">
                <a:spcBef>
                  <a:spcPct val="0"/>
                </a:spcBef>
                <a:spcAft>
                  <a:spcPct val="0"/>
                </a:spcAft>
                <a:defRPr b="1" baseline="-25000">
                  <a:solidFill>
                    <a:schemeClr val="tx1"/>
                  </a:solidFill>
                  <a:latin typeface="Arial" charset="0"/>
                </a:defRPr>
              </a:lvl7pPr>
              <a:lvl8pPr marL="3429000" indent="-228600" algn="ctr" eaLnBrk="0" fontAlgn="base" hangingPunct="0">
                <a:spcBef>
                  <a:spcPct val="0"/>
                </a:spcBef>
                <a:spcAft>
                  <a:spcPct val="0"/>
                </a:spcAft>
                <a:defRPr b="1" baseline="-25000">
                  <a:solidFill>
                    <a:schemeClr val="tx1"/>
                  </a:solidFill>
                  <a:latin typeface="Arial" charset="0"/>
                </a:defRPr>
              </a:lvl8pPr>
              <a:lvl9pPr marL="3886200" indent="-228600" algn="ctr" eaLnBrk="0" fontAlgn="base" hangingPunct="0">
                <a:spcBef>
                  <a:spcPct val="0"/>
                </a:spcBef>
                <a:spcAft>
                  <a:spcPct val="0"/>
                </a:spcAft>
                <a:defRPr b="1" baseline="-25000">
                  <a:solidFill>
                    <a:schemeClr val="tx1"/>
                  </a:solidFill>
                  <a:latin typeface="Arial" charset="0"/>
                </a:defRPr>
              </a:lvl9pPr>
            </a:lstStyle>
            <a:p>
              <a:pPr marL="0" marR="0" lvl="0" indent="0" defTabSz="914400" eaLnBrk="0" fontAlgn="auto" latinLnBrk="0" hangingPunct="0">
                <a:lnSpc>
                  <a:spcPct val="100000"/>
                </a:lnSpc>
                <a:spcBef>
                  <a:spcPts val="0"/>
                </a:spcBef>
                <a:spcAft>
                  <a:spcPts val="0"/>
                </a:spcAft>
                <a:buClrTx/>
                <a:buSzTx/>
                <a:buFontTx/>
                <a:buNone/>
                <a:tabLst/>
                <a:defRPr/>
              </a:pPr>
              <a:r>
                <a:rPr kumimoji="0" lang="uk-UA" altLang="ko-KR" sz="1800" b="1" i="0" u="none" strike="noStrike" kern="0" cap="none" spc="0" normalizeH="0" baseline="0" noProof="0" dirty="0" smtClean="0">
                  <a:ln>
                    <a:noFill/>
                  </a:ln>
                  <a:effectLst/>
                  <a:uLnTx/>
                  <a:uFillTx/>
                  <a:latin typeface="Arial" charset="0"/>
                </a:rPr>
                <a:t>201</a:t>
              </a:r>
              <a:r>
                <a:rPr kumimoji="0" lang="en-US" altLang="ko-KR" sz="1800" b="1" i="0" u="none" strike="noStrike" kern="0" cap="none" spc="0" normalizeH="0" baseline="0" noProof="0" dirty="0" smtClean="0">
                  <a:ln>
                    <a:noFill/>
                  </a:ln>
                  <a:effectLst/>
                  <a:uLnTx/>
                  <a:uFillTx/>
                  <a:latin typeface="Arial" charset="0"/>
                </a:rPr>
                <a:t>8</a:t>
              </a:r>
              <a:endParaRPr kumimoji="0" lang="en-US" altLang="ko-KR" sz="1400" b="0" i="0" u="none" strike="noStrike" kern="0" cap="none" spc="0" normalizeH="0" baseline="-25000" noProof="0" dirty="0">
                <a:ln>
                  <a:noFill/>
                </a:ln>
                <a:effectLst/>
                <a:uLnTx/>
                <a:uFillTx/>
                <a:latin typeface="Arial" charset="0"/>
              </a:endParaRPr>
            </a:p>
          </p:txBody>
        </p:sp>
        <p:sp>
          <p:nvSpPr>
            <p:cNvPr id="378" name="Text Box 457"/>
            <p:cNvSpPr txBox="1">
              <a:spLocks noChangeArrowheads="1"/>
            </p:cNvSpPr>
            <p:nvPr/>
          </p:nvSpPr>
          <p:spPr bwMode="auto">
            <a:xfrm>
              <a:off x="7207424" y="4398938"/>
              <a:ext cx="762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ctr">
                  <a:solidFill>
                    <a:srgbClr val="000000"/>
                  </a:solidFill>
                  <a:miter lim="800000"/>
                  <a:headEnd/>
                  <a:tailEnd/>
                </a14:hiddenLine>
              </a:ext>
            </a:extLst>
          </p:spPr>
          <p:txBody>
            <a:bodyPr>
              <a:spAutoFit/>
            </a:bodyPr>
            <a:lstStyle>
              <a:lvl1pPr eaLnBrk="0" hangingPunct="0">
                <a:defRPr b="1" baseline="-25000">
                  <a:solidFill>
                    <a:schemeClr val="tx1"/>
                  </a:solidFill>
                  <a:latin typeface="Arial" charset="0"/>
                </a:defRPr>
              </a:lvl1pPr>
              <a:lvl2pPr marL="742950" indent="-285750" eaLnBrk="0" hangingPunct="0">
                <a:defRPr b="1" baseline="-25000">
                  <a:solidFill>
                    <a:schemeClr val="tx1"/>
                  </a:solidFill>
                  <a:latin typeface="Arial" charset="0"/>
                </a:defRPr>
              </a:lvl2pPr>
              <a:lvl3pPr marL="1143000" indent="-228600" eaLnBrk="0" hangingPunct="0">
                <a:defRPr b="1" baseline="-25000">
                  <a:solidFill>
                    <a:schemeClr val="tx1"/>
                  </a:solidFill>
                  <a:latin typeface="Arial" charset="0"/>
                </a:defRPr>
              </a:lvl3pPr>
              <a:lvl4pPr marL="1600200" indent="-228600" eaLnBrk="0" hangingPunct="0">
                <a:defRPr b="1" baseline="-25000">
                  <a:solidFill>
                    <a:schemeClr val="tx1"/>
                  </a:solidFill>
                  <a:latin typeface="Arial" charset="0"/>
                </a:defRPr>
              </a:lvl4pPr>
              <a:lvl5pPr marL="2057400" indent="-228600" eaLnBrk="0" hangingPunct="0">
                <a:defRPr b="1" baseline="-25000">
                  <a:solidFill>
                    <a:schemeClr val="tx1"/>
                  </a:solidFill>
                  <a:latin typeface="Arial" charset="0"/>
                </a:defRPr>
              </a:lvl5pPr>
              <a:lvl6pPr marL="2514600" indent="-228600" algn="ctr" eaLnBrk="0" fontAlgn="base" hangingPunct="0">
                <a:spcBef>
                  <a:spcPct val="0"/>
                </a:spcBef>
                <a:spcAft>
                  <a:spcPct val="0"/>
                </a:spcAft>
                <a:defRPr b="1" baseline="-25000">
                  <a:solidFill>
                    <a:schemeClr val="tx1"/>
                  </a:solidFill>
                  <a:latin typeface="Arial" charset="0"/>
                </a:defRPr>
              </a:lvl6pPr>
              <a:lvl7pPr marL="2971800" indent="-228600" algn="ctr" eaLnBrk="0" fontAlgn="base" hangingPunct="0">
                <a:spcBef>
                  <a:spcPct val="0"/>
                </a:spcBef>
                <a:spcAft>
                  <a:spcPct val="0"/>
                </a:spcAft>
                <a:defRPr b="1" baseline="-25000">
                  <a:solidFill>
                    <a:schemeClr val="tx1"/>
                  </a:solidFill>
                  <a:latin typeface="Arial" charset="0"/>
                </a:defRPr>
              </a:lvl7pPr>
              <a:lvl8pPr marL="3429000" indent="-228600" algn="ctr" eaLnBrk="0" fontAlgn="base" hangingPunct="0">
                <a:spcBef>
                  <a:spcPct val="0"/>
                </a:spcBef>
                <a:spcAft>
                  <a:spcPct val="0"/>
                </a:spcAft>
                <a:defRPr b="1" baseline="-25000">
                  <a:solidFill>
                    <a:schemeClr val="tx1"/>
                  </a:solidFill>
                  <a:latin typeface="Arial" charset="0"/>
                </a:defRPr>
              </a:lvl8pPr>
              <a:lvl9pPr marL="3886200" indent="-228600" algn="ctr" eaLnBrk="0" fontAlgn="base" hangingPunct="0">
                <a:spcBef>
                  <a:spcPct val="0"/>
                </a:spcBef>
                <a:spcAft>
                  <a:spcPct val="0"/>
                </a:spcAft>
                <a:defRPr b="1" baseline="-25000">
                  <a:solidFill>
                    <a:schemeClr val="tx1"/>
                  </a:solidFill>
                  <a:latin typeface="Arial" charset="0"/>
                </a:defRPr>
              </a:lvl9pPr>
            </a:lstStyle>
            <a:p>
              <a:pPr marL="0" marR="0" lvl="0" indent="0" defTabSz="914400" eaLnBrk="0" fontAlgn="auto" latinLnBrk="0" hangingPunct="0">
                <a:lnSpc>
                  <a:spcPct val="100000"/>
                </a:lnSpc>
                <a:spcBef>
                  <a:spcPts val="0"/>
                </a:spcBef>
                <a:spcAft>
                  <a:spcPts val="0"/>
                </a:spcAft>
                <a:buClrTx/>
                <a:buSzTx/>
                <a:buFontTx/>
                <a:buNone/>
                <a:tabLst/>
                <a:defRPr/>
              </a:pPr>
              <a:r>
                <a:rPr kumimoji="0" lang="uk-UA" altLang="ko-KR" sz="1800" b="1" i="0" u="none" strike="noStrike" kern="0" cap="none" spc="0" normalizeH="0" baseline="0" noProof="0" dirty="0" smtClean="0">
                  <a:ln>
                    <a:noFill/>
                  </a:ln>
                  <a:effectLst/>
                  <a:uLnTx/>
                  <a:uFillTx/>
                  <a:latin typeface="Arial" charset="0"/>
                </a:rPr>
                <a:t>201</a:t>
              </a:r>
              <a:r>
                <a:rPr kumimoji="0" lang="en-US" altLang="ko-KR" sz="1800" b="1" i="0" u="none" strike="noStrike" kern="0" cap="none" spc="0" normalizeH="0" baseline="0" noProof="0" dirty="0" smtClean="0">
                  <a:ln>
                    <a:noFill/>
                  </a:ln>
                  <a:effectLst/>
                  <a:uLnTx/>
                  <a:uFillTx/>
                  <a:latin typeface="Arial" charset="0"/>
                </a:rPr>
                <a:t>9</a:t>
              </a:r>
              <a:endParaRPr kumimoji="0" lang="en-US" altLang="ko-KR" sz="1400" b="0" i="0" u="none" strike="noStrike" kern="0" cap="none" spc="0" normalizeH="0" baseline="-25000" noProof="0" dirty="0">
                <a:ln>
                  <a:noFill/>
                </a:ln>
                <a:effectLst/>
                <a:uLnTx/>
                <a:uFillTx/>
                <a:latin typeface="Arial" charset="0"/>
              </a:endParaRPr>
            </a:p>
          </p:txBody>
        </p:sp>
      </p:grpSp>
      <p:grpSp>
        <p:nvGrpSpPr>
          <p:cNvPr id="379" name="Group 458"/>
          <p:cNvGrpSpPr>
            <a:grpSpLocks/>
          </p:cNvGrpSpPr>
          <p:nvPr/>
        </p:nvGrpSpPr>
        <p:grpSpPr bwMode="auto">
          <a:xfrm>
            <a:off x="3739685" y="2610643"/>
            <a:ext cx="447675" cy="447675"/>
            <a:chOff x="2561" y="1793"/>
            <a:chExt cx="406" cy="406"/>
          </a:xfrm>
        </p:grpSpPr>
        <p:sp>
          <p:nvSpPr>
            <p:cNvPr id="380" name="Oval 459"/>
            <p:cNvSpPr>
              <a:spLocks noChangeArrowheads="1"/>
            </p:cNvSpPr>
            <p:nvPr/>
          </p:nvSpPr>
          <p:spPr bwMode="auto">
            <a:xfrm>
              <a:off x="2561" y="1793"/>
              <a:ext cx="406" cy="406"/>
            </a:xfrm>
            <a:prstGeom prst="ellipse">
              <a:avLst/>
            </a:prstGeom>
            <a:gradFill rotWithShape="1">
              <a:gsLst>
                <a:gs pos="0">
                  <a:srgbClr val="808080"/>
                </a:gs>
                <a:gs pos="100000">
                  <a:srgbClr val="B0B0B0"/>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smtClean="0">
                <a:ln>
                  <a:noFill/>
                </a:ln>
                <a:solidFill>
                  <a:srgbClr val="00CCFF"/>
                </a:solidFill>
                <a:effectLst/>
                <a:uLnTx/>
                <a:uFillTx/>
                <a:latin typeface="Arial"/>
              </a:endParaRPr>
            </a:p>
          </p:txBody>
        </p:sp>
        <p:sp>
          <p:nvSpPr>
            <p:cNvPr id="381" name="Oval 460"/>
            <p:cNvSpPr>
              <a:spLocks noChangeArrowheads="1"/>
            </p:cNvSpPr>
            <p:nvPr/>
          </p:nvSpPr>
          <p:spPr bwMode="auto">
            <a:xfrm>
              <a:off x="2592" y="1824"/>
              <a:ext cx="345" cy="345"/>
            </a:xfrm>
            <a:prstGeom prst="ellipse">
              <a:avLst/>
            </a:prstGeom>
            <a:gradFill rotWithShape="1">
              <a:gsLst>
                <a:gs pos="0">
                  <a:srgbClr val="B0B0B0"/>
                </a:gs>
                <a:gs pos="100000">
                  <a:srgbClr val="808080"/>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smtClean="0">
                <a:ln>
                  <a:noFill/>
                </a:ln>
                <a:solidFill>
                  <a:srgbClr val="00CCFF"/>
                </a:solidFill>
                <a:effectLst/>
                <a:uLnTx/>
                <a:uFillTx/>
                <a:latin typeface="Arial"/>
              </a:endParaRPr>
            </a:p>
          </p:txBody>
        </p:sp>
      </p:grpSp>
      <p:grpSp>
        <p:nvGrpSpPr>
          <p:cNvPr id="382" name="Group 479"/>
          <p:cNvGrpSpPr>
            <a:grpSpLocks/>
          </p:cNvGrpSpPr>
          <p:nvPr/>
        </p:nvGrpSpPr>
        <p:grpSpPr bwMode="auto">
          <a:xfrm>
            <a:off x="6151098" y="1140618"/>
            <a:ext cx="1617662" cy="990600"/>
            <a:chOff x="3781" y="1498"/>
            <a:chExt cx="1019" cy="624"/>
          </a:xfrm>
        </p:grpSpPr>
        <p:sp>
          <p:nvSpPr>
            <p:cNvPr id="383" name="Freeform 474"/>
            <p:cNvSpPr>
              <a:spLocks/>
            </p:cNvSpPr>
            <p:nvPr/>
          </p:nvSpPr>
          <p:spPr bwMode="auto">
            <a:xfrm>
              <a:off x="3781" y="1501"/>
              <a:ext cx="839" cy="621"/>
            </a:xfrm>
            <a:custGeom>
              <a:avLst/>
              <a:gdLst>
                <a:gd name="T0" fmla="*/ 38 w 1234"/>
                <a:gd name="T1" fmla="*/ 423 h 912"/>
                <a:gd name="T2" fmla="*/ 0 w 1234"/>
                <a:gd name="T3" fmla="*/ 368 h 912"/>
                <a:gd name="T4" fmla="*/ 532 w 1234"/>
                <a:gd name="T5" fmla="*/ 0 h 912"/>
                <a:gd name="T6" fmla="*/ 570 w 1234"/>
                <a:gd name="T7" fmla="*/ 54 h 912"/>
                <a:gd name="T8" fmla="*/ 38 w 1234"/>
                <a:gd name="T9" fmla="*/ 423 h 912"/>
                <a:gd name="T10" fmla="*/ 0 60000 65536"/>
                <a:gd name="T11" fmla="*/ 0 60000 65536"/>
                <a:gd name="T12" fmla="*/ 0 60000 65536"/>
                <a:gd name="T13" fmla="*/ 0 60000 65536"/>
                <a:gd name="T14" fmla="*/ 0 60000 65536"/>
                <a:gd name="T15" fmla="*/ 0 w 1234"/>
                <a:gd name="T16" fmla="*/ 0 h 912"/>
                <a:gd name="T17" fmla="*/ 1234 w 1234"/>
                <a:gd name="T18" fmla="*/ 912 h 912"/>
              </a:gdLst>
              <a:ahLst/>
              <a:cxnLst>
                <a:cxn ang="T10">
                  <a:pos x="T0" y="T1"/>
                </a:cxn>
                <a:cxn ang="T11">
                  <a:pos x="T2" y="T3"/>
                </a:cxn>
                <a:cxn ang="T12">
                  <a:pos x="T4" y="T5"/>
                </a:cxn>
                <a:cxn ang="T13">
                  <a:pos x="T6" y="T7"/>
                </a:cxn>
                <a:cxn ang="T14">
                  <a:pos x="T8" y="T9"/>
                </a:cxn>
              </a:cxnLst>
              <a:rect l="T15" t="T16" r="T17" b="T18"/>
              <a:pathLst>
                <a:path w="1234" h="912">
                  <a:moveTo>
                    <a:pt x="82" y="912"/>
                  </a:moveTo>
                  <a:lnTo>
                    <a:pt x="0" y="794"/>
                  </a:lnTo>
                  <a:lnTo>
                    <a:pt x="1152" y="0"/>
                  </a:lnTo>
                  <a:lnTo>
                    <a:pt x="1234" y="118"/>
                  </a:lnTo>
                  <a:lnTo>
                    <a:pt x="82" y="912"/>
                  </a:lnTo>
                  <a:close/>
                </a:path>
              </a:pathLst>
            </a:custGeom>
            <a:solidFill>
              <a:srgbClr val="0066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smtClean="0">
                <a:ln>
                  <a:noFill/>
                </a:ln>
                <a:solidFill>
                  <a:srgbClr val="00CCFF"/>
                </a:solidFill>
                <a:effectLst/>
                <a:uLnTx/>
                <a:uFillTx/>
                <a:latin typeface="Arial"/>
              </a:endParaRPr>
            </a:p>
          </p:txBody>
        </p:sp>
        <p:sp>
          <p:nvSpPr>
            <p:cNvPr id="384" name="AutoShape 478"/>
            <p:cNvSpPr>
              <a:spLocks noChangeArrowheads="1"/>
            </p:cNvSpPr>
            <p:nvPr/>
          </p:nvSpPr>
          <p:spPr bwMode="auto">
            <a:xfrm rot="-2093221">
              <a:off x="4368" y="1498"/>
              <a:ext cx="432" cy="96"/>
            </a:xfrm>
            <a:prstGeom prst="homePlate">
              <a:avLst>
                <a:gd name="adj" fmla="val 216625"/>
              </a:avLst>
            </a:prstGeom>
            <a:solidFill>
              <a:srgbClr val="0066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smtClean="0">
                <a:ln>
                  <a:noFill/>
                </a:ln>
                <a:solidFill>
                  <a:srgbClr val="00CCFF"/>
                </a:solidFill>
                <a:effectLst/>
                <a:uLnTx/>
                <a:uFillTx/>
                <a:latin typeface="Arial"/>
              </a:endParaRPr>
            </a:p>
          </p:txBody>
        </p:sp>
      </p:grpSp>
      <p:grpSp>
        <p:nvGrpSpPr>
          <p:cNvPr id="385" name="组合 384"/>
          <p:cNvGrpSpPr/>
          <p:nvPr/>
        </p:nvGrpSpPr>
        <p:grpSpPr>
          <a:xfrm>
            <a:off x="5901860" y="1543843"/>
            <a:ext cx="838200" cy="838200"/>
            <a:chOff x="6026324" y="1433488"/>
            <a:chExt cx="838200" cy="838200"/>
          </a:xfrm>
        </p:grpSpPr>
        <p:grpSp>
          <p:nvGrpSpPr>
            <p:cNvPr id="386" name="Group 461"/>
            <p:cNvGrpSpPr>
              <a:grpSpLocks/>
            </p:cNvGrpSpPr>
            <p:nvPr/>
          </p:nvGrpSpPr>
          <p:grpSpPr bwMode="auto">
            <a:xfrm>
              <a:off x="6026324" y="1433488"/>
              <a:ext cx="838200" cy="838200"/>
              <a:chOff x="2561" y="1793"/>
              <a:chExt cx="406" cy="406"/>
            </a:xfrm>
          </p:grpSpPr>
          <p:sp>
            <p:nvSpPr>
              <p:cNvPr id="388" name="Oval 462"/>
              <p:cNvSpPr>
                <a:spLocks noChangeArrowheads="1"/>
              </p:cNvSpPr>
              <p:nvPr/>
            </p:nvSpPr>
            <p:spPr bwMode="auto">
              <a:xfrm>
                <a:off x="2561" y="1793"/>
                <a:ext cx="406" cy="406"/>
              </a:xfrm>
              <a:prstGeom prst="ellipse">
                <a:avLst/>
              </a:prstGeom>
              <a:gradFill rotWithShape="1">
                <a:gsLst>
                  <a:gs pos="0">
                    <a:srgbClr val="0066FF"/>
                  </a:gs>
                  <a:gs pos="100000">
                    <a:srgbClr val="00CCFF"/>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smtClean="0">
                  <a:ln>
                    <a:noFill/>
                  </a:ln>
                  <a:solidFill>
                    <a:srgbClr val="00CCFF"/>
                  </a:solidFill>
                  <a:effectLst/>
                  <a:uLnTx/>
                  <a:uFillTx/>
                  <a:latin typeface="Arial"/>
                </a:endParaRPr>
              </a:p>
            </p:txBody>
          </p:sp>
          <p:sp>
            <p:nvSpPr>
              <p:cNvPr id="389" name="Oval 463"/>
              <p:cNvSpPr>
                <a:spLocks noChangeArrowheads="1"/>
              </p:cNvSpPr>
              <p:nvPr/>
            </p:nvSpPr>
            <p:spPr bwMode="auto">
              <a:xfrm>
                <a:off x="2592" y="1824"/>
                <a:ext cx="345" cy="345"/>
              </a:xfrm>
              <a:prstGeom prst="ellipse">
                <a:avLst/>
              </a:prstGeom>
              <a:gradFill rotWithShape="1">
                <a:gsLst>
                  <a:gs pos="0">
                    <a:srgbClr val="00CCFF"/>
                  </a:gs>
                  <a:gs pos="100000">
                    <a:srgbClr val="0066FF"/>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smtClean="0">
                  <a:ln>
                    <a:noFill/>
                  </a:ln>
                  <a:solidFill>
                    <a:srgbClr val="00CCFF"/>
                  </a:solidFill>
                  <a:effectLst/>
                  <a:uLnTx/>
                  <a:uFillTx/>
                  <a:latin typeface="Arial"/>
                </a:endParaRPr>
              </a:p>
            </p:txBody>
          </p:sp>
        </p:grpSp>
        <p:sp>
          <p:nvSpPr>
            <p:cNvPr id="387" name="Text Box 476"/>
            <p:cNvSpPr txBox="1">
              <a:spLocks noChangeArrowheads="1"/>
            </p:cNvSpPr>
            <p:nvPr/>
          </p:nvSpPr>
          <p:spPr bwMode="auto">
            <a:xfrm>
              <a:off x="6102524" y="1662088"/>
              <a:ext cx="762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ctr">
                  <a:solidFill>
                    <a:srgbClr val="000000"/>
                  </a:solidFill>
                  <a:miter lim="800000"/>
                  <a:headEnd/>
                  <a:tailEnd/>
                </a14:hiddenLine>
              </a:ext>
            </a:extLst>
          </p:spPr>
          <p:txBody>
            <a:bodyPr>
              <a:spAutoFit/>
            </a:bodyPr>
            <a:lstStyle>
              <a:lvl1pPr eaLnBrk="0" hangingPunct="0">
                <a:defRPr b="1" baseline="-25000">
                  <a:solidFill>
                    <a:schemeClr val="tx1"/>
                  </a:solidFill>
                  <a:latin typeface="Arial" charset="0"/>
                </a:defRPr>
              </a:lvl1pPr>
              <a:lvl2pPr marL="742950" indent="-285750" eaLnBrk="0" hangingPunct="0">
                <a:defRPr b="1" baseline="-25000">
                  <a:solidFill>
                    <a:schemeClr val="tx1"/>
                  </a:solidFill>
                  <a:latin typeface="Arial" charset="0"/>
                </a:defRPr>
              </a:lvl2pPr>
              <a:lvl3pPr marL="1143000" indent="-228600" eaLnBrk="0" hangingPunct="0">
                <a:defRPr b="1" baseline="-25000">
                  <a:solidFill>
                    <a:schemeClr val="tx1"/>
                  </a:solidFill>
                  <a:latin typeface="Arial" charset="0"/>
                </a:defRPr>
              </a:lvl3pPr>
              <a:lvl4pPr marL="1600200" indent="-228600" eaLnBrk="0" hangingPunct="0">
                <a:defRPr b="1" baseline="-25000">
                  <a:solidFill>
                    <a:schemeClr val="tx1"/>
                  </a:solidFill>
                  <a:latin typeface="Arial" charset="0"/>
                </a:defRPr>
              </a:lvl4pPr>
              <a:lvl5pPr marL="2057400" indent="-228600" eaLnBrk="0" hangingPunct="0">
                <a:defRPr b="1" baseline="-25000">
                  <a:solidFill>
                    <a:schemeClr val="tx1"/>
                  </a:solidFill>
                  <a:latin typeface="Arial" charset="0"/>
                </a:defRPr>
              </a:lvl5pPr>
              <a:lvl6pPr marL="2514600" indent="-228600" algn="ctr" eaLnBrk="0" fontAlgn="base" hangingPunct="0">
                <a:spcBef>
                  <a:spcPct val="0"/>
                </a:spcBef>
                <a:spcAft>
                  <a:spcPct val="0"/>
                </a:spcAft>
                <a:defRPr b="1" baseline="-25000">
                  <a:solidFill>
                    <a:schemeClr val="tx1"/>
                  </a:solidFill>
                  <a:latin typeface="Arial" charset="0"/>
                </a:defRPr>
              </a:lvl6pPr>
              <a:lvl7pPr marL="2971800" indent="-228600" algn="ctr" eaLnBrk="0" fontAlgn="base" hangingPunct="0">
                <a:spcBef>
                  <a:spcPct val="0"/>
                </a:spcBef>
                <a:spcAft>
                  <a:spcPct val="0"/>
                </a:spcAft>
                <a:defRPr b="1" baseline="-25000">
                  <a:solidFill>
                    <a:schemeClr val="tx1"/>
                  </a:solidFill>
                  <a:latin typeface="Arial" charset="0"/>
                </a:defRPr>
              </a:lvl7pPr>
              <a:lvl8pPr marL="3429000" indent="-228600" algn="ctr" eaLnBrk="0" fontAlgn="base" hangingPunct="0">
                <a:spcBef>
                  <a:spcPct val="0"/>
                </a:spcBef>
                <a:spcAft>
                  <a:spcPct val="0"/>
                </a:spcAft>
                <a:defRPr b="1" baseline="-25000">
                  <a:solidFill>
                    <a:schemeClr val="tx1"/>
                  </a:solidFill>
                  <a:latin typeface="Arial" charset="0"/>
                </a:defRPr>
              </a:lvl8pPr>
              <a:lvl9pPr marL="3886200" indent="-228600" algn="ctr" eaLnBrk="0" fontAlgn="base" hangingPunct="0">
                <a:spcBef>
                  <a:spcPct val="0"/>
                </a:spcBef>
                <a:spcAft>
                  <a:spcPct val="0"/>
                </a:spcAft>
                <a:defRPr b="1" baseline="-25000">
                  <a:solidFill>
                    <a:schemeClr val="tx1"/>
                  </a:solidFill>
                  <a:latin typeface="Arial" charset="0"/>
                </a:defRPr>
              </a:lvl9pPr>
            </a:lstStyle>
            <a:p>
              <a:pPr marL="0" marR="0" lvl="0" indent="0" defTabSz="914400" eaLnBrk="0" fontAlgn="auto" latinLnBrk="0" hangingPunct="0">
                <a:lnSpc>
                  <a:spcPct val="100000"/>
                </a:lnSpc>
                <a:spcBef>
                  <a:spcPts val="0"/>
                </a:spcBef>
                <a:spcAft>
                  <a:spcPts val="0"/>
                </a:spcAft>
                <a:buClrTx/>
                <a:buSzTx/>
                <a:buFontTx/>
                <a:buNone/>
                <a:tabLst/>
                <a:defRPr/>
              </a:pPr>
              <a:r>
                <a:rPr kumimoji="0" lang="uk-UA" altLang="ko-KR" sz="2000" b="1" i="0" u="none" strike="noStrike" kern="0" cap="none" spc="0" normalizeH="0" baseline="0" noProof="0" dirty="0">
                  <a:ln>
                    <a:noFill/>
                  </a:ln>
                  <a:solidFill>
                    <a:srgbClr val="FFFFFF"/>
                  </a:solidFill>
                  <a:effectLst/>
                  <a:uLnTx/>
                  <a:uFillTx/>
                  <a:latin typeface="Arial" charset="0"/>
                </a:rPr>
                <a:t>98%</a:t>
              </a:r>
              <a:endParaRPr kumimoji="0" lang="en-US" altLang="ko-KR" sz="1600" b="1" i="0" u="none" strike="noStrike" kern="0" cap="none" spc="0" normalizeH="0" baseline="-25000" noProof="0" dirty="0">
                <a:ln>
                  <a:noFill/>
                </a:ln>
                <a:solidFill>
                  <a:srgbClr val="FFFFFF"/>
                </a:solidFill>
                <a:effectLst/>
                <a:uLnTx/>
                <a:uFillTx/>
                <a:latin typeface="Arial" charset="0"/>
              </a:endParaRPr>
            </a:p>
          </p:txBody>
        </p:sp>
      </p:grpSp>
      <p:sp>
        <p:nvSpPr>
          <p:cNvPr id="390" name="Text Box 477"/>
          <p:cNvSpPr txBox="1">
            <a:spLocks noChangeArrowheads="1"/>
          </p:cNvSpPr>
          <p:nvPr/>
        </p:nvSpPr>
        <p:spPr bwMode="auto">
          <a:xfrm>
            <a:off x="2053760" y="1200943"/>
            <a:ext cx="2362200" cy="625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0" algn="ctr">
                <a:solidFill>
                  <a:srgbClr val="000000"/>
                </a:solidFill>
                <a:miter lim="800000"/>
                <a:headEnd/>
                <a:tailEnd/>
              </a14:hiddenLine>
            </a:ext>
          </a:extLst>
        </p:spPr>
        <p:txBody>
          <a:bodyPr>
            <a:spAutoFit/>
          </a:bodyPr>
          <a:lstStyle>
            <a:lvl1pPr eaLnBrk="0" hangingPunct="0">
              <a:defRPr b="1" baseline="-25000">
                <a:solidFill>
                  <a:schemeClr val="tx1"/>
                </a:solidFill>
                <a:latin typeface="Arial" charset="0"/>
              </a:defRPr>
            </a:lvl1pPr>
            <a:lvl2pPr marL="742950" indent="-285750" eaLnBrk="0" hangingPunct="0">
              <a:defRPr b="1" baseline="-25000">
                <a:solidFill>
                  <a:schemeClr val="tx1"/>
                </a:solidFill>
                <a:latin typeface="Arial" charset="0"/>
              </a:defRPr>
            </a:lvl2pPr>
            <a:lvl3pPr marL="1143000" indent="-228600" eaLnBrk="0" hangingPunct="0">
              <a:defRPr b="1" baseline="-25000">
                <a:solidFill>
                  <a:schemeClr val="tx1"/>
                </a:solidFill>
                <a:latin typeface="Arial" charset="0"/>
              </a:defRPr>
            </a:lvl3pPr>
            <a:lvl4pPr marL="1600200" indent="-228600" eaLnBrk="0" hangingPunct="0">
              <a:defRPr b="1" baseline="-25000">
                <a:solidFill>
                  <a:schemeClr val="tx1"/>
                </a:solidFill>
                <a:latin typeface="Arial" charset="0"/>
              </a:defRPr>
            </a:lvl4pPr>
            <a:lvl5pPr marL="2057400" indent="-228600" eaLnBrk="0" hangingPunct="0">
              <a:defRPr b="1" baseline="-25000">
                <a:solidFill>
                  <a:schemeClr val="tx1"/>
                </a:solidFill>
                <a:latin typeface="Arial" charset="0"/>
              </a:defRPr>
            </a:lvl5pPr>
            <a:lvl6pPr marL="2514600" indent="-228600" algn="ctr" eaLnBrk="0" fontAlgn="base" hangingPunct="0">
              <a:spcBef>
                <a:spcPct val="0"/>
              </a:spcBef>
              <a:spcAft>
                <a:spcPct val="0"/>
              </a:spcAft>
              <a:defRPr b="1" baseline="-25000">
                <a:solidFill>
                  <a:schemeClr val="tx1"/>
                </a:solidFill>
                <a:latin typeface="Arial" charset="0"/>
              </a:defRPr>
            </a:lvl6pPr>
            <a:lvl7pPr marL="2971800" indent="-228600" algn="ctr" eaLnBrk="0" fontAlgn="base" hangingPunct="0">
              <a:spcBef>
                <a:spcPct val="0"/>
              </a:spcBef>
              <a:spcAft>
                <a:spcPct val="0"/>
              </a:spcAft>
              <a:defRPr b="1" baseline="-25000">
                <a:solidFill>
                  <a:schemeClr val="tx1"/>
                </a:solidFill>
                <a:latin typeface="Arial" charset="0"/>
              </a:defRPr>
            </a:lvl7pPr>
            <a:lvl8pPr marL="3429000" indent="-228600" algn="ctr" eaLnBrk="0" fontAlgn="base" hangingPunct="0">
              <a:spcBef>
                <a:spcPct val="0"/>
              </a:spcBef>
              <a:spcAft>
                <a:spcPct val="0"/>
              </a:spcAft>
              <a:defRPr b="1" baseline="-25000">
                <a:solidFill>
                  <a:schemeClr val="tx1"/>
                </a:solidFill>
                <a:latin typeface="Arial" charset="0"/>
              </a:defRPr>
            </a:lvl8pPr>
            <a:lvl9pPr marL="3886200" indent="-228600" algn="ctr" eaLnBrk="0" fontAlgn="base" hangingPunct="0">
              <a:spcBef>
                <a:spcPct val="0"/>
              </a:spcBef>
              <a:spcAft>
                <a:spcPct val="0"/>
              </a:spcAft>
              <a:defRPr b="1" baseline="-25000">
                <a:solidFill>
                  <a:schemeClr val="tx1"/>
                </a:solidFill>
                <a:latin typeface="Arial" charset="0"/>
              </a:defRPr>
            </a:lvl9pPr>
          </a:lstStyle>
          <a:p>
            <a:pPr marL="0" marR="0" lvl="0" indent="0" defTabSz="914400" eaLnBrk="0" fontAlgn="auto" latinLnBrk="0" hangingPunct="0">
              <a:lnSpc>
                <a:spcPct val="100000"/>
              </a:lnSpc>
              <a:spcBef>
                <a:spcPts val="0"/>
              </a:spcBef>
              <a:spcAft>
                <a:spcPts val="0"/>
              </a:spcAft>
              <a:buClrTx/>
              <a:buSzTx/>
              <a:buFontTx/>
              <a:buNone/>
              <a:tabLst/>
              <a:defRPr/>
            </a:pPr>
            <a:r>
              <a:rPr kumimoji="0" lang="zh-CN" altLang="en-US" sz="2800" i="0" u="none" strike="noStrike" kern="0" cap="none" spc="0" normalizeH="0" baseline="-25000" noProof="0" dirty="0" smtClean="0">
                <a:ln>
                  <a:noFill/>
                </a:ln>
                <a:effectLst/>
                <a:uLnTx/>
                <a:uFillTx/>
                <a:latin typeface="+mn-ea"/>
              </a:rPr>
              <a:t>单击此处添加标题</a:t>
            </a:r>
            <a:endParaRPr kumimoji="0" lang="en-US" altLang="zh-CN" sz="2800" i="0" u="none" strike="noStrike" kern="0" cap="none" spc="0" normalizeH="0" baseline="-25000" noProof="0" dirty="0" smtClean="0">
              <a:ln>
                <a:noFill/>
              </a:ln>
              <a:effectLst/>
              <a:uLnTx/>
              <a:uFillTx/>
              <a:latin typeface="+mn-ea"/>
            </a:endParaRPr>
          </a:p>
          <a:p>
            <a:pPr marL="0" marR="0" lvl="0" indent="0" defTabSz="914400" eaLnBrk="0" fontAlgn="auto" latinLnBrk="0" hangingPunct="0">
              <a:lnSpc>
                <a:spcPct val="100000"/>
              </a:lnSpc>
              <a:spcBef>
                <a:spcPts val="0"/>
              </a:spcBef>
              <a:spcAft>
                <a:spcPts val="0"/>
              </a:spcAft>
              <a:buClrTx/>
              <a:buSzTx/>
              <a:buFontTx/>
              <a:buNone/>
              <a:tabLst/>
              <a:defRPr/>
            </a:pPr>
            <a:r>
              <a:rPr kumimoji="0" lang="zh-CN" altLang="en-US" sz="2400" b="0" i="0" u="none" strike="noStrike" kern="0" cap="none" spc="0" normalizeH="0" baseline="-25000" noProof="0" dirty="0" smtClean="0">
                <a:ln>
                  <a:noFill/>
                </a:ln>
                <a:effectLst/>
                <a:uLnTx/>
                <a:uFillTx/>
                <a:latin typeface="Arial" charset="0"/>
              </a:rPr>
              <a:t>单击此处添加文本</a:t>
            </a:r>
            <a:endParaRPr kumimoji="0" lang="en-US" altLang="ko-KR" sz="2400" b="0" i="0" u="none" strike="noStrike" kern="0" cap="none" spc="0" normalizeH="0" baseline="-25000" noProof="0" dirty="0">
              <a:ln>
                <a:noFill/>
              </a:ln>
              <a:effectLst/>
              <a:uLnTx/>
              <a:uFillTx/>
              <a:latin typeface="Arial" charset="0"/>
            </a:endParaRPr>
          </a:p>
        </p:txBody>
      </p:sp>
      <p:sp>
        <p:nvSpPr>
          <p:cNvPr id="398" name="标题 1"/>
          <p:cNvSpPr>
            <a:spLocks noGrp="1"/>
          </p:cNvSpPr>
          <p:nvPr>
            <p:ph type="title"/>
          </p:nvPr>
        </p:nvSpPr>
        <p:spPr>
          <a:xfrm>
            <a:off x="179512" y="123478"/>
            <a:ext cx="7668500" cy="523220"/>
          </a:xfrm>
        </p:spPr>
        <p:txBody>
          <a:bodyPr/>
          <a:lstStyle/>
          <a:p>
            <a:r>
              <a:rPr lang="zh-CN" altLang="en-US" dirty="0"/>
              <a:t>单击此处添加标题</a:t>
            </a:r>
          </a:p>
        </p:txBody>
      </p:sp>
    </p:spTree>
    <p:extLst>
      <p:ext uri="{BB962C8B-B14F-4D97-AF65-F5344CB8AC3E}">
        <p14:creationId xmlns:p14="http://schemas.microsoft.com/office/powerpoint/2010/main" val="4212214090"/>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72"/>
                                        </p:tgtEl>
                                        <p:attrNameLst>
                                          <p:attrName>style.visibility</p:attrName>
                                        </p:attrNameLst>
                                      </p:cBhvr>
                                      <p:to>
                                        <p:strVal val="visible"/>
                                      </p:to>
                                    </p:set>
                                    <p:animEffect transition="in" filter="fade">
                                      <p:cBhvr>
                                        <p:cTn id="11" dur="500"/>
                                        <p:tgtEl>
                                          <p:spTgt spid="372"/>
                                        </p:tgtEl>
                                      </p:cBhvr>
                                    </p:animEffect>
                                    <p:anim calcmode="lin" valueType="num">
                                      <p:cBhvr>
                                        <p:cTn id="12" dur="500" fill="hold"/>
                                        <p:tgtEl>
                                          <p:spTgt spid="372"/>
                                        </p:tgtEl>
                                        <p:attrNameLst>
                                          <p:attrName>ppt_x</p:attrName>
                                        </p:attrNameLst>
                                      </p:cBhvr>
                                      <p:tavLst>
                                        <p:tav tm="0">
                                          <p:val>
                                            <p:strVal val="#ppt_x"/>
                                          </p:val>
                                        </p:tav>
                                        <p:tav tm="100000">
                                          <p:val>
                                            <p:strVal val="#ppt_x"/>
                                          </p:val>
                                        </p:tav>
                                      </p:tavLst>
                                    </p:anim>
                                    <p:anim calcmode="lin" valueType="num">
                                      <p:cBhvr>
                                        <p:cTn id="13" dur="500" fill="hold"/>
                                        <p:tgtEl>
                                          <p:spTgt spid="372"/>
                                        </p:tgtEl>
                                        <p:attrNameLst>
                                          <p:attrName>ppt_y</p:attrName>
                                        </p:attrNameLst>
                                      </p:cBhvr>
                                      <p:tavLst>
                                        <p:tav tm="0">
                                          <p:val>
                                            <p:strVal val="#ppt_y+.1"/>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368"/>
                                        </p:tgtEl>
                                        <p:attrNameLst>
                                          <p:attrName>style.visibility</p:attrName>
                                        </p:attrNameLst>
                                      </p:cBhvr>
                                      <p:to>
                                        <p:strVal val="visible"/>
                                      </p:to>
                                    </p:set>
                                    <p:anim calcmode="lin" valueType="num">
                                      <p:cBhvr additive="base">
                                        <p:cTn id="16" dur="500" fill="hold"/>
                                        <p:tgtEl>
                                          <p:spTgt spid="368"/>
                                        </p:tgtEl>
                                        <p:attrNameLst>
                                          <p:attrName>ppt_x</p:attrName>
                                        </p:attrNameLst>
                                      </p:cBhvr>
                                      <p:tavLst>
                                        <p:tav tm="0">
                                          <p:val>
                                            <p:strVal val="0-#ppt_w/2"/>
                                          </p:val>
                                        </p:tav>
                                        <p:tav tm="100000">
                                          <p:val>
                                            <p:strVal val="#ppt_x"/>
                                          </p:val>
                                        </p:tav>
                                      </p:tavLst>
                                    </p:anim>
                                    <p:anim calcmode="lin" valueType="num">
                                      <p:cBhvr additive="base">
                                        <p:cTn id="17" dur="500" fill="hold"/>
                                        <p:tgtEl>
                                          <p:spTgt spid="368"/>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365"/>
                                        </p:tgtEl>
                                        <p:attrNameLst>
                                          <p:attrName>style.visibility</p:attrName>
                                        </p:attrNameLst>
                                      </p:cBhvr>
                                      <p:to>
                                        <p:strVal val="visible"/>
                                      </p:to>
                                    </p:set>
                                    <p:animEffect transition="in" filter="wipe(left)">
                                      <p:cBhvr>
                                        <p:cTn id="21" dur="300"/>
                                        <p:tgtEl>
                                          <p:spTgt spid="365"/>
                                        </p:tgtEl>
                                      </p:cBhvr>
                                    </p:animEffect>
                                  </p:childTnLst>
                                </p:cTn>
                              </p:par>
                            </p:childTnLst>
                          </p:cTn>
                        </p:par>
                        <p:par>
                          <p:cTn id="22" fill="hold">
                            <p:stCondLst>
                              <p:cond delay="1300"/>
                            </p:stCondLst>
                            <p:childTnLst>
                              <p:par>
                                <p:cTn id="23" presetID="10" presetClass="entr" presetSubtype="0" fill="hold" nodeType="afterEffect">
                                  <p:stCondLst>
                                    <p:cond delay="0"/>
                                  </p:stCondLst>
                                  <p:childTnLst>
                                    <p:set>
                                      <p:cBhvr>
                                        <p:cTn id="24" dur="1" fill="hold">
                                          <p:stCondLst>
                                            <p:cond delay="0"/>
                                          </p:stCondLst>
                                        </p:cTn>
                                        <p:tgtEl>
                                          <p:spTgt spid="369"/>
                                        </p:tgtEl>
                                        <p:attrNameLst>
                                          <p:attrName>style.visibility</p:attrName>
                                        </p:attrNameLst>
                                      </p:cBhvr>
                                      <p:to>
                                        <p:strVal val="visible"/>
                                      </p:to>
                                    </p:set>
                                    <p:animEffect transition="in" filter="fade">
                                      <p:cBhvr>
                                        <p:cTn id="25" dur="300"/>
                                        <p:tgtEl>
                                          <p:spTgt spid="369"/>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366"/>
                                        </p:tgtEl>
                                        <p:attrNameLst>
                                          <p:attrName>style.visibility</p:attrName>
                                        </p:attrNameLst>
                                      </p:cBhvr>
                                      <p:to>
                                        <p:strVal val="visible"/>
                                      </p:to>
                                    </p:set>
                                    <p:animEffect transition="in" filter="wipe(left)">
                                      <p:cBhvr>
                                        <p:cTn id="28" dur="300"/>
                                        <p:tgtEl>
                                          <p:spTgt spid="366"/>
                                        </p:tgtEl>
                                      </p:cBhvr>
                                    </p:animEffect>
                                  </p:childTnLst>
                                </p:cTn>
                              </p:par>
                            </p:childTnLst>
                          </p:cTn>
                        </p:par>
                        <p:par>
                          <p:cTn id="29" fill="hold">
                            <p:stCondLst>
                              <p:cond delay="1600"/>
                            </p:stCondLst>
                            <p:childTnLst>
                              <p:par>
                                <p:cTn id="30" presetID="10" presetClass="entr" presetSubtype="0" fill="hold" nodeType="afterEffect">
                                  <p:stCondLst>
                                    <p:cond delay="0"/>
                                  </p:stCondLst>
                                  <p:childTnLst>
                                    <p:set>
                                      <p:cBhvr>
                                        <p:cTn id="31" dur="1" fill="hold">
                                          <p:stCondLst>
                                            <p:cond delay="0"/>
                                          </p:stCondLst>
                                        </p:cTn>
                                        <p:tgtEl>
                                          <p:spTgt spid="379"/>
                                        </p:tgtEl>
                                        <p:attrNameLst>
                                          <p:attrName>style.visibility</p:attrName>
                                        </p:attrNameLst>
                                      </p:cBhvr>
                                      <p:to>
                                        <p:strVal val="visible"/>
                                      </p:to>
                                    </p:set>
                                    <p:animEffect transition="in" filter="fade">
                                      <p:cBhvr>
                                        <p:cTn id="32" dur="300"/>
                                        <p:tgtEl>
                                          <p:spTgt spid="379"/>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367"/>
                                        </p:tgtEl>
                                        <p:attrNameLst>
                                          <p:attrName>style.visibility</p:attrName>
                                        </p:attrNameLst>
                                      </p:cBhvr>
                                      <p:to>
                                        <p:strVal val="visible"/>
                                      </p:to>
                                    </p:set>
                                    <p:animEffect transition="in" filter="wipe(left)">
                                      <p:cBhvr>
                                        <p:cTn id="35" dur="300"/>
                                        <p:tgtEl>
                                          <p:spTgt spid="367"/>
                                        </p:tgtEl>
                                      </p:cBhvr>
                                    </p:animEffect>
                                  </p:childTnLst>
                                </p:cTn>
                              </p:par>
                            </p:childTnLst>
                          </p:cTn>
                        </p:par>
                        <p:par>
                          <p:cTn id="36" fill="hold">
                            <p:stCondLst>
                              <p:cond delay="1900"/>
                            </p:stCondLst>
                            <p:childTnLst>
                              <p:par>
                                <p:cTn id="37" presetID="10" presetClass="entr" presetSubtype="0" fill="hold" nodeType="afterEffect">
                                  <p:stCondLst>
                                    <p:cond delay="0"/>
                                  </p:stCondLst>
                                  <p:childTnLst>
                                    <p:set>
                                      <p:cBhvr>
                                        <p:cTn id="38" dur="1" fill="hold">
                                          <p:stCondLst>
                                            <p:cond delay="0"/>
                                          </p:stCondLst>
                                        </p:cTn>
                                        <p:tgtEl>
                                          <p:spTgt spid="385"/>
                                        </p:tgtEl>
                                        <p:attrNameLst>
                                          <p:attrName>style.visibility</p:attrName>
                                        </p:attrNameLst>
                                      </p:cBhvr>
                                      <p:to>
                                        <p:strVal val="visible"/>
                                      </p:to>
                                    </p:set>
                                    <p:animEffect transition="in" filter="fade">
                                      <p:cBhvr>
                                        <p:cTn id="39" dur="300"/>
                                        <p:tgtEl>
                                          <p:spTgt spid="385"/>
                                        </p:tgtEl>
                                      </p:cBhvr>
                                    </p:animEffect>
                                  </p:childTnLst>
                                </p:cTn>
                              </p:par>
                              <p:par>
                                <p:cTn id="40" presetID="22" presetClass="entr" presetSubtype="8" fill="hold" nodeType="withEffect">
                                  <p:stCondLst>
                                    <p:cond delay="0"/>
                                  </p:stCondLst>
                                  <p:childTnLst>
                                    <p:set>
                                      <p:cBhvr>
                                        <p:cTn id="41" dur="1" fill="hold">
                                          <p:stCondLst>
                                            <p:cond delay="0"/>
                                          </p:stCondLst>
                                        </p:cTn>
                                        <p:tgtEl>
                                          <p:spTgt spid="382"/>
                                        </p:tgtEl>
                                        <p:attrNameLst>
                                          <p:attrName>style.visibility</p:attrName>
                                        </p:attrNameLst>
                                      </p:cBhvr>
                                      <p:to>
                                        <p:strVal val="visible"/>
                                      </p:to>
                                    </p:set>
                                    <p:animEffect transition="in" filter="wipe(left)">
                                      <p:cBhvr>
                                        <p:cTn id="42" dur="300"/>
                                        <p:tgtEl>
                                          <p:spTgt spid="382"/>
                                        </p:tgtEl>
                                      </p:cBhvr>
                                    </p:animEffect>
                                  </p:childTnLst>
                                </p:cTn>
                              </p:par>
                            </p:childTnLst>
                          </p:cTn>
                        </p:par>
                        <p:par>
                          <p:cTn id="43" fill="hold">
                            <p:stCondLst>
                              <p:cond delay="2200"/>
                            </p:stCondLst>
                            <p:childTnLst>
                              <p:par>
                                <p:cTn id="44" presetID="42" presetClass="entr" presetSubtype="0" fill="hold" grpId="0" nodeType="afterEffect">
                                  <p:stCondLst>
                                    <p:cond delay="0"/>
                                  </p:stCondLst>
                                  <p:childTnLst>
                                    <p:set>
                                      <p:cBhvr>
                                        <p:cTn id="45" dur="1" fill="hold">
                                          <p:stCondLst>
                                            <p:cond delay="0"/>
                                          </p:stCondLst>
                                        </p:cTn>
                                        <p:tgtEl>
                                          <p:spTgt spid="390"/>
                                        </p:tgtEl>
                                        <p:attrNameLst>
                                          <p:attrName>style.visibility</p:attrName>
                                        </p:attrNameLst>
                                      </p:cBhvr>
                                      <p:to>
                                        <p:strVal val="visible"/>
                                      </p:to>
                                    </p:set>
                                    <p:animEffect transition="in" filter="fade">
                                      <p:cBhvr>
                                        <p:cTn id="46" dur="1000"/>
                                        <p:tgtEl>
                                          <p:spTgt spid="390"/>
                                        </p:tgtEl>
                                      </p:cBhvr>
                                    </p:animEffect>
                                    <p:anim calcmode="lin" valueType="num">
                                      <p:cBhvr>
                                        <p:cTn id="47" dur="1000" fill="hold"/>
                                        <p:tgtEl>
                                          <p:spTgt spid="390"/>
                                        </p:tgtEl>
                                        <p:attrNameLst>
                                          <p:attrName>ppt_x</p:attrName>
                                        </p:attrNameLst>
                                      </p:cBhvr>
                                      <p:tavLst>
                                        <p:tav tm="0">
                                          <p:val>
                                            <p:strVal val="#ppt_x"/>
                                          </p:val>
                                        </p:tav>
                                        <p:tav tm="100000">
                                          <p:val>
                                            <p:strVal val="#ppt_x"/>
                                          </p:val>
                                        </p:tav>
                                      </p:tavLst>
                                    </p:anim>
                                    <p:anim calcmode="lin" valueType="num">
                                      <p:cBhvr>
                                        <p:cTn id="48" dur="1000" fill="hold"/>
                                        <p:tgtEl>
                                          <p:spTgt spid="3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5" grpId="0" animBg="1"/>
      <p:bldP spid="366" grpId="0" animBg="1"/>
      <p:bldP spid="367" grpId="0" animBg="1"/>
      <p:bldP spid="368" grpId="0"/>
      <p:bldP spid="390"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4b0ba4aa93b48ff2fbe70a2acf56870d7c8b6"/>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596</TotalTime>
  <Words>3052</Words>
  <Application>Microsoft Office PowerPoint</Application>
  <PresentationFormat>全屏显示(16:9)</PresentationFormat>
  <Paragraphs>459</Paragraphs>
  <Slides>37</Slides>
  <Notes>27</Notes>
  <HiddenSlides>0</HiddenSlides>
  <MMClips>1</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37</vt:i4>
      </vt:variant>
    </vt:vector>
  </HeadingPairs>
  <TitlesOfParts>
    <vt:vector size="46" baseType="lpstr">
      <vt:lpstr>ＭＳ Ｐゴシック</vt:lpstr>
      <vt:lpstr>华文细黑</vt:lpstr>
      <vt:lpstr>宋体</vt:lpstr>
      <vt:lpstr>微软雅黑</vt:lpstr>
      <vt:lpstr>Arial</vt:lpstr>
      <vt:lpstr>Calibri</vt:lpstr>
      <vt:lpstr>Impact</vt:lpstr>
      <vt:lpstr>Wingdings</vt:lpstr>
      <vt:lpstr>Office 主题​​</vt:lpstr>
      <vt:lpstr>PowerPoint 演示文稿</vt:lpstr>
      <vt:lpstr>单击此处添加前言</vt:lpstr>
      <vt:lpstr>PowerPoint 演示文稿</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user</dc:title>
  <dc:creator>user</dc:creator>
  <cp:keywords>user</cp:keywords>
  <cp:lastModifiedBy>阳光 男孩</cp:lastModifiedBy>
  <cp:revision>168</cp:revision>
  <dcterms:created xsi:type="dcterms:W3CDTF">2013-05-23T11:52:40Z</dcterms:created>
  <dcterms:modified xsi:type="dcterms:W3CDTF">2019-03-31T13:50:02Z</dcterms:modified>
</cp:coreProperties>
</file>