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4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"/>
          <p:cNvGrpSpPr/>
          <p:nvPr/>
        </p:nvGrpSpPr>
        <p:grpSpPr>
          <a:xfrm>
            <a:off x="0" y="0"/>
            <a:ext cx="9144000" cy="4038600"/>
            <a:chOff x="-6781800" y="2819400"/>
            <a:chExt cx="9144000" cy="4038600"/>
          </a:xfrm>
        </p:grpSpPr>
        <p:sp>
          <p:nvSpPr>
            <p:cNvPr id="170" name="Rectangle 169"/>
            <p:cNvSpPr/>
            <p:nvPr/>
          </p:nvSpPr>
          <p:spPr>
            <a:xfrm rot="10800000">
              <a:off x="-6781800" y="5189413"/>
              <a:ext cx="9144000" cy="1668587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-6781800" y="2819400"/>
              <a:ext cx="9144000" cy="2370015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165" name="Down Arrow 164"/>
          <p:cNvSpPr/>
          <p:nvPr/>
        </p:nvSpPr>
        <p:spPr>
          <a:xfrm>
            <a:off x="1638300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Down Arrow 165"/>
          <p:cNvSpPr/>
          <p:nvPr/>
        </p:nvSpPr>
        <p:spPr>
          <a:xfrm>
            <a:off x="265747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Down Arrow 166"/>
          <p:cNvSpPr/>
          <p:nvPr/>
        </p:nvSpPr>
        <p:spPr>
          <a:xfrm>
            <a:off x="631507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Down Arrow 167"/>
          <p:cNvSpPr/>
          <p:nvPr/>
        </p:nvSpPr>
        <p:spPr>
          <a:xfrm>
            <a:off x="734377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2209800" y="1677194"/>
            <a:ext cx="4829175" cy="457200"/>
            <a:chOff x="2209800" y="1677194"/>
            <a:chExt cx="4829175" cy="457200"/>
          </a:xfrm>
        </p:grpSpPr>
        <p:sp>
          <p:nvSpPr>
            <p:cNvPr id="157" name="Down Arrow 156"/>
            <p:cNvSpPr/>
            <p:nvPr/>
          </p:nvSpPr>
          <p:spPr>
            <a:xfrm>
              <a:off x="2209800" y="1677194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Down Arrow 157"/>
            <p:cNvSpPr/>
            <p:nvPr/>
          </p:nvSpPr>
          <p:spPr>
            <a:xfrm>
              <a:off x="6810375" y="1677194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0800000" flipH="1">
              <a:off x="2266949" y="1681163"/>
              <a:ext cx="4714875" cy="1588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AutoShape 64"/>
          <p:cNvSpPr>
            <a:spLocks noChangeArrowheads="1"/>
          </p:cNvSpPr>
          <p:nvPr/>
        </p:nvSpPr>
        <p:spPr bwMode="gray">
          <a:xfrm>
            <a:off x="685800" y="1524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4" name="Group 380"/>
          <p:cNvGrpSpPr/>
          <p:nvPr/>
        </p:nvGrpSpPr>
        <p:grpSpPr>
          <a:xfrm>
            <a:off x="3712049" y="1083756"/>
            <a:ext cx="1810894" cy="2367305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213"/>
            <p:cNvGrpSpPr/>
            <p:nvPr/>
          </p:nvGrpSpPr>
          <p:grpSpPr>
            <a:xfrm>
              <a:off x="4334859" y="1542624"/>
              <a:ext cx="740061" cy="1109761"/>
              <a:chOff x="5257800" y="3352800"/>
              <a:chExt cx="1360262" cy="2035118"/>
            </a:xfrm>
          </p:grpSpPr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10" name="Straight Connector 9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381"/>
          <p:cNvGrpSpPr/>
          <p:nvPr/>
        </p:nvGrpSpPr>
        <p:grpSpPr>
          <a:xfrm>
            <a:off x="1465168" y="2157884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7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04"/>
          <p:cNvGrpSpPr/>
          <p:nvPr/>
        </p:nvGrpSpPr>
        <p:grpSpPr>
          <a:xfrm>
            <a:off x="6130826" y="2157884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49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5" name="Rectangle 5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7" name="Rectangle 56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381"/>
          <p:cNvGrpSpPr/>
          <p:nvPr/>
        </p:nvGrpSpPr>
        <p:grpSpPr>
          <a:xfrm>
            <a:off x="727174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72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73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8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76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79" name="Rectangle 78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381"/>
          <p:cNvGrpSpPr/>
          <p:nvPr/>
        </p:nvGrpSpPr>
        <p:grpSpPr>
          <a:xfrm>
            <a:off x="2479774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92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93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10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7" name="Rectangle 96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9" name="Rectangle 98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381"/>
          <p:cNvGrpSpPr/>
          <p:nvPr/>
        </p:nvGrpSpPr>
        <p:grpSpPr>
          <a:xfrm>
            <a:off x="5486400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12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12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7" name="Rectangle 116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19" name="Rectangle 118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81"/>
          <p:cNvGrpSpPr/>
          <p:nvPr/>
        </p:nvGrpSpPr>
        <p:grpSpPr>
          <a:xfrm>
            <a:off x="7162800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32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33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14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7" name="Rectangle 136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39" name="Rectangle 138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197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0843" y="2911876"/>
            <a:ext cx="6027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5692866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48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488</cp:revision>
  <dcterms:created xsi:type="dcterms:W3CDTF">2010-07-23T09:33:49Z</dcterms:created>
  <dcterms:modified xsi:type="dcterms:W3CDTF">2019-04-02T15:35:34Z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