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50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0" y="0"/>
            <a:ext cx="9144000" cy="4038600"/>
            <a:chOff x="-6781800" y="2819400"/>
            <a:chExt cx="9144000" cy="4038600"/>
          </a:xfrm>
        </p:grpSpPr>
        <p:sp>
          <p:nvSpPr>
            <p:cNvPr id="3" name="Rectangle 2"/>
            <p:cNvSpPr/>
            <p:nvPr/>
          </p:nvSpPr>
          <p:spPr>
            <a:xfrm rot="10800000">
              <a:off x="-6781800" y="5189413"/>
              <a:ext cx="9144000" cy="1668587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-6781800" y="2819400"/>
              <a:ext cx="9144000" cy="2370015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258" name="Down Arrow 257"/>
          <p:cNvSpPr/>
          <p:nvPr/>
        </p:nvSpPr>
        <p:spPr>
          <a:xfrm>
            <a:off x="4505325" y="332422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1638300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2657475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6410325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7343775" y="4181475"/>
            <a:ext cx="228600" cy="457200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209800" y="1677194"/>
            <a:ext cx="4829175" cy="457200"/>
            <a:chOff x="2209800" y="1677194"/>
            <a:chExt cx="4829175" cy="457200"/>
          </a:xfrm>
        </p:grpSpPr>
        <p:sp>
          <p:nvSpPr>
            <p:cNvPr id="10" name="Down Arrow 9"/>
            <p:cNvSpPr/>
            <p:nvPr/>
          </p:nvSpPr>
          <p:spPr>
            <a:xfrm>
              <a:off x="2209800" y="1677194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own Arrow 10"/>
            <p:cNvSpPr/>
            <p:nvPr/>
          </p:nvSpPr>
          <p:spPr>
            <a:xfrm>
              <a:off x="6810375" y="1677194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 rot="10800000" flipH="1">
              <a:off x="2266949" y="1681163"/>
              <a:ext cx="4714875" cy="1588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AutoShape 64"/>
          <p:cNvSpPr>
            <a:spLocks noChangeArrowheads="1"/>
          </p:cNvSpPr>
          <p:nvPr/>
        </p:nvSpPr>
        <p:spPr bwMode="gray">
          <a:xfrm>
            <a:off x="685800" y="1524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14" name="Group 380"/>
          <p:cNvGrpSpPr/>
          <p:nvPr/>
        </p:nvGrpSpPr>
        <p:grpSpPr>
          <a:xfrm>
            <a:off x="3712049" y="1083756"/>
            <a:ext cx="1810894" cy="2367305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2000">
                  <a:schemeClr val="accent1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6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" name="Group 213"/>
            <p:cNvGrpSpPr/>
            <p:nvPr/>
          </p:nvGrpSpPr>
          <p:grpSpPr>
            <a:xfrm>
              <a:off x="4334859" y="1542622"/>
              <a:ext cx="740061" cy="1109761"/>
              <a:chOff x="5257800" y="3352800"/>
              <a:chExt cx="1360262" cy="2035118"/>
            </a:xfrm>
          </p:grpSpPr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81"/>
          <p:cNvGrpSpPr/>
          <p:nvPr/>
        </p:nvGrpSpPr>
        <p:grpSpPr>
          <a:xfrm>
            <a:off x="1465168" y="2157884"/>
            <a:ext cx="1621458" cy="2119665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92D050"/>
                </a:gs>
                <a:gs pos="62000">
                  <a:srgbClr val="B8E08C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37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4">
                    <a:lumMod val="50000"/>
                  </a:schemeClr>
                </a:gs>
                <a:gs pos="62000">
                  <a:srgbClr val="92D050"/>
                </a:gs>
                <a:gs pos="100000">
                  <a:schemeClr val="accent4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5" name="Rectangle 44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404"/>
          <p:cNvGrpSpPr/>
          <p:nvPr/>
        </p:nvGrpSpPr>
        <p:grpSpPr>
          <a:xfrm>
            <a:off x="6130826" y="2157884"/>
            <a:ext cx="1621458" cy="2119665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62000">
                  <a:schemeClr val="accent5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59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62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5" name="Rectangle 64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7" name="Rectangle 66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381"/>
          <p:cNvGrpSpPr/>
          <p:nvPr/>
        </p:nvGrpSpPr>
        <p:grpSpPr>
          <a:xfrm>
            <a:off x="727174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6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5" name="Rectangle 164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67" name="Rectangle 166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381"/>
          <p:cNvGrpSpPr/>
          <p:nvPr/>
        </p:nvGrpSpPr>
        <p:grpSpPr>
          <a:xfrm>
            <a:off x="2286000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8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8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18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85" name="Rectangle 184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187" name="Rectangle 186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381"/>
          <p:cNvGrpSpPr/>
          <p:nvPr/>
        </p:nvGrpSpPr>
        <p:grpSpPr>
          <a:xfrm>
            <a:off x="5638800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0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20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20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5" name="Rectangle 204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207" name="Rectangle 206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381"/>
          <p:cNvGrpSpPr/>
          <p:nvPr/>
        </p:nvGrpSpPr>
        <p:grpSpPr>
          <a:xfrm>
            <a:off x="7162800" y="4661852"/>
            <a:ext cx="1330226" cy="173894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2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22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5" name="Rectangle 224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226" name="Rectangle 225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227" name="Rectangle 226"/>
            <p:cNvSpPr/>
            <p:nvPr/>
          </p:nvSpPr>
          <p:spPr>
            <a:xfrm flipH="1">
              <a:off x="1432942" y="5428473"/>
              <a:ext cx="1295400" cy="56274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3810000" y="3810000"/>
            <a:ext cx="1621458" cy="2119665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40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FFC000"/>
                </a:gs>
                <a:gs pos="62000">
                  <a:srgbClr val="FFDB69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241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rgbClr val="FFC000"/>
                </a:gs>
                <a:gs pos="62000">
                  <a:schemeClr val="bg2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244" name="Straight Connector 243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Rectangle 245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95000"/>
                  </a:schemeClr>
                </a:gs>
                <a:gs pos="0">
                  <a:schemeClr val="bg1">
                    <a:alpha val="59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247" name="Rectangle 246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5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248" name="Rectangle 247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249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251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50" name="Rectangle 249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263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1757" y="2805344"/>
            <a:ext cx="3712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8894856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4552554</TotalTime>
  <Words>53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组织架构</dc:title>
  <dc:subject>DG-结构</dc:subject>
  <dc:creator>user</dc:creator>
  <cp:keywords>www.51pptmoban.com</cp:keywords>
  <dc:description>www.smiletemplates.com</dc:description>
  <cp:lastModifiedBy>阳光 男孩</cp:lastModifiedBy>
  <cp:revision>488</cp:revision>
  <dcterms:created xsi:type="dcterms:W3CDTF">2010-07-23T09:33:49Z</dcterms:created>
  <dcterms:modified xsi:type="dcterms:W3CDTF">2019-04-02T15:33:05Z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