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6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473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6"/>
          <p:cNvGrpSpPr/>
          <p:nvPr/>
        </p:nvGrpSpPr>
        <p:grpSpPr>
          <a:xfrm>
            <a:off x="0" y="0"/>
            <a:ext cx="9144000" cy="4038600"/>
            <a:chOff x="-6781800" y="2819400"/>
            <a:chExt cx="9144000" cy="4038600"/>
          </a:xfrm>
        </p:grpSpPr>
        <p:sp>
          <p:nvSpPr>
            <p:cNvPr id="122" name="Rectangle 121"/>
            <p:cNvSpPr/>
            <p:nvPr/>
          </p:nvSpPr>
          <p:spPr>
            <a:xfrm rot="10800000">
              <a:off x="-6781800" y="5189413"/>
              <a:ext cx="9144000" cy="1668587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-6781800" y="2819400"/>
              <a:ext cx="9144000" cy="2370015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2" name="Group 380"/>
          <p:cNvGrpSpPr/>
          <p:nvPr/>
        </p:nvGrpSpPr>
        <p:grpSpPr>
          <a:xfrm>
            <a:off x="3810000" y="942976"/>
            <a:ext cx="1810894" cy="2367305"/>
            <a:chOff x="3829623" y="1066801"/>
            <a:chExt cx="1810894" cy="23673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Rectangle 101"/>
            <p:cNvSpPr>
              <a:spLocks noChangeArrowheads="1"/>
            </p:cNvSpPr>
            <p:nvPr/>
          </p:nvSpPr>
          <p:spPr bwMode="auto">
            <a:xfrm>
              <a:off x="3829623" y="1076868"/>
              <a:ext cx="1805361" cy="2354627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635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4" name="Freeform 102"/>
            <p:cNvSpPr>
              <a:spLocks/>
            </p:cNvSpPr>
            <p:nvPr/>
          </p:nvSpPr>
          <p:spPr bwMode="auto">
            <a:xfrm>
              <a:off x="3829623" y="1076881"/>
              <a:ext cx="1805361" cy="2357225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103"/>
            <p:cNvSpPr>
              <a:spLocks noChangeArrowheads="1"/>
            </p:cNvSpPr>
            <p:nvPr/>
          </p:nvSpPr>
          <p:spPr bwMode="auto">
            <a:xfrm>
              <a:off x="3829986" y="1066801"/>
              <a:ext cx="1810531" cy="27131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2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254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105"/>
            <p:cNvSpPr>
              <a:spLocks noChangeArrowheads="1"/>
            </p:cNvSpPr>
            <p:nvPr/>
          </p:nvSpPr>
          <p:spPr bwMode="auto">
            <a:xfrm>
              <a:off x="4162318" y="1504175"/>
              <a:ext cx="1090857" cy="1161732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571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Group 213"/>
            <p:cNvGrpSpPr/>
            <p:nvPr/>
          </p:nvGrpSpPr>
          <p:grpSpPr>
            <a:xfrm>
              <a:off x="4334859" y="1542624"/>
              <a:ext cx="740061" cy="1109761"/>
              <a:chOff x="5257800" y="3352800"/>
              <a:chExt cx="1360262" cy="2035118"/>
            </a:xfrm>
          </p:grpSpPr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5257800" y="4228006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rgbClr val="1B75BC">
                      <a:shade val="30000"/>
                      <a:satMod val="115000"/>
                    </a:srgbClr>
                  </a:gs>
                  <a:gs pos="50000">
                    <a:srgbClr val="1B75BC">
                      <a:shade val="67500"/>
                      <a:satMod val="115000"/>
                    </a:srgbClr>
                  </a:gs>
                  <a:gs pos="100000">
                    <a:srgbClr val="1B75BC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8"/>
              <p:cNvSpPr>
                <a:spLocks/>
              </p:cNvSpPr>
              <p:nvPr/>
            </p:nvSpPr>
            <p:spPr bwMode="auto">
              <a:xfrm>
                <a:off x="5706701" y="4131598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9"/>
              <p:cNvSpPr>
                <a:spLocks/>
              </p:cNvSpPr>
              <p:nvPr/>
            </p:nvSpPr>
            <p:spPr bwMode="auto">
              <a:xfrm>
                <a:off x="5813654" y="4559410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40000">
                    <a:srgbClr val="414142">
                      <a:shade val="67500"/>
                      <a:satMod val="115000"/>
                    </a:srgbClr>
                  </a:gs>
                  <a:gs pos="77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20"/>
              <p:cNvSpPr>
                <a:spLocks/>
              </p:cNvSpPr>
              <p:nvPr/>
            </p:nvSpPr>
            <p:spPr bwMode="auto">
              <a:xfrm>
                <a:off x="5837756" y="4292780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50000"/>
                      <a:shade val="67500"/>
                      <a:satMod val="115000"/>
                    </a:schemeClr>
                  </a:gs>
                  <a:gs pos="0">
                    <a:schemeClr val="tx1">
                      <a:lumMod val="5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21"/>
              <p:cNvSpPr>
                <a:spLocks/>
              </p:cNvSpPr>
              <p:nvPr/>
            </p:nvSpPr>
            <p:spPr bwMode="auto">
              <a:xfrm>
                <a:off x="5693143" y="4086407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22"/>
              <p:cNvSpPr>
                <a:spLocks/>
              </p:cNvSpPr>
              <p:nvPr/>
            </p:nvSpPr>
            <p:spPr bwMode="auto">
              <a:xfrm>
                <a:off x="5425008" y="3898109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23"/>
              <p:cNvSpPr>
                <a:spLocks/>
              </p:cNvSpPr>
              <p:nvPr/>
            </p:nvSpPr>
            <p:spPr bwMode="auto">
              <a:xfrm>
                <a:off x="6322810" y="3901122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24"/>
              <p:cNvSpPr>
                <a:spLocks/>
              </p:cNvSpPr>
              <p:nvPr/>
            </p:nvSpPr>
            <p:spPr bwMode="auto">
              <a:xfrm>
                <a:off x="5521416" y="3480843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5589315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86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>
                <a:off x="5521416" y="3352800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8" name="Straight Connector 7"/>
            <p:cNvCxnSpPr/>
            <p:nvPr/>
          </p:nvCxnSpPr>
          <p:spPr>
            <a:xfrm>
              <a:off x="4155415" y="3039133"/>
              <a:ext cx="1092483" cy="86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558430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 flipH="1">
              <a:off x="4114800" y="277100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85456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152900" y="1500378"/>
              <a:ext cx="1097280" cy="1152144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381"/>
          <p:cNvGrpSpPr/>
          <p:nvPr/>
        </p:nvGrpSpPr>
        <p:grpSpPr>
          <a:xfrm>
            <a:off x="838200" y="4000484"/>
            <a:ext cx="1540842" cy="201427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4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25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75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33" name="Rectangle 32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1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1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62683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04"/>
          <p:cNvGrpSpPr/>
          <p:nvPr/>
        </p:nvGrpSpPr>
        <p:grpSpPr>
          <a:xfrm>
            <a:off x="4817442" y="4000484"/>
            <a:ext cx="1540842" cy="2014278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46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47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50" name="Straight Connector 49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57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>
                <a:gsLst>
                  <a:gs pos="0">
                    <a:schemeClr val="accent2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75000"/>
                      <a:shade val="100000"/>
                      <a:satMod val="11500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3" name="Rectangle 52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55" name="Rectangle 54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1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1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642521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442"/>
          <p:cNvGrpSpPr/>
          <p:nvPr/>
        </p:nvGrpSpPr>
        <p:grpSpPr>
          <a:xfrm>
            <a:off x="2819400" y="4000484"/>
            <a:ext cx="1540842" cy="2014278"/>
            <a:chOff x="3886200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8" name="Rectangle 101"/>
            <p:cNvSpPr>
              <a:spLocks noChangeArrowheads="1"/>
            </p:cNvSpPr>
            <p:nvPr/>
          </p:nvSpPr>
          <p:spPr bwMode="auto">
            <a:xfrm>
              <a:off x="3886200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69" name="Freeform 102"/>
            <p:cNvSpPr>
              <a:spLocks/>
            </p:cNvSpPr>
            <p:nvPr/>
          </p:nvSpPr>
          <p:spPr bwMode="auto">
            <a:xfrm>
              <a:off x="3886200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103"/>
            <p:cNvSpPr>
              <a:spLocks noChangeArrowheads="1"/>
            </p:cNvSpPr>
            <p:nvPr/>
          </p:nvSpPr>
          <p:spPr bwMode="auto">
            <a:xfrm>
              <a:off x="3886525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105"/>
            <p:cNvSpPr>
              <a:spLocks noChangeArrowheads="1"/>
            </p:cNvSpPr>
            <p:nvPr/>
          </p:nvSpPr>
          <p:spPr bwMode="auto">
            <a:xfrm>
              <a:off x="4184092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72" name="Straight Connector 71"/>
            <p:cNvCxnSpPr/>
            <p:nvPr/>
          </p:nvCxnSpPr>
          <p:spPr>
            <a:xfrm>
              <a:off x="4177912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4177912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Rectangle 73"/>
            <p:cNvSpPr/>
            <p:nvPr/>
          </p:nvSpPr>
          <p:spPr>
            <a:xfrm>
              <a:off x="3895620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5447560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76" name="Rectangle 75"/>
            <p:cNvSpPr/>
            <p:nvPr/>
          </p:nvSpPr>
          <p:spPr>
            <a:xfrm flipH="1">
              <a:off x="4097432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1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1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77" name="Group 210"/>
            <p:cNvGrpSpPr/>
            <p:nvPr/>
          </p:nvGrpSpPr>
          <p:grpSpPr>
            <a:xfrm>
              <a:off x="4368800" y="4448173"/>
              <a:ext cx="632314" cy="937254"/>
              <a:chOff x="6970785" y="906716"/>
              <a:chExt cx="1358756" cy="2014030"/>
            </a:xfrm>
          </p:grpSpPr>
          <p:sp>
            <p:nvSpPr>
              <p:cNvPr id="79" name="Oval 26"/>
              <p:cNvSpPr>
                <a:spLocks noChangeArrowheads="1"/>
              </p:cNvSpPr>
              <p:nvPr/>
            </p:nvSpPr>
            <p:spPr bwMode="auto">
              <a:xfrm>
                <a:off x="7094308" y="945882"/>
                <a:ext cx="1174977" cy="1295486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27"/>
              <p:cNvSpPr>
                <a:spLocks/>
              </p:cNvSpPr>
              <p:nvPr/>
            </p:nvSpPr>
            <p:spPr bwMode="auto">
              <a:xfrm>
                <a:off x="6970785" y="1760834"/>
                <a:ext cx="1358756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8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8"/>
                    </a:cubicBezTo>
                    <a:cubicBezTo>
                      <a:pt x="282" y="0"/>
                      <a:pt x="361" y="75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0"/>
              <p:cNvSpPr>
                <a:spLocks/>
              </p:cNvSpPr>
              <p:nvPr/>
            </p:nvSpPr>
            <p:spPr bwMode="auto">
              <a:xfrm>
                <a:off x="7418180" y="1668944"/>
                <a:ext cx="566399" cy="896296"/>
              </a:xfrm>
              <a:custGeom>
                <a:avLst/>
                <a:gdLst/>
                <a:ahLst/>
                <a:cxnLst>
                  <a:cxn ang="0">
                    <a:pos x="44" y="58"/>
                  </a:cxn>
                  <a:cxn ang="0">
                    <a:pos x="0" y="62"/>
                  </a:cxn>
                  <a:cxn ang="0">
                    <a:pos x="56" y="252"/>
                  </a:cxn>
                  <a:cxn ang="0">
                    <a:pos x="88" y="252"/>
                  </a:cxn>
                  <a:cxn ang="0">
                    <a:pos x="143" y="65"/>
                  </a:cxn>
                  <a:cxn ang="0">
                    <a:pos x="44" y="58"/>
                  </a:cxn>
                </a:cxnLst>
                <a:rect l="0" t="0" r="r" b="b"/>
                <a:pathLst>
                  <a:path w="159" h="252">
                    <a:moveTo>
                      <a:pt x="44" y="5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28" y="201"/>
                      <a:pt x="56" y="252"/>
                    </a:cubicBezTo>
                    <a:cubicBezTo>
                      <a:pt x="88" y="252"/>
                      <a:pt x="88" y="252"/>
                      <a:pt x="88" y="252"/>
                    </a:cubicBezTo>
                    <a:cubicBezTo>
                      <a:pt x="88" y="252"/>
                      <a:pt x="109" y="210"/>
                      <a:pt x="143" y="65"/>
                    </a:cubicBezTo>
                    <a:cubicBezTo>
                      <a:pt x="159" y="0"/>
                      <a:pt x="44" y="58"/>
                      <a:pt x="44" y="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1"/>
              <p:cNvSpPr>
                <a:spLocks/>
              </p:cNvSpPr>
              <p:nvPr/>
            </p:nvSpPr>
            <p:spPr bwMode="auto">
              <a:xfrm>
                <a:off x="7404623" y="1619234"/>
                <a:ext cx="558868" cy="501625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59"/>
                  </a:cxn>
                  <a:cxn ang="0">
                    <a:pos x="38" y="138"/>
                  </a:cxn>
                  <a:cxn ang="0">
                    <a:pos x="71" y="88"/>
                  </a:cxn>
                  <a:cxn ang="0">
                    <a:pos x="119" y="141"/>
                  </a:cxn>
                  <a:cxn ang="0">
                    <a:pos x="148" y="44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1">
                    <a:moveTo>
                      <a:pt x="38" y="2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5" y="109"/>
                      <a:pt x="38" y="13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9" y="141"/>
                      <a:pt x="157" y="88"/>
                      <a:pt x="148" y="44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2"/>
              <p:cNvSpPr>
                <a:spLocks/>
              </p:cNvSpPr>
              <p:nvPr/>
            </p:nvSpPr>
            <p:spPr bwMode="auto">
              <a:xfrm>
                <a:off x="7263795" y="1033252"/>
                <a:ext cx="860105" cy="921904"/>
              </a:xfrm>
              <a:custGeom>
                <a:avLst/>
                <a:gdLst/>
                <a:ahLst/>
                <a:cxnLst>
                  <a:cxn ang="0">
                    <a:pos x="259" y="129"/>
                  </a:cxn>
                  <a:cxn ang="0">
                    <a:pos x="129" y="258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29"/>
                  </a:cxn>
                </a:cxnLst>
                <a:rect l="0" t="0" r="r" b="b"/>
                <a:pathLst>
                  <a:path w="259" h="259">
                    <a:moveTo>
                      <a:pt x="259" y="129"/>
                    </a:moveTo>
                    <a:cubicBezTo>
                      <a:pt x="258" y="201"/>
                      <a:pt x="200" y="259"/>
                      <a:pt x="129" y="258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7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24"/>
              <p:cNvSpPr>
                <a:spLocks/>
              </p:cNvSpPr>
              <p:nvPr/>
            </p:nvSpPr>
            <p:spPr bwMode="auto">
              <a:xfrm>
                <a:off x="7315200" y="1143000"/>
                <a:ext cx="75565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33"/>
              <p:cNvSpPr>
                <a:spLocks/>
              </p:cNvSpPr>
              <p:nvPr/>
            </p:nvSpPr>
            <p:spPr bwMode="auto">
              <a:xfrm>
                <a:off x="7205780" y="906716"/>
                <a:ext cx="992706" cy="634187"/>
              </a:xfrm>
              <a:custGeom>
                <a:avLst/>
                <a:gdLst/>
                <a:ahLst/>
                <a:cxnLst>
                  <a:cxn ang="0">
                    <a:pos x="3" y="159"/>
                  </a:cxn>
                  <a:cxn ang="0">
                    <a:pos x="97" y="77"/>
                  </a:cxn>
                  <a:cxn ang="0">
                    <a:pos x="268" y="178"/>
                  </a:cxn>
                  <a:cxn ang="0">
                    <a:pos x="208" y="38"/>
                  </a:cxn>
                  <a:cxn ang="0">
                    <a:pos x="3" y="159"/>
                  </a:cxn>
                </a:cxnLst>
                <a:rect l="0" t="0" r="r" b="b"/>
                <a:pathLst>
                  <a:path w="279" h="178">
                    <a:moveTo>
                      <a:pt x="3" y="159"/>
                    </a:moveTo>
                    <a:cubicBezTo>
                      <a:pt x="3" y="159"/>
                      <a:pt x="68" y="126"/>
                      <a:pt x="97" y="77"/>
                    </a:cubicBezTo>
                    <a:cubicBezTo>
                      <a:pt x="97" y="77"/>
                      <a:pt x="213" y="173"/>
                      <a:pt x="268" y="178"/>
                    </a:cubicBezTo>
                    <a:cubicBezTo>
                      <a:pt x="268" y="178"/>
                      <a:pt x="279" y="75"/>
                      <a:pt x="208" y="38"/>
                    </a:cubicBezTo>
                    <a:cubicBezTo>
                      <a:pt x="137" y="0"/>
                      <a:pt x="0" y="25"/>
                      <a:pt x="3" y="1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8" name="Rectangle 77"/>
            <p:cNvSpPr/>
            <p:nvPr/>
          </p:nvSpPr>
          <p:spPr>
            <a:xfrm>
              <a:off x="4213629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442"/>
          <p:cNvGrpSpPr/>
          <p:nvPr/>
        </p:nvGrpSpPr>
        <p:grpSpPr>
          <a:xfrm>
            <a:off x="6798642" y="4000484"/>
            <a:ext cx="1540842" cy="2014278"/>
            <a:chOff x="3886200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88" name="Rectangle 101"/>
            <p:cNvSpPr>
              <a:spLocks noChangeArrowheads="1"/>
            </p:cNvSpPr>
            <p:nvPr/>
          </p:nvSpPr>
          <p:spPr bwMode="auto">
            <a:xfrm>
              <a:off x="3886200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62000">
                  <a:schemeClr val="bg1">
                    <a:lumMod val="85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89" name="Freeform 102"/>
            <p:cNvSpPr>
              <a:spLocks/>
            </p:cNvSpPr>
            <p:nvPr/>
          </p:nvSpPr>
          <p:spPr bwMode="auto">
            <a:xfrm>
              <a:off x="3886200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103"/>
            <p:cNvSpPr>
              <a:spLocks noChangeArrowheads="1"/>
            </p:cNvSpPr>
            <p:nvPr/>
          </p:nvSpPr>
          <p:spPr bwMode="auto">
            <a:xfrm>
              <a:off x="3886525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2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105"/>
            <p:cNvSpPr>
              <a:spLocks noChangeArrowheads="1"/>
            </p:cNvSpPr>
            <p:nvPr/>
          </p:nvSpPr>
          <p:spPr bwMode="auto">
            <a:xfrm>
              <a:off x="4184092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92" name="Straight Connector 91"/>
            <p:cNvCxnSpPr/>
            <p:nvPr/>
          </p:nvCxnSpPr>
          <p:spPr>
            <a:xfrm>
              <a:off x="4177912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4177912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Rectangle 93"/>
            <p:cNvSpPr/>
            <p:nvPr/>
          </p:nvSpPr>
          <p:spPr>
            <a:xfrm>
              <a:off x="3895620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5447560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96" name="Rectangle 95"/>
            <p:cNvSpPr/>
            <p:nvPr/>
          </p:nvSpPr>
          <p:spPr>
            <a:xfrm flipH="1">
              <a:off x="4097432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1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1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97" name="Group 210"/>
            <p:cNvGrpSpPr/>
            <p:nvPr/>
          </p:nvGrpSpPr>
          <p:grpSpPr>
            <a:xfrm>
              <a:off x="4368800" y="4448173"/>
              <a:ext cx="632314" cy="937254"/>
              <a:chOff x="6970785" y="906716"/>
              <a:chExt cx="1358756" cy="2014030"/>
            </a:xfrm>
          </p:grpSpPr>
          <p:sp>
            <p:nvSpPr>
              <p:cNvPr id="99" name="Oval 26"/>
              <p:cNvSpPr>
                <a:spLocks noChangeArrowheads="1"/>
              </p:cNvSpPr>
              <p:nvPr/>
            </p:nvSpPr>
            <p:spPr bwMode="auto">
              <a:xfrm>
                <a:off x="7094308" y="945882"/>
                <a:ext cx="1174977" cy="1295486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7"/>
              <p:cNvSpPr>
                <a:spLocks/>
              </p:cNvSpPr>
              <p:nvPr/>
            </p:nvSpPr>
            <p:spPr bwMode="auto">
              <a:xfrm>
                <a:off x="6970785" y="1760834"/>
                <a:ext cx="1358756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8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8"/>
                    </a:cubicBezTo>
                    <a:cubicBezTo>
                      <a:pt x="282" y="0"/>
                      <a:pt x="361" y="75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30"/>
              <p:cNvSpPr>
                <a:spLocks/>
              </p:cNvSpPr>
              <p:nvPr/>
            </p:nvSpPr>
            <p:spPr bwMode="auto">
              <a:xfrm>
                <a:off x="7418180" y="1668944"/>
                <a:ext cx="566399" cy="896296"/>
              </a:xfrm>
              <a:custGeom>
                <a:avLst/>
                <a:gdLst/>
                <a:ahLst/>
                <a:cxnLst>
                  <a:cxn ang="0">
                    <a:pos x="44" y="58"/>
                  </a:cxn>
                  <a:cxn ang="0">
                    <a:pos x="0" y="62"/>
                  </a:cxn>
                  <a:cxn ang="0">
                    <a:pos x="56" y="252"/>
                  </a:cxn>
                  <a:cxn ang="0">
                    <a:pos x="88" y="252"/>
                  </a:cxn>
                  <a:cxn ang="0">
                    <a:pos x="143" y="65"/>
                  </a:cxn>
                  <a:cxn ang="0">
                    <a:pos x="44" y="58"/>
                  </a:cxn>
                </a:cxnLst>
                <a:rect l="0" t="0" r="r" b="b"/>
                <a:pathLst>
                  <a:path w="159" h="252">
                    <a:moveTo>
                      <a:pt x="44" y="5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28" y="201"/>
                      <a:pt x="56" y="252"/>
                    </a:cubicBezTo>
                    <a:cubicBezTo>
                      <a:pt x="88" y="252"/>
                      <a:pt x="88" y="252"/>
                      <a:pt x="88" y="252"/>
                    </a:cubicBezTo>
                    <a:cubicBezTo>
                      <a:pt x="88" y="252"/>
                      <a:pt x="109" y="210"/>
                      <a:pt x="143" y="65"/>
                    </a:cubicBezTo>
                    <a:cubicBezTo>
                      <a:pt x="159" y="0"/>
                      <a:pt x="44" y="58"/>
                      <a:pt x="44" y="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31"/>
              <p:cNvSpPr>
                <a:spLocks/>
              </p:cNvSpPr>
              <p:nvPr/>
            </p:nvSpPr>
            <p:spPr bwMode="auto">
              <a:xfrm>
                <a:off x="7404623" y="1619234"/>
                <a:ext cx="558868" cy="501625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59"/>
                  </a:cxn>
                  <a:cxn ang="0">
                    <a:pos x="38" y="138"/>
                  </a:cxn>
                  <a:cxn ang="0">
                    <a:pos x="71" y="88"/>
                  </a:cxn>
                  <a:cxn ang="0">
                    <a:pos x="119" y="141"/>
                  </a:cxn>
                  <a:cxn ang="0">
                    <a:pos x="148" y="44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1">
                    <a:moveTo>
                      <a:pt x="38" y="2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5" y="109"/>
                      <a:pt x="38" y="13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9" y="141"/>
                      <a:pt x="157" y="88"/>
                      <a:pt x="148" y="44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32"/>
              <p:cNvSpPr>
                <a:spLocks/>
              </p:cNvSpPr>
              <p:nvPr/>
            </p:nvSpPr>
            <p:spPr bwMode="auto">
              <a:xfrm>
                <a:off x="7263795" y="1033252"/>
                <a:ext cx="860105" cy="921904"/>
              </a:xfrm>
              <a:custGeom>
                <a:avLst/>
                <a:gdLst/>
                <a:ahLst/>
                <a:cxnLst>
                  <a:cxn ang="0">
                    <a:pos x="259" y="129"/>
                  </a:cxn>
                  <a:cxn ang="0">
                    <a:pos x="129" y="258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29"/>
                  </a:cxn>
                </a:cxnLst>
                <a:rect l="0" t="0" r="r" b="b"/>
                <a:pathLst>
                  <a:path w="259" h="259">
                    <a:moveTo>
                      <a:pt x="259" y="129"/>
                    </a:moveTo>
                    <a:cubicBezTo>
                      <a:pt x="258" y="201"/>
                      <a:pt x="200" y="259"/>
                      <a:pt x="129" y="258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7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/>
              <p:cNvSpPr>
                <a:spLocks/>
              </p:cNvSpPr>
              <p:nvPr/>
            </p:nvSpPr>
            <p:spPr bwMode="auto">
              <a:xfrm>
                <a:off x="7315200" y="1143000"/>
                <a:ext cx="75565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33"/>
              <p:cNvSpPr>
                <a:spLocks/>
              </p:cNvSpPr>
              <p:nvPr/>
            </p:nvSpPr>
            <p:spPr bwMode="auto">
              <a:xfrm>
                <a:off x="7205780" y="906716"/>
                <a:ext cx="992706" cy="634187"/>
              </a:xfrm>
              <a:custGeom>
                <a:avLst/>
                <a:gdLst/>
                <a:ahLst/>
                <a:cxnLst>
                  <a:cxn ang="0">
                    <a:pos x="3" y="159"/>
                  </a:cxn>
                  <a:cxn ang="0">
                    <a:pos x="97" y="77"/>
                  </a:cxn>
                  <a:cxn ang="0">
                    <a:pos x="268" y="178"/>
                  </a:cxn>
                  <a:cxn ang="0">
                    <a:pos x="208" y="38"/>
                  </a:cxn>
                  <a:cxn ang="0">
                    <a:pos x="3" y="159"/>
                  </a:cxn>
                </a:cxnLst>
                <a:rect l="0" t="0" r="r" b="b"/>
                <a:pathLst>
                  <a:path w="279" h="178">
                    <a:moveTo>
                      <a:pt x="3" y="159"/>
                    </a:moveTo>
                    <a:cubicBezTo>
                      <a:pt x="3" y="159"/>
                      <a:pt x="68" y="126"/>
                      <a:pt x="97" y="77"/>
                    </a:cubicBezTo>
                    <a:cubicBezTo>
                      <a:pt x="97" y="77"/>
                      <a:pt x="213" y="173"/>
                      <a:pt x="268" y="178"/>
                    </a:cubicBezTo>
                    <a:cubicBezTo>
                      <a:pt x="268" y="178"/>
                      <a:pt x="279" y="75"/>
                      <a:pt x="208" y="38"/>
                    </a:cubicBezTo>
                    <a:cubicBezTo>
                      <a:pt x="137" y="0"/>
                      <a:pt x="0" y="25"/>
                      <a:pt x="3" y="1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8" name="Rectangle 97"/>
            <p:cNvSpPr/>
            <p:nvPr/>
          </p:nvSpPr>
          <p:spPr>
            <a:xfrm>
              <a:off x="4215954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AutoShape 64"/>
          <p:cNvSpPr>
            <a:spLocks noChangeArrowheads="1"/>
          </p:cNvSpPr>
          <p:nvPr/>
        </p:nvSpPr>
        <p:spPr bwMode="gray">
          <a:xfrm>
            <a:off x="1219200" y="152400"/>
            <a:ext cx="47244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Org Charts </a:t>
            </a:r>
            <a:r>
              <a:rPr lang="en-US" sz="2800" kern="0" dirty="0" smtClean="0">
                <a:latin typeface="+mn-lt"/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120" name="Group 119"/>
          <p:cNvGrpSpPr/>
          <p:nvPr/>
        </p:nvGrpSpPr>
        <p:grpSpPr>
          <a:xfrm>
            <a:off x="2057400" y="3494851"/>
            <a:ext cx="5410200" cy="457994"/>
            <a:chOff x="2057400" y="3494851"/>
            <a:chExt cx="5410200" cy="457994"/>
          </a:xfrm>
        </p:grpSpPr>
        <p:cxnSp>
          <p:nvCxnSpPr>
            <p:cNvPr id="115" name="Straight Connector 114"/>
            <p:cNvCxnSpPr/>
            <p:nvPr/>
          </p:nvCxnSpPr>
          <p:spPr>
            <a:xfrm rot="5400000" flipH="1" flipV="1">
              <a:off x="4762500" y="847695"/>
              <a:ext cx="1588" cy="5295900"/>
            </a:xfrm>
            <a:prstGeom prst="line">
              <a:avLst/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Down Arrow 115"/>
            <p:cNvSpPr/>
            <p:nvPr/>
          </p:nvSpPr>
          <p:spPr>
            <a:xfrm>
              <a:off x="3467100" y="3495645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Down Arrow 116"/>
            <p:cNvSpPr/>
            <p:nvPr/>
          </p:nvSpPr>
          <p:spPr>
            <a:xfrm>
              <a:off x="2057400" y="3495645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Down Arrow 117"/>
            <p:cNvSpPr/>
            <p:nvPr/>
          </p:nvSpPr>
          <p:spPr>
            <a:xfrm>
              <a:off x="7239000" y="3495645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Down Arrow 118"/>
            <p:cNvSpPr/>
            <p:nvPr/>
          </p:nvSpPr>
          <p:spPr>
            <a:xfrm>
              <a:off x="5467350" y="3495645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5142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86251" y="3338004"/>
            <a:ext cx="4882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0340377"/>
      </p:ext>
    </p:extLst>
  </p:cSld>
  <p:clrMapOvr>
    <a:masterClrMapping/>
  </p:clrMapOvr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4552553</TotalTime>
  <Words>38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굴림</vt:lpstr>
      <vt:lpstr>宋体</vt:lpstr>
      <vt:lpstr>Arial</vt:lpstr>
      <vt:lpstr>Calibri</vt:lpstr>
      <vt:lpstr>Scrum Process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组织架构</dc:title>
  <dc:subject>DG-结构</dc:subject>
  <dc:creator>user</dc:creator>
  <cp:keywords>www.51pptmoban.com</cp:keywords>
  <dc:description>www.smiletemplates.com</dc:description>
  <cp:lastModifiedBy>阳光 男孩</cp:lastModifiedBy>
  <cp:revision>488</cp:revision>
  <dcterms:created xsi:type="dcterms:W3CDTF">2010-07-23T09:33:49Z</dcterms:created>
  <dcterms:modified xsi:type="dcterms:W3CDTF">2019-04-02T15:34:03Z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