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27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Group 16"/>
          <p:cNvGrpSpPr/>
          <p:nvPr/>
        </p:nvGrpSpPr>
        <p:grpSpPr>
          <a:xfrm>
            <a:off x="0" y="0"/>
            <a:ext cx="9144000" cy="4038600"/>
            <a:chOff x="-6781800" y="2819400"/>
            <a:chExt cx="9144000" cy="4038600"/>
          </a:xfrm>
        </p:grpSpPr>
        <p:sp>
          <p:nvSpPr>
            <p:cNvPr id="135" name="Rectangle 134"/>
            <p:cNvSpPr/>
            <p:nvPr/>
          </p:nvSpPr>
          <p:spPr>
            <a:xfrm rot="10800000">
              <a:off x="-6781800" y="5189413"/>
              <a:ext cx="9144000" cy="1668587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-6781800" y="2819400"/>
              <a:ext cx="9144000" cy="2370015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2" name="Group 380"/>
          <p:cNvGrpSpPr/>
          <p:nvPr/>
        </p:nvGrpSpPr>
        <p:grpSpPr>
          <a:xfrm>
            <a:off x="3657600" y="952501"/>
            <a:ext cx="1810894" cy="2367305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4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Group 213"/>
            <p:cNvGrpSpPr/>
            <p:nvPr/>
          </p:nvGrpSpPr>
          <p:grpSpPr>
            <a:xfrm>
              <a:off x="4334859" y="1542624"/>
              <a:ext cx="740061" cy="1109761"/>
              <a:chOff x="5257800" y="3352800"/>
              <a:chExt cx="1360262" cy="2035118"/>
            </a:xfrm>
          </p:grpSpPr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8" name="Straight Connector 7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381"/>
          <p:cNvGrpSpPr/>
          <p:nvPr/>
        </p:nvGrpSpPr>
        <p:grpSpPr>
          <a:xfrm>
            <a:off x="587211" y="3962400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4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25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33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04"/>
          <p:cNvGrpSpPr/>
          <p:nvPr/>
        </p:nvGrpSpPr>
        <p:grpSpPr>
          <a:xfrm>
            <a:off x="3888514" y="3962400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44" name="Rectangle 101"/>
            <p:cNvSpPr>
              <a:spLocks noChangeArrowheads="1"/>
            </p:cNvSpPr>
            <p:nvPr/>
          </p:nvSpPr>
          <p:spPr bwMode="auto">
            <a:xfrm>
              <a:off x="1312769" y="3956804"/>
              <a:ext cx="1616505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45" name="Freeform 102"/>
            <p:cNvSpPr>
              <a:spLocks/>
            </p:cNvSpPr>
            <p:nvPr/>
          </p:nvSpPr>
          <p:spPr bwMode="auto">
            <a:xfrm>
              <a:off x="1312768" y="3956816"/>
              <a:ext cx="1616503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8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53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9" name="Rectangle 48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51" name="Rectangle 50"/>
            <p:cNvSpPr/>
            <p:nvPr/>
          </p:nvSpPr>
          <p:spPr>
            <a:xfrm flipH="1">
              <a:off x="1495713" y="5422761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442"/>
          <p:cNvGrpSpPr/>
          <p:nvPr/>
        </p:nvGrpSpPr>
        <p:grpSpPr>
          <a:xfrm>
            <a:off x="2212114" y="3962400"/>
            <a:ext cx="1330226" cy="1738948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4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65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70" name="Rectangle 69"/>
            <p:cNvSpPr/>
            <p:nvPr/>
          </p:nvSpPr>
          <p:spPr>
            <a:xfrm flipH="1">
              <a:off x="4074104" y="5422761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71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73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2" name="Rectangle 71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442"/>
          <p:cNvGrpSpPr/>
          <p:nvPr/>
        </p:nvGrpSpPr>
        <p:grpSpPr>
          <a:xfrm>
            <a:off x="5564914" y="3962400"/>
            <a:ext cx="1330226" cy="1738948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82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83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88" name="Rectangle 87"/>
            <p:cNvSpPr/>
            <p:nvPr/>
          </p:nvSpPr>
          <p:spPr>
            <a:xfrm flipH="1">
              <a:off x="4069145" y="5422761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89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91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0" name="Rectangle 89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442"/>
          <p:cNvGrpSpPr/>
          <p:nvPr/>
        </p:nvGrpSpPr>
        <p:grpSpPr>
          <a:xfrm>
            <a:off x="7275892" y="3962400"/>
            <a:ext cx="1330226" cy="1738948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09" name="Rectangle 108"/>
            <p:cNvSpPr/>
            <p:nvPr/>
          </p:nvSpPr>
          <p:spPr>
            <a:xfrm flipH="1">
              <a:off x="4026997" y="5422761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110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112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1" name="Rectangle 110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AutoShape 64"/>
          <p:cNvSpPr>
            <a:spLocks noChangeArrowheads="1"/>
          </p:cNvSpPr>
          <p:nvPr/>
        </p:nvSpPr>
        <p:spPr bwMode="gray">
          <a:xfrm>
            <a:off x="1066800" y="152400"/>
            <a:ext cx="47244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133" name="Group 132"/>
          <p:cNvGrpSpPr/>
          <p:nvPr/>
        </p:nvGrpSpPr>
        <p:grpSpPr>
          <a:xfrm>
            <a:off x="1238250" y="3457575"/>
            <a:ext cx="6781800" cy="457994"/>
            <a:chOff x="1238250" y="3457575"/>
            <a:chExt cx="6781800" cy="457994"/>
          </a:xfrm>
        </p:grpSpPr>
        <p:cxnSp>
          <p:nvCxnSpPr>
            <p:cNvPr id="122" name="Straight Connector 121"/>
            <p:cNvCxnSpPr/>
            <p:nvPr/>
          </p:nvCxnSpPr>
          <p:spPr>
            <a:xfrm rot="10800000" flipH="1">
              <a:off x="1295400" y="3457575"/>
              <a:ext cx="6667500" cy="1588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Down Arrow 123"/>
            <p:cNvSpPr/>
            <p:nvPr/>
          </p:nvSpPr>
          <p:spPr>
            <a:xfrm>
              <a:off x="1238250" y="3458369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Down Arrow 124"/>
            <p:cNvSpPr/>
            <p:nvPr/>
          </p:nvSpPr>
          <p:spPr>
            <a:xfrm>
              <a:off x="7791450" y="3458369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Down Arrow 129"/>
            <p:cNvSpPr/>
            <p:nvPr/>
          </p:nvSpPr>
          <p:spPr>
            <a:xfrm>
              <a:off x="2743200" y="3458369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Down Arrow 130"/>
            <p:cNvSpPr/>
            <p:nvPr/>
          </p:nvSpPr>
          <p:spPr>
            <a:xfrm>
              <a:off x="4429125" y="3458369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Down Arrow 131"/>
            <p:cNvSpPr/>
            <p:nvPr/>
          </p:nvSpPr>
          <p:spPr>
            <a:xfrm>
              <a:off x="6086475" y="3458369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012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8497" y="3701988"/>
            <a:ext cx="62765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6675431"/>
      </p:ext>
    </p:extLst>
  </p:cSld>
  <p:clrMapOvr>
    <a:masterClrMapping/>
  </p:clrMapOvr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4552553</TotalTime>
  <Words>43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宋体</vt:lpstr>
      <vt:lpstr>Arial</vt:lpstr>
      <vt:lpstr>Calibri</vt:lpstr>
      <vt:lpstr>Scrum Process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组织架构</dc:title>
  <dc:subject>DG-结构</dc:subject>
  <dc:creator>user</dc:creator>
  <cp:keywords>www.51pptmoban.com</cp:keywords>
  <dc:description>www.smiletemplates.com</dc:description>
  <cp:lastModifiedBy>阳光 男孩</cp:lastModifiedBy>
  <cp:revision>488</cp:revision>
  <dcterms:created xsi:type="dcterms:W3CDTF">2010-07-23T09:33:49Z</dcterms:created>
  <dcterms:modified xsi:type="dcterms:W3CDTF">2019-04-02T15:36:20Z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