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2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4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6" r:id="rId2"/>
    <p:sldId id="271" r:id="rId3"/>
    <p:sldId id="258" r:id="rId4"/>
    <p:sldId id="275" r:id="rId5"/>
    <p:sldId id="276" r:id="rId6"/>
    <p:sldId id="277" r:id="rId7"/>
    <p:sldId id="267" r:id="rId8"/>
    <p:sldId id="278" r:id="rId9"/>
    <p:sldId id="279" r:id="rId10"/>
    <p:sldId id="286" r:id="rId11"/>
    <p:sldId id="293" r:id="rId12"/>
    <p:sldId id="272" r:id="rId13"/>
    <p:sldId id="294" r:id="rId14"/>
    <p:sldId id="295" r:id="rId15"/>
    <p:sldId id="296" r:id="rId16"/>
    <p:sldId id="297" r:id="rId17"/>
    <p:sldId id="298" r:id="rId18"/>
    <p:sldId id="273" r:id="rId19"/>
    <p:sldId id="281" r:id="rId20"/>
    <p:sldId id="282" r:id="rId21"/>
    <p:sldId id="283" r:id="rId22"/>
    <p:sldId id="284" r:id="rId23"/>
    <p:sldId id="280" r:id="rId24"/>
    <p:sldId id="299" r:id="rId25"/>
    <p:sldId id="274" r:id="rId26"/>
    <p:sldId id="287" r:id="rId27"/>
    <p:sldId id="288" r:id="rId28"/>
    <p:sldId id="289" r:id="rId29"/>
    <p:sldId id="291" r:id="rId30"/>
    <p:sldId id="290" r:id="rId31"/>
    <p:sldId id="300" r:id="rId32"/>
    <p:sldId id="261" r:id="rId33"/>
    <p:sldId id="268" r:id="rId34"/>
    <p:sldId id="259" r:id="rId35"/>
    <p:sldId id="260" r:id="rId36"/>
    <p:sldId id="269" r:id="rId37"/>
    <p:sldId id="262" r:id="rId38"/>
    <p:sldId id="263" r:id="rId39"/>
    <p:sldId id="265" r:id="rId40"/>
    <p:sldId id="270" r:id="rId41"/>
    <p:sldId id="30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E3A"/>
    <a:srgbClr val="F2F2F2"/>
    <a:srgbClr val="4F1866"/>
    <a:srgbClr val="FFFFFF"/>
    <a:srgbClr val="DBEFF4"/>
    <a:srgbClr val="3A2B4F"/>
    <a:srgbClr val="4C3767"/>
    <a:srgbClr val="644987"/>
    <a:srgbClr val="F6701E"/>
    <a:srgbClr val="F88C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矩形 1857"/>
          <p:cNvSpPr/>
          <p:nvPr userDrawn="1"/>
        </p:nvSpPr>
        <p:spPr>
          <a:xfrm>
            <a:off x="0" y="477838"/>
            <a:ext cx="12192000" cy="5902325"/>
          </a:xfrm>
          <a:prstGeom prst="rect">
            <a:avLst/>
          </a:prstGeom>
          <a:blipFill dpi="0" rotWithShape="1">
            <a:blip r:embed="rId2">
              <a:alphaModFix amt="4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5903" y="3336109"/>
            <a:ext cx="4026611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rgbClr val="2C2E3A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35903" y="3794243"/>
            <a:ext cx="4026611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rgbClr val="2C2E3A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5" y="2163854"/>
            <a:ext cx="5978072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rgbClr val="2C2E3A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284288"/>
            <a:ext cx="5978072" cy="698591"/>
          </a:xfrm>
        </p:spPr>
        <p:txBody>
          <a:bodyPr anchor="ctr">
            <a:noAutofit/>
          </a:bodyPr>
          <a:lstStyle>
            <a:lvl1pPr algn="l">
              <a:defRPr sz="3200">
                <a:solidFill>
                  <a:srgbClr val="2C2E3A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25" name="Rectangle 610"/>
          <p:cNvSpPr>
            <a:spLocks noChangeArrowheads="1"/>
          </p:cNvSpPr>
          <p:nvPr userDrawn="1"/>
        </p:nvSpPr>
        <p:spPr bwMode="auto">
          <a:xfrm>
            <a:off x="0" y="336550"/>
            <a:ext cx="12188825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743" name="组合 10742"/>
          <p:cNvGrpSpPr/>
          <p:nvPr userDrawn="1"/>
        </p:nvGrpSpPr>
        <p:grpSpPr>
          <a:xfrm>
            <a:off x="5029200" y="2789329"/>
            <a:ext cx="6500609" cy="3457484"/>
            <a:chOff x="4314825" y="1773238"/>
            <a:chExt cx="7670801" cy="4079875"/>
          </a:xfrm>
        </p:grpSpPr>
        <p:sp>
          <p:nvSpPr>
            <p:cNvPr id="1360" name="Freeform 611"/>
            <p:cNvSpPr>
              <a:spLocks/>
            </p:cNvSpPr>
            <p:nvPr userDrawn="1"/>
          </p:nvSpPr>
          <p:spPr bwMode="auto">
            <a:xfrm>
              <a:off x="5511800" y="2417763"/>
              <a:ext cx="1900238" cy="1708150"/>
            </a:xfrm>
            <a:custGeom>
              <a:avLst/>
              <a:gdLst>
                <a:gd name="T0" fmla="*/ 340 w 1197"/>
                <a:gd name="T1" fmla="*/ 29 h 1076"/>
                <a:gd name="T2" fmla="*/ 0 w 1197"/>
                <a:gd name="T3" fmla="*/ 545 h 1076"/>
                <a:gd name="T4" fmla="*/ 803 w 1197"/>
                <a:gd name="T5" fmla="*/ 1076 h 1076"/>
                <a:gd name="T6" fmla="*/ 1197 w 1197"/>
                <a:gd name="T7" fmla="*/ 478 h 1076"/>
                <a:gd name="T8" fmla="*/ 475 w 1197"/>
                <a:gd name="T9" fmla="*/ 0 h 1076"/>
                <a:gd name="T10" fmla="*/ 340 w 1197"/>
                <a:gd name="T11" fmla="*/ 29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7" h="1076">
                  <a:moveTo>
                    <a:pt x="340" y="29"/>
                  </a:moveTo>
                  <a:lnTo>
                    <a:pt x="0" y="545"/>
                  </a:lnTo>
                  <a:lnTo>
                    <a:pt x="803" y="1076"/>
                  </a:lnTo>
                  <a:lnTo>
                    <a:pt x="1197" y="478"/>
                  </a:lnTo>
                  <a:lnTo>
                    <a:pt x="475" y="0"/>
                  </a:lnTo>
                  <a:lnTo>
                    <a:pt x="34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Freeform 612"/>
            <p:cNvSpPr>
              <a:spLocks/>
            </p:cNvSpPr>
            <p:nvPr userDrawn="1"/>
          </p:nvSpPr>
          <p:spPr bwMode="auto">
            <a:xfrm>
              <a:off x="5511800" y="2417763"/>
              <a:ext cx="1900238" cy="1708150"/>
            </a:xfrm>
            <a:custGeom>
              <a:avLst/>
              <a:gdLst>
                <a:gd name="T0" fmla="*/ 340 w 1197"/>
                <a:gd name="T1" fmla="*/ 29 h 1076"/>
                <a:gd name="T2" fmla="*/ 0 w 1197"/>
                <a:gd name="T3" fmla="*/ 545 h 1076"/>
                <a:gd name="T4" fmla="*/ 803 w 1197"/>
                <a:gd name="T5" fmla="*/ 1076 h 1076"/>
                <a:gd name="T6" fmla="*/ 1197 w 1197"/>
                <a:gd name="T7" fmla="*/ 478 h 1076"/>
                <a:gd name="T8" fmla="*/ 475 w 1197"/>
                <a:gd name="T9" fmla="*/ 0 h 1076"/>
                <a:gd name="T10" fmla="*/ 340 w 1197"/>
                <a:gd name="T11" fmla="*/ 29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7" h="1076">
                  <a:moveTo>
                    <a:pt x="340" y="29"/>
                  </a:moveTo>
                  <a:lnTo>
                    <a:pt x="0" y="545"/>
                  </a:lnTo>
                  <a:lnTo>
                    <a:pt x="803" y="1076"/>
                  </a:lnTo>
                  <a:lnTo>
                    <a:pt x="1197" y="478"/>
                  </a:lnTo>
                  <a:lnTo>
                    <a:pt x="475" y="0"/>
                  </a:lnTo>
                  <a:lnTo>
                    <a:pt x="34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Freeform 613"/>
            <p:cNvSpPr>
              <a:spLocks/>
            </p:cNvSpPr>
            <p:nvPr userDrawn="1"/>
          </p:nvSpPr>
          <p:spPr bwMode="auto">
            <a:xfrm>
              <a:off x="5613400" y="2849563"/>
              <a:ext cx="682625" cy="677863"/>
            </a:xfrm>
            <a:custGeom>
              <a:avLst/>
              <a:gdLst>
                <a:gd name="T0" fmla="*/ 430 w 430"/>
                <a:gd name="T1" fmla="*/ 175 h 427"/>
                <a:gd name="T2" fmla="*/ 262 w 430"/>
                <a:gd name="T3" fmla="*/ 427 h 427"/>
                <a:gd name="T4" fmla="*/ 0 w 430"/>
                <a:gd name="T5" fmla="*/ 254 h 427"/>
                <a:gd name="T6" fmla="*/ 166 w 430"/>
                <a:gd name="T7" fmla="*/ 0 h 427"/>
                <a:gd name="T8" fmla="*/ 430 w 430"/>
                <a:gd name="T9" fmla="*/ 17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427">
                  <a:moveTo>
                    <a:pt x="430" y="175"/>
                  </a:moveTo>
                  <a:lnTo>
                    <a:pt x="262" y="427"/>
                  </a:lnTo>
                  <a:lnTo>
                    <a:pt x="0" y="254"/>
                  </a:lnTo>
                  <a:lnTo>
                    <a:pt x="166" y="0"/>
                  </a:lnTo>
                  <a:lnTo>
                    <a:pt x="430" y="175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Freeform 614"/>
            <p:cNvSpPr>
              <a:spLocks/>
            </p:cNvSpPr>
            <p:nvPr userDrawn="1"/>
          </p:nvSpPr>
          <p:spPr bwMode="auto">
            <a:xfrm>
              <a:off x="5613400" y="2849563"/>
              <a:ext cx="682625" cy="677863"/>
            </a:xfrm>
            <a:custGeom>
              <a:avLst/>
              <a:gdLst>
                <a:gd name="T0" fmla="*/ 430 w 430"/>
                <a:gd name="T1" fmla="*/ 175 h 427"/>
                <a:gd name="T2" fmla="*/ 262 w 430"/>
                <a:gd name="T3" fmla="*/ 427 h 427"/>
                <a:gd name="T4" fmla="*/ 0 w 430"/>
                <a:gd name="T5" fmla="*/ 254 h 427"/>
                <a:gd name="T6" fmla="*/ 166 w 430"/>
                <a:gd name="T7" fmla="*/ 0 h 427"/>
                <a:gd name="T8" fmla="*/ 430 w 430"/>
                <a:gd name="T9" fmla="*/ 17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427">
                  <a:moveTo>
                    <a:pt x="430" y="175"/>
                  </a:moveTo>
                  <a:lnTo>
                    <a:pt x="262" y="427"/>
                  </a:lnTo>
                  <a:lnTo>
                    <a:pt x="0" y="254"/>
                  </a:lnTo>
                  <a:lnTo>
                    <a:pt x="166" y="0"/>
                  </a:lnTo>
                  <a:lnTo>
                    <a:pt x="430" y="1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Freeform 615"/>
            <p:cNvSpPr>
              <a:spLocks/>
            </p:cNvSpPr>
            <p:nvPr userDrawn="1"/>
          </p:nvSpPr>
          <p:spPr bwMode="auto">
            <a:xfrm>
              <a:off x="6094413" y="2757488"/>
              <a:ext cx="566738" cy="835025"/>
            </a:xfrm>
            <a:custGeom>
              <a:avLst/>
              <a:gdLst>
                <a:gd name="T0" fmla="*/ 357 w 357"/>
                <a:gd name="T1" fmla="*/ 14 h 526"/>
                <a:gd name="T2" fmla="*/ 19 w 357"/>
                <a:gd name="T3" fmla="*/ 526 h 526"/>
                <a:gd name="T4" fmla="*/ 0 w 357"/>
                <a:gd name="T5" fmla="*/ 512 h 526"/>
                <a:gd name="T6" fmla="*/ 336 w 357"/>
                <a:gd name="T7" fmla="*/ 0 h 526"/>
                <a:gd name="T8" fmla="*/ 357 w 357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6">
                  <a:moveTo>
                    <a:pt x="357" y="14"/>
                  </a:moveTo>
                  <a:lnTo>
                    <a:pt x="19" y="526"/>
                  </a:lnTo>
                  <a:lnTo>
                    <a:pt x="0" y="512"/>
                  </a:lnTo>
                  <a:lnTo>
                    <a:pt x="336" y="0"/>
                  </a:lnTo>
                  <a:lnTo>
                    <a:pt x="357" y="14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Freeform 616"/>
            <p:cNvSpPr>
              <a:spLocks/>
            </p:cNvSpPr>
            <p:nvPr userDrawn="1"/>
          </p:nvSpPr>
          <p:spPr bwMode="auto">
            <a:xfrm>
              <a:off x="6094413" y="2757488"/>
              <a:ext cx="566738" cy="835025"/>
            </a:xfrm>
            <a:custGeom>
              <a:avLst/>
              <a:gdLst>
                <a:gd name="T0" fmla="*/ 357 w 357"/>
                <a:gd name="T1" fmla="*/ 14 h 526"/>
                <a:gd name="T2" fmla="*/ 19 w 357"/>
                <a:gd name="T3" fmla="*/ 526 h 526"/>
                <a:gd name="T4" fmla="*/ 0 w 357"/>
                <a:gd name="T5" fmla="*/ 512 h 526"/>
                <a:gd name="T6" fmla="*/ 336 w 357"/>
                <a:gd name="T7" fmla="*/ 0 h 526"/>
                <a:gd name="T8" fmla="*/ 357 w 357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6">
                  <a:moveTo>
                    <a:pt x="357" y="14"/>
                  </a:moveTo>
                  <a:lnTo>
                    <a:pt x="19" y="526"/>
                  </a:lnTo>
                  <a:lnTo>
                    <a:pt x="0" y="512"/>
                  </a:lnTo>
                  <a:lnTo>
                    <a:pt x="336" y="0"/>
                  </a:lnTo>
                  <a:lnTo>
                    <a:pt x="357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Freeform 617"/>
            <p:cNvSpPr>
              <a:spLocks/>
            </p:cNvSpPr>
            <p:nvPr userDrawn="1"/>
          </p:nvSpPr>
          <p:spPr bwMode="auto">
            <a:xfrm>
              <a:off x="6162675" y="2803525"/>
              <a:ext cx="571500" cy="835025"/>
            </a:xfrm>
            <a:custGeom>
              <a:avLst/>
              <a:gdLst>
                <a:gd name="T0" fmla="*/ 360 w 360"/>
                <a:gd name="T1" fmla="*/ 14 h 526"/>
                <a:gd name="T2" fmla="*/ 22 w 360"/>
                <a:gd name="T3" fmla="*/ 526 h 526"/>
                <a:gd name="T4" fmla="*/ 0 w 360"/>
                <a:gd name="T5" fmla="*/ 511 h 526"/>
                <a:gd name="T6" fmla="*/ 338 w 360"/>
                <a:gd name="T7" fmla="*/ 0 h 526"/>
                <a:gd name="T8" fmla="*/ 360 w 360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6">
                  <a:moveTo>
                    <a:pt x="360" y="14"/>
                  </a:moveTo>
                  <a:lnTo>
                    <a:pt x="22" y="526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60" y="14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Freeform 618"/>
            <p:cNvSpPr>
              <a:spLocks/>
            </p:cNvSpPr>
            <p:nvPr userDrawn="1"/>
          </p:nvSpPr>
          <p:spPr bwMode="auto">
            <a:xfrm>
              <a:off x="6162675" y="2803525"/>
              <a:ext cx="571500" cy="835025"/>
            </a:xfrm>
            <a:custGeom>
              <a:avLst/>
              <a:gdLst>
                <a:gd name="T0" fmla="*/ 360 w 360"/>
                <a:gd name="T1" fmla="*/ 14 h 526"/>
                <a:gd name="T2" fmla="*/ 22 w 360"/>
                <a:gd name="T3" fmla="*/ 526 h 526"/>
                <a:gd name="T4" fmla="*/ 0 w 360"/>
                <a:gd name="T5" fmla="*/ 511 h 526"/>
                <a:gd name="T6" fmla="*/ 338 w 360"/>
                <a:gd name="T7" fmla="*/ 0 h 526"/>
                <a:gd name="T8" fmla="*/ 360 w 360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6">
                  <a:moveTo>
                    <a:pt x="360" y="14"/>
                  </a:moveTo>
                  <a:lnTo>
                    <a:pt x="22" y="526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6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619"/>
            <p:cNvSpPr>
              <a:spLocks/>
            </p:cNvSpPr>
            <p:nvPr userDrawn="1"/>
          </p:nvSpPr>
          <p:spPr bwMode="auto">
            <a:xfrm>
              <a:off x="6235700" y="2852738"/>
              <a:ext cx="566738" cy="831850"/>
            </a:xfrm>
            <a:custGeom>
              <a:avLst/>
              <a:gdLst>
                <a:gd name="T0" fmla="*/ 357 w 357"/>
                <a:gd name="T1" fmla="*/ 12 h 524"/>
                <a:gd name="T2" fmla="*/ 19 w 357"/>
                <a:gd name="T3" fmla="*/ 524 h 524"/>
                <a:gd name="T4" fmla="*/ 0 w 357"/>
                <a:gd name="T5" fmla="*/ 512 h 524"/>
                <a:gd name="T6" fmla="*/ 338 w 357"/>
                <a:gd name="T7" fmla="*/ 0 h 524"/>
                <a:gd name="T8" fmla="*/ 357 w 357"/>
                <a:gd name="T9" fmla="*/ 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4">
                  <a:moveTo>
                    <a:pt x="357" y="12"/>
                  </a:moveTo>
                  <a:lnTo>
                    <a:pt x="19" y="524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7" y="12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620"/>
            <p:cNvSpPr>
              <a:spLocks/>
            </p:cNvSpPr>
            <p:nvPr userDrawn="1"/>
          </p:nvSpPr>
          <p:spPr bwMode="auto">
            <a:xfrm>
              <a:off x="6235700" y="2852738"/>
              <a:ext cx="566738" cy="831850"/>
            </a:xfrm>
            <a:custGeom>
              <a:avLst/>
              <a:gdLst>
                <a:gd name="T0" fmla="*/ 357 w 357"/>
                <a:gd name="T1" fmla="*/ 12 h 524"/>
                <a:gd name="T2" fmla="*/ 19 w 357"/>
                <a:gd name="T3" fmla="*/ 524 h 524"/>
                <a:gd name="T4" fmla="*/ 0 w 357"/>
                <a:gd name="T5" fmla="*/ 512 h 524"/>
                <a:gd name="T6" fmla="*/ 338 w 357"/>
                <a:gd name="T7" fmla="*/ 0 h 524"/>
                <a:gd name="T8" fmla="*/ 357 w 357"/>
                <a:gd name="T9" fmla="*/ 1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4">
                  <a:moveTo>
                    <a:pt x="357" y="12"/>
                  </a:moveTo>
                  <a:lnTo>
                    <a:pt x="19" y="524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7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621"/>
            <p:cNvSpPr>
              <a:spLocks/>
            </p:cNvSpPr>
            <p:nvPr userDrawn="1"/>
          </p:nvSpPr>
          <p:spPr bwMode="auto">
            <a:xfrm>
              <a:off x="6303963" y="2898775"/>
              <a:ext cx="571500" cy="835025"/>
            </a:xfrm>
            <a:custGeom>
              <a:avLst/>
              <a:gdLst>
                <a:gd name="T0" fmla="*/ 360 w 360"/>
                <a:gd name="T1" fmla="*/ 14 h 526"/>
                <a:gd name="T2" fmla="*/ 21 w 360"/>
                <a:gd name="T3" fmla="*/ 526 h 526"/>
                <a:gd name="T4" fmla="*/ 0 w 360"/>
                <a:gd name="T5" fmla="*/ 511 h 526"/>
                <a:gd name="T6" fmla="*/ 338 w 360"/>
                <a:gd name="T7" fmla="*/ 0 h 526"/>
                <a:gd name="T8" fmla="*/ 360 w 360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6">
                  <a:moveTo>
                    <a:pt x="360" y="14"/>
                  </a:moveTo>
                  <a:lnTo>
                    <a:pt x="21" y="526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60" y="14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622"/>
            <p:cNvSpPr>
              <a:spLocks/>
            </p:cNvSpPr>
            <p:nvPr userDrawn="1"/>
          </p:nvSpPr>
          <p:spPr bwMode="auto">
            <a:xfrm>
              <a:off x="6303963" y="2898775"/>
              <a:ext cx="571500" cy="835025"/>
            </a:xfrm>
            <a:custGeom>
              <a:avLst/>
              <a:gdLst>
                <a:gd name="T0" fmla="*/ 360 w 360"/>
                <a:gd name="T1" fmla="*/ 14 h 526"/>
                <a:gd name="T2" fmla="*/ 21 w 360"/>
                <a:gd name="T3" fmla="*/ 526 h 526"/>
                <a:gd name="T4" fmla="*/ 0 w 360"/>
                <a:gd name="T5" fmla="*/ 511 h 526"/>
                <a:gd name="T6" fmla="*/ 338 w 360"/>
                <a:gd name="T7" fmla="*/ 0 h 526"/>
                <a:gd name="T8" fmla="*/ 360 w 360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6">
                  <a:moveTo>
                    <a:pt x="360" y="14"/>
                  </a:moveTo>
                  <a:lnTo>
                    <a:pt x="21" y="526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6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623"/>
            <p:cNvSpPr>
              <a:spLocks/>
            </p:cNvSpPr>
            <p:nvPr userDrawn="1"/>
          </p:nvSpPr>
          <p:spPr bwMode="auto">
            <a:xfrm>
              <a:off x="6375400" y="2944813"/>
              <a:ext cx="568325" cy="835025"/>
            </a:xfrm>
            <a:custGeom>
              <a:avLst/>
              <a:gdLst>
                <a:gd name="T0" fmla="*/ 358 w 358"/>
                <a:gd name="T1" fmla="*/ 14 h 526"/>
                <a:gd name="T2" fmla="*/ 20 w 358"/>
                <a:gd name="T3" fmla="*/ 526 h 526"/>
                <a:gd name="T4" fmla="*/ 0 w 358"/>
                <a:gd name="T5" fmla="*/ 511 h 526"/>
                <a:gd name="T6" fmla="*/ 339 w 358"/>
                <a:gd name="T7" fmla="*/ 0 h 526"/>
                <a:gd name="T8" fmla="*/ 358 w 358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526">
                  <a:moveTo>
                    <a:pt x="358" y="14"/>
                  </a:moveTo>
                  <a:lnTo>
                    <a:pt x="20" y="526"/>
                  </a:lnTo>
                  <a:lnTo>
                    <a:pt x="0" y="511"/>
                  </a:lnTo>
                  <a:lnTo>
                    <a:pt x="339" y="0"/>
                  </a:lnTo>
                  <a:lnTo>
                    <a:pt x="358" y="14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624"/>
            <p:cNvSpPr>
              <a:spLocks/>
            </p:cNvSpPr>
            <p:nvPr userDrawn="1"/>
          </p:nvSpPr>
          <p:spPr bwMode="auto">
            <a:xfrm>
              <a:off x="6375400" y="2944813"/>
              <a:ext cx="568325" cy="835025"/>
            </a:xfrm>
            <a:custGeom>
              <a:avLst/>
              <a:gdLst>
                <a:gd name="T0" fmla="*/ 358 w 358"/>
                <a:gd name="T1" fmla="*/ 14 h 526"/>
                <a:gd name="T2" fmla="*/ 20 w 358"/>
                <a:gd name="T3" fmla="*/ 526 h 526"/>
                <a:gd name="T4" fmla="*/ 0 w 358"/>
                <a:gd name="T5" fmla="*/ 511 h 526"/>
                <a:gd name="T6" fmla="*/ 339 w 358"/>
                <a:gd name="T7" fmla="*/ 0 h 526"/>
                <a:gd name="T8" fmla="*/ 358 w 358"/>
                <a:gd name="T9" fmla="*/ 1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526">
                  <a:moveTo>
                    <a:pt x="358" y="14"/>
                  </a:moveTo>
                  <a:lnTo>
                    <a:pt x="20" y="526"/>
                  </a:lnTo>
                  <a:lnTo>
                    <a:pt x="0" y="511"/>
                  </a:lnTo>
                  <a:lnTo>
                    <a:pt x="339" y="0"/>
                  </a:lnTo>
                  <a:lnTo>
                    <a:pt x="358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625"/>
            <p:cNvSpPr>
              <a:spLocks/>
            </p:cNvSpPr>
            <p:nvPr userDrawn="1"/>
          </p:nvSpPr>
          <p:spPr bwMode="auto">
            <a:xfrm>
              <a:off x="6445250" y="2989263"/>
              <a:ext cx="569913" cy="835025"/>
            </a:xfrm>
            <a:custGeom>
              <a:avLst/>
              <a:gdLst>
                <a:gd name="T0" fmla="*/ 359 w 359"/>
                <a:gd name="T1" fmla="*/ 15 h 526"/>
                <a:gd name="T2" fmla="*/ 21 w 359"/>
                <a:gd name="T3" fmla="*/ 526 h 526"/>
                <a:gd name="T4" fmla="*/ 0 w 359"/>
                <a:gd name="T5" fmla="*/ 512 h 526"/>
                <a:gd name="T6" fmla="*/ 338 w 359"/>
                <a:gd name="T7" fmla="*/ 0 h 526"/>
                <a:gd name="T8" fmla="*/ 359 w 359"/>
                <a:gd name="T9" fmla="*/ 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526">
                  <a:moveTo>
                    <a:pt x="359" y="15"/>
                  </a:moveTo>
                  <a:lnTo>
                    <a:pt x="21" y="526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9" y="15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626"/>
            <p:cNvSpPr>
              <a:spLocks/>
            </p:cNvSpPr>
            <p:nvPr userDrawn="1"/>
          </p:nvSpPr>
          <p:spPr bwMode="auto">
            <a:xfrm>
              <a:off x="6445250" y="2989263"/>
              <a:ext cx="569913" cy="835025"/>
            </a:xfrm>
            <a:custGeom>
              <a:avLst/>
              <a:gdLst>
                <a:gd name="T0" fmla="*/ 359 w 359"/>
                <a:gd name="T1" fmla="*/ 15 h 526"/>
                <a:gd name="T2" fmla="*/ 21 w 359"/>
                <a:gd name="T3" fmla="*/ 526 h 526"/>
                <a:gd name="T4" fmla="*/ 0 w 359"/>
                <a:gd name="T5" fmla="*/ 512 h 526"/>
                <a:gd name="T6" fmla="*/ 338 w 359"/>
                <a:gd name="T7" fmla="*/ 0 h 526"/>
                <a:gd name="T8" fmla="*/ 359 w 359"/>
                <a:gd name="T9" fmla="*/ 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526">
                  <a:moveTo>
                    <a:pt x="359" y="15"/>
                  </a:moveTo>
                  <a:lnTo>
                    <a:pt x="21" y="526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9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4" name="Freeform 627"/>
            <p:cNvSpPr>
              <a:spLocks/>
            </p:cNvSpPr>
            <p:nvPr userDrawn="1"/>
          </p:nvSpPr>
          <p:spPr bwMode="auto">
            <a:xfrm>
              <a:off x="6516688" y="3040063"/>
              <a:ext cx="568325" cy="830263"/>
            </a:xfrm>
            <a:custGeom>
              <a:avLst/>
              <a:gdLst>
                <a:gd name="T0" fmla="*/ 358 w 358"/>
                <a:gd name="T1" fmla="*/ 12 h 523"/>
                <a:gd name="T2" fmla="*/ 19 w 358"/>
                <a:gd name="T3" fmla="*/ 523 h 523"/>
                <a:gd name="T4" fmla="*/ 0 w 358"/>
                <a:gd name="T5" fmla="*/ 511 h 523"/>
                <a:gd name="T6" fmla="*/ 338 w 358"/>
                <a:gd name="T7" fmla="*/ 0 h 523"/>
                <a:gd name="T8" fmla="*/ 358 w 358"/>
                <a:gd name="T9" fmla="*/ 12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523">
                  <a:moveTo>
                    <a:pt x="358" y="12"/>
                  </a:moveTo>
                  <a:lnTo>
                    <a:pt x="19" y="523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58" y="12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5" name="Freeform 628"/>
            <p:cNvSpPr>
              <a:spLocks/>
            </p:cNvSpPr>
            <p:nvPr userDrawn="1"/>
          </p:nvSpPr>
          <p:spPr bwMode="auto">
            <a:xfrm>
              <a:off x="6516688" y="3040063"/>
              <a:ext cx="568325" cy="830263"/>
            </a:xfrm>
            <a:custGeom>
              <a:avLst/>
              <a:gdLst>
                <a:gd name="T0" fmla="*/ 358 w 358"/>
                <a:gd name="T1" fmla="*/ 12 h 523"/>
                <a:gd name="T2" fmla="*/ 19 w 358"/>
                <a:gd name="T3" fmla="*/ 523 h 523"/>
                <a:gd name="T4" fmla="*/ 0 w 358"/>
                <a:gd name="T5" fmla="*/ 511 h 523"/>
                <a:gd name="T6" fmla="*/ 338 w 358"/>
                <a:gd name="T7" fmla="*/ 0 h 523"/>
                <a:gd name="T8" fmla="*/ 358 w 358"/>
                <a:gd name="T9" fmla="*/ 12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523">
                  <a:moveTo>
                    <a:pt x="358" y="12"/>
                  </a:moveTo>
                  <a:lnTo>
                    <a:pt x="19" y="523"/>
                  </a:lnTo>
                  <a:lnTo>
                    <a:pt x="0" y="511"/>
                  </a:lnTo>
                  <a:lnTo>
                    <a:pt x="338" y="0"/>
                  </a:lnTo>
                  <a:lnTo>
                    <a:pt x="358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6" name="Freeform 629"/>
            <p:cNvSpPr>
              <a:spLocks/>
            </p:cNvSpPr>
            <p:nvPr userDrawn="1"/>
          </p:nvSpPr>
          <p:spPr bwMode="auto">
            <a:xfrm>
              <a:off x="6584950" y="3086100"/>
              <a:ext cx="571500" cy="833438"/>
            </a:xfrm>
            <a:custGeom>
              <a:avLst/>
              <a:gdLst>
                <a:gd name="T0" fmla="*/ 360 w 360"/>
                <a:gd name="T1" fmla="*/ 14 h 525"/>
                <a:gd name="T2" fmla="*/ 22 w 360"/>
                <a:gd name="T3" fmla="*/ 525 h 525"/>
                <a:gd name="T4" fmla="*/ 0 w 360"/>
                <a:gd name="T5" fmla="*/ 511 h 525"/>
                <a:gd name="T6" fmla="*/ 339 w 360"/>
                <a:gd name="T7" fmla="*/ 0 h 525"/>
                <a:gd name="T8" fmla="*/ 360 w 360"/>
                <a:gd name="T9" fmla="*/ 1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5">
                  <a:moveTo>
                    <a:pt x="360" y="14"/>
                  </a:moveTo>
                  <a:lnTo>
                    <a:pt x="22" y="525"/>
                  </a:lnTo>
                  <a:lnTo>
                    <a:pt x="0" y="511"/>
                  </a:lnTo>
                  <a:lnTo>
                    <a:pt x="339" y="0"/>
                  </a:lnTo>
                  <a:lnTo>
                    <a:pt x="360" y="14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7" name="Freeform 630"/>
            <p:cNvSpPr>
              <a:spLocks/>
            </p:cNvSpPr>
            <p:nvPr userDrawn="1"/>
          </p:nvSpPr>
          <p:spPr bwMode="auto">
            <a:xfrm>
              <a:off x="6584950" y="3086100"/>
              <a:ext cx="571500" cy="833438"/>
            </a:xfrm>
            <a:custGeom>
              <a:avLst/>
              <a:gdLst>
                <a:gd name="T0" fmla="*/ 360 w 360"/>
                <a:gd name="T1" fmla="*/ 14 h 525"/>
                <a:gd name="T2" fmla="*/ 22 w 360"/>
                <a:gd name="T3" fmla="*/ 525 h 525"/>
                <a:gd name="T4" fmla="*/ 0 w 360"/>
                <a:gd name="T5" fmla="*/ 511 h 525"/>
                <a:gd name="T6" fmla="*/ 339 w 360"/>
                <a:gd name="T7" fmla="*/ 0 h 525"/>
                <a:gd name="T8" fmla="*/ 360 w 360"/>
                <a:gd name="T9" fmla="*/ 1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5">
                  <a:moveTo>
                    <a:pt x="360" y="14"/>
                  </a:moveTo>
                  <a:lnTo>
                    <a:pt x="22" y="525"/>
                  </a:lnTo>
                  <a:lnTo>
                    <a:pt x="0" y="511"/>
                  </a:lnTo>
                  <a:lnTo>
                    <a:pt x="339" y="0"/>
                  </a:lnTo>
                  <a:lnTo>
                    <a:pt x="36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8" name="Freeform 631"/>
            <p:cNvSpPr>
              <a:spLocks/>
            </p:cNvSpPr>
            <p:nvPr userDrawn="1"/>
          </p:nvSpPr>
          <p:spPr bwMode="auto">
            <a:xfrm>
              <a:off x="6657975" y="3130550"/>
              <a:ext cx="566738" cy="835025"/>
            </a:xfrm>
            <a:custGeom>
              <a:avLst/>
              <a:gdLst>
                <a:gd name="T0" fmla="*/ 357 w 357"/>
                <a:gd name="T1" fmla="*/ 15 h 526"/>
                <a:gd name="T2" fmla="*/ 19 w 357"/>
                <a:gd name="T3" fmla="*/ 526 h 526"/>
                <a:gd name="T4" fmla="*/ 0 w 357"/>
                <a:gd name="T5" fmla="*/ 512 h 526"/>
                <a:gd name="T6" fmla="*/ 338 w 357"/>
                <a:gd name="T7" fmla="*/ 0 h 526"/>
                <a:gd name="T8" fmla="*/ 357 w 357"/>
                <a:gd name="T9" fmla="*/ 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6">
                  <a:moveTo>
                    <a:pt x="357" y="15"/>
                  </a:moveTo>
                  <a:lnTo>
                    <a:pt x="19" y="526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7" y="15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9" name="Freeform 632"/>
            <p:cNvSpPr>
              <a:spLocks/>
            </p:cNvSpPr>
            <p:nvPr userDrawn="1"/>
          </p:nvSpPr>
          <p:spPr bwMode="auto">
            <a:xfrm>
              <a:off x="6657975" y="3130550"/>
              <a:ext cx="566738" cy="835025"/>
            </a:xfrm>
            <a:custGeom>
              <a:avLst/>
              <a:gdLst>
                <a:gd name="T0" fmla="*/ 357 w 357"/>
                <a:gd name="T1" fmla="*/ 15 h 526"/>
                <a:gd name="T2" fmla="*/ 19 w 357"/>
                <a:gd name="T3" fmla="*/ 526 h 526"/>
                <a:gd name="T4" fmla="*/ 0 w 357"/>
                <a:gd name="T5" fmla="*/ 512 h 526"/>
                <a:gd name="T6" fmla="*/ 338 w 357"/>
                <a:gd name="T7" fmla="*/ 0 h 526"/>
                <a:gd name="T8" fmla="*/ 357 w 357"/>
                <a:gd name="T9" fmla="*/ 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526">
                  <a:moveTo>
                    <a:pt x="357" y="15"/>
                  </a:moveTo>
                  <a:lnTo>
                    <a:pt x="19" y="526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57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0" name="Freeform 633"/>
            <p:cNvSpPr>
              <a:spLocks/>
            </p:cNvSpPr>
            <p:nvPr userDrawn="1"/>
          </p:nvSpPr>
          <p:spPr bwMode="auto">
            <a:xfrm>
              <a:off x="6726238" y="3176588"/>
              <a:ext cx="571500" cy="835025"/>
            </a:xfrm>
            <a:custGeom>
              <a:avLst/>
              <a:gdLst>
                <a:gd name="T0" fmla="*/ 360 w 360"/>
                <a:gd name="T1" fmla="*/ 15 h 526"/>
                <a:gd name="T2" fmla="*/ 22 w 360"/>
                <a:gd name="T3" fmla="*/ 526 h 526"/>
                <a:gd name="T4" fmla="*/ 0 w 360"/>
                <a:gd name="T5" fmla="*/ 512 h 526"/>
                <a:gd name="T6" fmla="*/ 338 w 360"/>
                <a:gd name="T7" fmla="*/ 0 h 526"/>
                <a:gd name="T8" fmla="*/ 360 w 360"/>
                <a:gd name="T9" fmla="*/ 15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526">
                  <a:moveTo>
                    <a:pt x="360" y="15"/>
                  </a:moveTo>
                  <a:lnTo>
                    <a:pt x="22" y="526"/>
                  </a:lnTo>
                  <a:lnTo>
                    <a:pt x="0" y="512"/>
                  </a:lnTo>
                  <a:lnTo>
                    <a:pt x="338" y="0"/>
                  </a:lnTo>
                  <a:lnTo>
                    <a:pt x="360" y="15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1" name="Freeform 634"/>
            <p:cNvSpPr>
              <a:spLocks/>
            </p:cNvSpPr>
            <p:nvPr userDrawn="1"/>
          </p:nvSpPr>
          <p:spPr bwMode="auto">
            <a:xfrm>
              <a:off x="6108700" y="2659063"/>
              <a:ext cx="274638" cy="231775"/>
            </a:xfrm>
            <a:custGeom>
              <a:avLst/>
              <a:gdLst>
                <a:gd name="T0" fmla="*/ 57 w 72"/>
                <a:gd name="T1" fmla="*/ 50 h 61"/>
                <a:gd name="T2" fmla="*/ 47 w 72"/>
                <a:gd name="T3" fmla="*/ 61 h 61"/>
                <a:gd name="T4" fmla="*/ 34 w 72"/>
                <a:gd name="T5" fmla="*/ 52 h 61"/>
                <a:gd name="T6" fmla="*/ 38 w 72"/>
                <a:gd name="T7" fmla="*/ 45 h 61"/>
                <a:gd name="T8" fmla="*/ 44 w 72"/>
                <a:gd name="T9" fmla="*/ 48 h 61"/>
                <a:gd name="T10" fmla="*/ 50 w 72"/>
                <a:gd name="T11" fmla="*/ 42 h 61"/>
                <a:gd name="T12" fmla="*/ 50 w 72"/>
                <a:gd name="T13" fmla="*/ 31 h 61"/>
                <a:gd name="T14" fmla="*/ 37 w 72"/>
                <a:gd name="T15" fmla="*/ 36 h 61"/>
                <a:gd name="T16" fmla="*/ 14 w 72"/>
                <a:gd name="T17" fmla="*/ 39 h 61"/>
                <a:gd name="T18" fmla="*/ 9 w 72"/>
                <a:gd name="T19" fmla="*/ 18 h 61"/>
                <a:gd name="T20" fmla="*/ 0 w 72"/>
                <a:gd name="T21" fmla="*/ 12 h 61"/>
                <a:gd name="T22" fmla="*/ 5 w 72"/>
                <a:gd name="T23" fmla="*/ 4 h 61"/>
                <a:gd name="T24" fmla="*/ 14 w 72"/>
                <a:gd name="T25" fmla="*/ 10 h 61"/>
                <a:gd name="T26" fmla="*/ 24 w 72"/>
                <a:gd name="T27" fmla="*/ 0 h 61"/>
                <a:gd name="T28" fmla="*/ 36 w 72"/>
                <a:gd name="T29" fmla="*/ 8 h 61"/>
                <a:gd name="T30" fmla="*/ 32 w 72"/>
                <a:gd name="T31" fmla="*/ 15 h 61"/>
                <a:gd name="T32" fmla="*/ 25 w 72"/>
                <a:gd name="T33" fmla="*/ 13 h 61"/>
                <a:gd name="T34" fmla="*/ 20 w 72"/>
                <a:gd name="T35" fmla="*/ 18 h 61"/>
                <a:gd name="T36" fmla="*/ 20 w 72"/>
                <a:gd name="T37" fmla="*/ 28 h 61"/>
                <a:gd name="T38" fmla="*/ 33 w 72"/>
                <a:gd name="T39" fmla="*/ 22 h 61"/>
                <a:gd name="T40" fmla="*/ 56 w 72"/>
                <a:gd name="T41" fmla="*/ 19 h 61"/>
                <a:gd name="T42" fmla="*/ 62 w 72"/>
                <a:gd name="T43" fmla="*/ 42 h 61"/>
                <a:gd name="T44" fmla="*/ 72 w 72"/>
                <a:gd name="T45" fmla="*/ 48 h 61"/>
                <a:gd name="T46" fmla="*/ 67 w 72"/>
                <a:gd name="T47" fmla="*/ 56 h 61"/>
                <a:gd name="T48" fmla="*/ 57 w 72"/>
                <a:gd name="T4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61">
                  <a:moveTo>
                    <a:pt x="57" y="50"/>
                  </a:moveTo>
                  <a:cubicBezTo>
                    <a:pt x="52" y="56"/>
                    <a:pt x="47" y="61"/>
                    <a:pt x="47" y="61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7" y="46"/>
                    <a:pt x="50" y="42"/>
                  </a:cubicBezTo>
                  <a:cubicBezTo>
                    <a:pt x="53" y="38"/>
                    <a:pt x="54" y="33"/>
                    <a:pt x="50" y="31"/>
                  </a:cubicBezTo>
                  <a:cubicBezTo>
                    <a:pt x="47" y="28"/>
                    <a:pt x="42" y="32"/>
                    <a:pt x="37" y="36"/>
                  </a:cubicBezTo>
                  <a:cubicBezTo>
                    <a:pt x="31" y="41"/>
                    <a:pt x="24" y="45"/>
                    <a:pt x="14" y="39"/>
                  </a:cubicBezTo>
                  <a:cubicBezTo>
                    <a:pt x="7" y="34"/>
                    <a:pt x="6" y="26"/>
                    <a:pt x="9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4"/>
                    <a:pt x="24" y="0"/>
                    <a:pt x="24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2" y="15"/>
                    <a:pt x="20" y="18"/>
                  </a:cubicBezTo>
                  <a:cubicBezTo>
                    <a:pt x="17" y="22"/>
                    <a:pt x="18" y="26"/>
                    <a:pt x="20" y="28"/>
                  </a:cubicBezTo>
                  <a:cubicBezTo>
                    <a:pt x="24" y="30"/>
                    <a:pt x="28" y="26"/>
                    <a:pt x="33" y="22"/>
                  </a:cubicBezTo>
                  <a:cubicBezTo>
                    <a:pt x="40" y="18"/>
                    <a:pt x="47" y="13"/>
                    <a:pt x="56" y="19"/>
                  </a:cubicBezTo>
                  <a:cubicBezTo>
                    <a:pt x="64" y="24"/>
                    <a:pt x="65" y="33"/>
                    <a:pt x="62" y="4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57" y="50"/>
                    <a:pt x="57" y="50"/>
                    <a:pt x="57" y="50"/>
                  </a:cubicBezTo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2" name="Freeform 635"/>
            <p:cNvSpPr>
              <a:spLocks/>
            </p:cNvSpPr>
            <p:nvPr userDrawn="1"/>
          </p:nvSpPr>
          <p:spPr bwMode="auto">
            <a:xfrm>
              <a:off x="6051550" y="2417763"/>
              <a:ext cx="214313" cy="130175"/>
            </a:xfrm>
            <a:custGeom>
              <a:avLst/>
              <a:gdLst>
                <a:gd name="T0" fmla="*/ 0 w 135"/>
                <a:gd name="T1" fmla="*/ 29 h 82"/>
                <a:gd name="T2" fmla="*/ 135 w 135"/>
                <a:gd name="T3" fmla="*/ 0 h 82"/>
                <a:gd name="T4" fmla="*/ 82 w 135"/>
                <a:gd name="T5" fmla="*/ 82 h 82"/>
                <a:gd name="T6" fmla="*/ 0 w 135"/>
                <a:gd name="T7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82">
                  <a:moveTo>
                    <a:pt x="0" y="29"/>
                  </a:moveTo>
                  <a:lnTo>
                    <a:pt x="135" y="0"/>
                  </a:lnTo>
                  <a:lnTo>
                    <a:pt x="82" y="82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3" name="Freeform 636"/>
            <p:cNvSpPr>
              <a:spLocks/>
            </p:cNvSpPr>
            <p:nvPr userDrawn="1"/>
          </p:nvSpPr>
          <p:spPr bwMode="auto">
            <a:xfrm>
              <a:off x="6051550" y="2417763"/>
              <a:ext cx="214313" cy="130175"/>
            </a:xfrm>
            <a:custGeom>
              <a:avLst/>
              <a:gdLst>
                <a:gd name="T0" fmla="*/ 0 w 135"/>
                <a:gd name="T1" fmla="*/ 29 h 82"/>
                <a:gd name="T2" fmla="*/ 135 w 135"/>
                <a:gd name="T3" fmla="*/ 0 h 82"/>
                <a:gd name="T4" fmla="*/ 82 w 135"/>
                <a:gd name="T5" fmla="*/ 82 h 82"/>
                <a:gd name="T6" fmla="*/ 0 w 135"/>
                <a:gd name="T7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82">
                  <a:moveTo>
                    <a:pt x="0" y="29"/>
                  </a:moveTo>
                  <a:lnTo>
                    <a:pt x="135" y="0"/>
                  </a:lnTo>
                  <a:lnTo>
                    <a:pt x="82" y="82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4" name="Freeform 637"/>
            <p:cNvSpPr>
              <a:spLocks/>
            </p:cNvSpPr>
            <p:nvPr userDrawn="1"/>
          </p:nvSpPr>
          <p:spPr bwMode="auto">
            <a:xfrm>
              <a:off x="5359400" y="2692400"/>
              <a:ext cx="1789113" cy="1487488"/>
            </a:xfrm>
            <a:custGeom>
              <a:avLst/>
              <a:gdLst>
                <a:gd name="T0" fmla="*/ 177 w 1127"/>
                <a:gd name="T1" fmla="*/ 65 h 937"/>
                <a:gd name="T2" fmla="*/ 0 w 1127"/>
                <a:gd name="T3" fmla="*/ 658 h 937"/>
                <a:gd name="T4" fmla="*/ 921 w 1127"/>
                <a:gd name="T5" fmla="*/ 937 h 937"/>
                <a:gd name="T6" fmla="*/ 1127 w 1127"/>
                <a:gd name="T7" fmla="*/ 250 h 937"/>
                <a:gd name="T8" fmla="*/ 297 w 1127"/>
                <a:gd name="T9" fmla="*/ 0 h 937"/>
                <a:gd name="T10" fmla="*/ 177 w 1127"/>
                <a:gd name="T11" fmla="*/ 65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7" h="937">
                  <a:moveTo>
                    <a:pt x="177" y="65"/>
                  </a:moveTo>
                  <a:lnTo>
                    <a:pt x="0" y="658"/>
                  </a:lnTo>
                  <a:lnTo>
                    <a:pt x="921" y="937"/>
                  </a:lnTo>
                  <a:lnTo>
                    <a:pt x="1127" y="250"/>
                  </a:lnTo>
                  <a:lnTo>
                    <a:pt x="297" y="0"/>
                  </a:lnTo>
                  <a:lnTo>
                    <a:pt x="177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5" name="Freeform 638"/>
            <p:cNvSpPr>
              <a:spLocks/>
            </p:cNvSpPr>
            <p:nvPr userDrawn="1"/>
          </p:nvSpPr>
          <p:spPr bwMode="auto">
            <a:xfrm>
              <a:off x="5359400" y="2692400"/>
              <a:ext cx="1789113" cy="1487488"/>
            </a:xfrm>
            <a:custGeom>
              <a:avLst/>
              <a:gdLst>
                <a:gd name="T0" fmla="*/ 177 w 1127"/>
                <a:gd name="T1" fmla="*/ 65 h 937"/>
                <a:gd name="T2" fmla="*/ 0 w 1127"/>
                <a:gd name="T3" fmla="*/ 658 h 937"/>
                <a:gd name="T4" fmla="*/ 921 w 1127"/>
                <a:gd name="T5" fmla="*/ 937 h 937"/>
                <a:gd name="T6" fmla="*/ 1127 w 1127"/>
                <a:gd name="T7" fmla="*/ 250 h 937"/>
                <a:gd name="T8" fmla="*/ 297 w 1127"/>
                <a:gd name="T9" fmla="*/ 0 h 937"/>
                <a:gd name="T10" fmla="*/ 177 w 1127"/>
                <a:gd name="T11" fmla="*/ 65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7" h="937">
                  <a:moveTo>
                    <a:pt x="177" y="65"/>
                  </a:moveTo>
                  <a:lnTo>
                    <a:pt x="0" y="658"/>
                  </a:lnTo>
                  <a:lnTo>
                    <a:pt x="921" y="937"/>
                  </a:lnTo>
                  <a:lnTo>
                    <a:pt x="1127" y="250"/>
                  </a:lnTo>
                  <a:lnTo>
                    <a:pt x="297" y="0"/>
                  </a:lnTo>
                  <a:lnTo>
                    <a:pt x="177" y="6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6" name="Freeform 639"/>
            <p:cNvSpPr>
              <a:spLocks/>
            </p:cNvSpPr>
            <p:nvPr userDrawn="1"/>
          </p:nvSpPr>
          <p:spPr bwMode="auto">
            <a:xfrm>
              <a:off x="5446713" y="3219450"/>
              <a:ext cx="617538" cy="604838"/>
            </a:xfrm>
            <a:custGeom>
              <a:avLst/>
              <a:gdLst>
                <a:gd name="T0" fmla="*/ 389 w 389"/>
                <a:gd name="T1" fmla="*/ 91 h 381"/>
                <a:gd name="T2" fmla="*/ 302 w 389"/>
                <a:gd name="T3" fmla="*/ 381 h 381"/>
                <a:gd name="T4" fmla="*/ 0 w 389"/>
                <a:gd name="T5" fmla="*/ 290 h 381"/>
                <a:gd name="T6" fmla="*/ 86 w 389"/>
                <a:gd name="T7" fmla="*/ 0 h 381"/>
                <a:gd name="T8" fmla="*/ 389 w 389"/>
                <a:gd name="T9" fmla="*/ 9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81">
                  <a:moveTo>
                    <a:pt x="389" y="91"/>
                  </a:moveTo>
                  <a:lnTo>
                    <a:pt x="302" y="381"/>
                  </a:lnTo>
                  <a:lnTo>
                    <a:pt x="0" y="290"/>
                  </a:lnTo>
                  <a:lnTo>
                    <a:pt x="86" y="0"/>
                  </a:lnTo>
                  <a:lnTo>
                    <a:pt x="389" y="91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7" name="Freeform 640"/>
            <p:cNvSpPr>
              <a:spLocks/>
            </p:cNvSpPr>
            <p:nvPr userDrawn="1"/>
          </p:nvSpPr>
          <p:spPr bwMode="auto">
            <a:xfrm>
              <a:off x="5999163" y="2913063"/>
              <a:ext cx="315913" cy="942975"/>
            </a:xfrm>
            <a:custGeom>
              <a:avLst/>
              <a:gdLst>
                <a:gd name="T0" fmla="*/ 199 w 199"/>
                <a:gd name="T1" fmla="*/ 8 h 594"/>
                <a:gd name="T2" fmla="*/ 21 w 199"/>
                <a:gd name="T3" fmla="*/ 594 h 594"/>
                <a:gd name="T4" fmla="*/ 0 w 199"/>
                <a:gd name="T5" fmla="*/ 586 h 594"/>
                <a:gd name="T6" fmla="*/ 175 w 199"/>
                <a:gd name="T7" fmla="*/ 0 h 594"/>
                <a:gd name="T8" fmla="*/ 199 w 199"/>
                <a:gd name="T9" fmla="*/ 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4">
                  <a:moveTo>
                    <a:pt x="199" y="8"/>
                  </a:moveTo>
                  <a:lnTo>
                    <a:pt x="21" y="594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8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8" name="Freeform 641"/>
            <p:cNvSpPr>
              <a:spLocks/>
            </p:cNvSpPr>
            <p:nvPr userDrawn="1"/>
          </p:nvSpPr>
          <p:spPr bwMode="auto">
            <a:xfrm>
              <a:off x="5999163" y="2913063"/>
              <a:ext cx="315913" cy="942975"/>
            </a:xfrm>
            <a:custGeom>
              <a:avLst/>
              <a:gdLst>
                <a:gd name="T0" fmla="*/ 199 w 199"/>
                <a:gd name="T1" fmla="*/ 8 h 594"/>
                <a:gd name="T2" fmla="*/ 21 w 199"/>
                <a:gd name="T3" fmla="*/ 594 h 594"/>
                <a:gd name="T4" fmla="*/ 0 w 199"/>
                <a:gd name="T5" fmla="*/ 586 h 594"/>
                <a:gd name="T6" fmla="*/ 175 w 199"/>
                <a:gd name="T7" fmla="*/ 0 h 594"/>
                <a:gd name="T8" fmla="*/ 199 w 199"/>
                <a:gd name="T9" fmla="*/ 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4">
                  <a:moveTo>
                    <a:pt x="199" y="8"/>
                  </a:moveTo>
                  <a:lnTo>
                    <a:pt x="21" y="594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9" name="Freeform 642"/>
            <p:cNvSpPr>
              <a:spLocks/>
            </p:cNvSpPr>
            <p:nvPr userDrawn="1"/>
          </p:nvSpPr>
          <p:spPr bwMode="auto">
            <a:xfrm>
              <a:off x="6078538" y="2936875"/>
              <a:ext cx="315913" cy="944563"/>
            </a:xfrm>
            <a:custGeom>
              <a:avLst/>
              <a:gdLst>
                <a:gd name="T0" fmla="*/ 199 w 199"/>
                <a:gd name="T1" fmla="*/ 7 h 595"/>
                <a:gd name="T2" fmla="*/ 24 w 199"/>
                <a:gd name="T3" fmla="*/ 595 h 595"/>
                <a:gd name="T4" fmla="*/ 0 w 199"/>
                <a:gd name="T5" fmla="*/ 588 h 595"/>
                <a:gd name="T6" fmla="*/ 175 w 199"/>
                <a:gd name="T7" fmla="*/ 0 h 595"/>
                <a:gd name="T8" fmla="*/ 199 w 199"/>
                <a:gd name="T9" fmla="*/ 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5">
                  <a:moveTo>
                    <a:pt x="199" y="7"/>
                  </a:moveTo>
                  <a:lnTo>
                    <a:pt x="24" y="595"/>
                  </a:lnTo>
                  <a:lnTo>
                    <a:pt x="0" y="588"/>
                  </a:lnTo>
                  <a:lnTo>
                    <a:pt x="175" y="0"/>
                  </a:lnTo>
                  <a:lnTo>
                    <a:pt x="199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0" name="Freeform 643"/>
            <p:cNvSpPr>
              <a:spLocks/>
            </p:cNvSpPr>
            <p:nvPr userDrawn="1"/>
          </p:nvSpPr>
          <p:spPr bwMode="auto">
            <a:xfrm>
              <a:off x="6078538" y="2936875"/>
              <a:ext cx="315913" cy="944563"/>
            </a:xfrm>
            <a:custGeom>
              <a:avLst/>
              <a:gdLst>
                <a:gd name="T0" fmla="*/ 199 w 199"/>
                <a:gd name="T1" fmla="*/ 7 h 595"/>
                <a:gd name="T2" fmla="*/ 24 w 199"/>
                <a:gd name="T3" fmla="*/ 595 h 595"/>
                <a:gd name="T4" fmla="*/ 0 w 199"/>
                <a:gd name="T5" fmla="*/ 588 h 595"/>
                <a:gd name="T6" fmla="*/ 175 w 199"/>
                <a:gd name="T7" fmla="*/ 0 h 595"/>
                <a:gd name="T8" fmla="*/ 199 w 199"/>
                <a:gd name="T9" fmla="*/ 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5">
                  <a:moveTo>
                    <a:pt x="199" y="7"/>
                  </a:moveTo>
                  <a:lnTo>
                    <a:pt x="24" y="595"/>
                  </a:lnTo>
                  <a:lnTo>
                    <a:pt x="0" y="588"/>
                  </a:lnTo>
                  <a:lnTo>
                    <a:pt x="175" y="0"/>
                  </a:lnTo>
                  <a:lnTo>
                    <a:pt x="199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1" name="Freeform 644"/>
            <p:cNvSpPr>
              <a:spLocks/>
            </p:cNvSpPr>
            <p:nvPr userDrawn="1"/>
          </p:nvSpPr>
          <p:spPr bwMode="auto">
            <a:xfrm>
              <a:off x="6159500" y="2963863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4 w 199"/>
                <a:gd name="T3" fmla="*/ 593 h 593"/>
                <a:gd name="T4" fmla="*/ 0 w 199"/>
                <a:gd name="T5" fmla="*/ 586 h 593"/>
                <a:gd name="T6" fmla="*/ 177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4" y="593"/>
                  </a:lnTo>
                  <a:lnTo>
                    <a:pt x="0" y="586"/>
                  </a:lnTo>
                  <a:lnTo>
                    <a:pt x="177" y="0"/>
                  </a:lnTo>
                  <a:lnTo>
                    <a:pt x="199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2" name="Freeform 645"/>
            <p:cNvSpPr>
              <a:spLocks/>
            </p:cNvSpPr>
            <p:nvPr userDrawn="1"/>
          </p:nvSpPr>
          <p:spPr bwMode="auto">
            <a:xfrm>
              <a:off x="6159500" y="2963863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4 w 199"/>
                <a:gd name="T3" fmla="*/ 593 h 593"/>
                <a:gd name="T4" fmla="*/ 0 w 199"/>
                <a:gd name="T5" fmla="*/ 586 h 593"/>
                <a:gd name="T6" fmla="*/ 177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4" y="593"/>
                  </a:lnTo>
                  <a:lnTo>
                    <a:pt x="0" y="586"/>
                  </a:lnTo>
                  <a:lnTo>
                    <a:pt x="177" y="0"/>
                  </a:lnTo>
                  <a:lnTo>
                    <a:pt x="199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3" name="Freeform 646"/>
            <p:cNvSpPr>
              <a:spLocks/>
            </p:cNvSpPr>
            <p:nvPr userDrawn="1"/>
          </p:nvSpPr>
          <p:spPr bwMode="auto">
            <a:xfrm>
              <a:off x="6238875" y="2986088"/>
              <a:ext cx="319088" cy="946150"/>
            </a:xfrm>
            <a:custGeom>
              <a:avLst/>
              <a:gdLst>
                <a:gd name="T0" fmla="*/ 201 w 201"/>
                <a:gd name="T1" fmla="*/ 7 h 596"/>
                <a:gd name="T2" fmla="*/ 24 w 201"/>
                <a:gd name="T3" fmla="*/ 596 h 596"/>
                <a:gd name="T4" fmla="*/ 0 w 201"/>
                <a:gd name="T5" fmla="*/ 588 h 596"/>
                <a:gd name="T6" fmla="*/ 177 w 201"/>
                <a:gd name="T7" fmla="*/ 0 h 596"/>
                <a:gd name="T8" fmla="*/ 201 w 201"/>
                <a:gd name="T9" fmla="*/ 7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96">
                  <a:moveTo>
                    <a:pt x="201" y="7"/>
                  </a:moveTo>
                  <a:lnTo>
                    <a:pt x="24" y="596"/>
                  </a:lnTo>
                  <a:lnTo>
                    <a:pt x="0" y="588"/>
                  </a:lnTo>
                  <a:lnTo>
                    <a:pt x="177" y="0"/>
                  </a:lnTo>
                  <a:lnTo>
                    <a:pt x="201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4" name="Freeform 647"/>
            <p:cNvSpPr>
              <a:spLocks/>
            </p:cNvSpPr>
            <p:nvPr userDrawn="1"/>
          </p:nvSpPr>
          <p:spPr bwMode="auto">
            <a:xfrm>
              <a:off x="6238875" y="2986088"/>
              <a:ext cx="319088" cy="946150"/>
            </a:xfrm>
            <a:custGeom>
              <a:avLst/>
              <a:gdLst>
                <a:gd name="T0" fmla="*/ 201 w 201"/>
                <a:gd name="T1" fmla="*/ 7 h 596"/>
                <a:gd name="T2" fmla="*/ 24 w 201"/>
                <a:gd name="T3" fmla="*/ 596 h 596"/>
                <a:gd name="T4" fmla="*/ 0 w 201"/>
                <a:gd name="T5" fmla="*/ 588 h 596"/>
                <a:gd name="T6" fmla="*/ 177 w 201"/>
                <a:gd name="T7" fmla="*/ 0 h 596"/>
                <a:gd name="T8" fmla="*/ 201 w 201"/>
                <a:gd name="T9" fmla="*/ 7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96">
                  <a:moveTo>
                    <a:pt x="201" y="7"/>
                  </a:moveTo>
                  <a:lnTo>
                    <a:pt x="24" y="596"/>
                  </a:lnTo>
                  <a:lnTo>
                    <a:pt x="0" y="588"/>
                  </a:lnTo>
                  <a:lnTo>
                    <a:pt x="177" y="0"/>
                  </a:lnTo>
                  <a:lnTo>
                    <a:pt x="20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5" name="Freeform 648"/>
            <p:cNvSpPr>
              <a:spLocks/>
            </p:cNvSpPr>
            <p:nvPr userDrawn="1"/>
          </p:nvSpPr>
          <p:spPr bwMode="auto">
            <a:xfrm>
              <a:off x="6323013" y="3013075"/>
              <a:ext cx="315913" cy="941388"/>
            </a:xfrm>
            <a:custGeom>
              <a:avLst/>
              <a:gdLst>
                <a:gd name="T0" fmla="*/ 199 w 199"/>
                <a:gd name="T1" fmla="*/ 5 h 593"/>
                <a:gd name="T2" fmla="*/ 21 w 199"/>
                <a:gd name="T3" fmla="*/ 593 h 593"/>
                <a:gd name="T4" fmla="*/ 0 w 199"/>
                <a:gd name="T5" fmla="*/ 586 h 593"/>
                <a:gd name="T6" fmla="*/ 175 w 199"/>
                <a:gd name="T7" fmla="*/ 0 h 593"/>
                <a:gd name="T8" fmla="*/ 199 w 199"/>
                <a:gd name="T9" fmla="*/ 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5"/>
                  </a:moveTo>
                  <a:lnTo>
                    <a:pt x="21" y="593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5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6" name="Freeform 649"/>
            <p:cNvSpPr>
              <a:spLocks/>
            </p:cNvSpPr>
            <p:nvPr userDrawn="1"/>
          </p:nvSpPr>
          <p:spPr bwMode="auto">
            <a:xfrm>
              <a:off x="6323013" y="3013075"/>
              <a:ext cx="315913" cy="941388"/>
            </a:xfrm>
            <a:custGeom>
              <a:avLst/>
              <a:gdLst>
                <a:gd name="T0" fmla="*/ 199 w 199"/>
                <a:gd name="T1" fmla="*/ 5 h 593"/>
                <a:gd name="T2" fmla="*/ 21 w 199"/>
                <a:gd name="T3" fmla="*/ 593 h 593"/>
                <a:gd name="T4" fmla="*/ 0 w 199"/>
                <a:gd name="T5" fmla="*/ 586 h 593"/>
                <a:gd name="T6" fmla="*/ 175 w 199"/>
                <a:gd name="T7" fmla="*/ 0 h 593"/>
                <a:gd name="T8" fmla="*/ 199 w 199"/>
                <a:gd name="T9" fmla="*/ 5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5"/>
                  </a:moveTo>
                  <a:lnTo>
                    <a:pt x="21" y="593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7" name="Freeform 650"/>
            <p:cNvSpPr>
              <a:spLocks/>
            </p:cNvSpPr>
            <p:nvPr userDrawn="1"/>
          </p:nvSpPr>
          <p:spPr bwMode="auto">
            <a:xfrm>
              <a:off x="6402388" y="3035300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4 w 199"/>
                <a:gd name="T3" fmla="*/ 593 h 593"/>
                <a:gd name="T4" fmla="*/ 0 w 199"/>
                <a:gd name="T5" fmla="*/ 586 h 593"/>
                <a:gd name="T6" fmla="*/ 175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4" y="593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8" name="Freeform 651"/>
            <p:cNvSpPr>
              <a:spLocks/>
            </p:cNvSpPr>
            <p:nvPr userDrawn="1"/>
          </p:nvSpPr>
          <p:spPr bwMode="auto">
            <a:xfrm>
              <a:off x="6402388" y="3035300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4 w 199"/>
                <a:gd name="T3" fmla="*/ 593 h 593"/>
                <a:gd name="T4" fmla="*/ 0 w 199"/>
                <a:gd name="T5" fmla="*/ 586 h 593"/>
                <a:gd name="T6" fmla="*/ 175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4" y="593"/>
                  </a:lnTo>
                  <a:lnTo>
                    <a:pt x="0" y="586"/>
                  </a:lnTo>
                  <a:lnTo>
                    <a:pt x="175" y="0"/>
                  </a:lnTo>
                  <a:lnTo>
                    <a:pt x="199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9" name="Freeform 652"/>
            <p:cNvSpPr>
              <a:spLocks/>
            </p:cNvSpPr>
            <p:nvPr userDrawn="1"/>
          </p:nvSpPr>
          <p:spPr bwMode="auto">
            <a:xfrm>
              <a:off x="6481763" y="3059113"/>
              <a:ext cx="317500" cy="944563"/>
            </a:xfrm>
            <a:custGeom>
              <a:avLst/>
              <a:gdLst>
                <a:gd name="T0" fmla="*/ 200 w 200"/>
                <a:gd name="T1" fmla="*/ 7 h 595"/>
                <a:gd name="T2" fmla="*/ 24 w 200"/>
                <a:gd name="T3" fmla="*/ 595 h 595"/>
                <a:gd name="T4" fmla="*/ 0 w 200"/>
                <a:gd name="T5" fmla="*/ 588 h 595"/>
                <a:gd name="T6" fmla="*/ 178 w 200"/>
                <a:gd name="T7" fmla="*/ 0 h 595"/>
                <a:gd name="T8" fmla="*/ 200 w 200"/>
                <a:gd name="T9" fmla="*/ 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95">
                  <a:moveTo>
                    <a:pt x="200" y="7"/>
                  </a:moveTo>
                  <a:lnTo>
                    <a:pt x="24" y="595"/>
                  </a:lnTo>
                  <a:lnTo>
                    <a:pt x="0" y="588"/>
                  </a:lnTo>
                  <a:lnTo>
                    <a:pt x="178" y="0"/>
                  </a:lnTo>
                  <a:lnTo>
                    <a:pt x="200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0" name="Freeform 653"/>
            <p:cNvSpPr>
              <a:spLocks/>
            </p:cNvSpPr>
            <p:nvPr userDrawn="1"/>
          </p:nvSpPr>
          <p:spPr bwMode="auto">
            <a:xfrm>
              <a:off x="6481763" y="3059113"/>
              <a:ext cx="317500" cy="944563"/>
            </a:xfrm>
            <a:custGeom>
              <a:avLst/>
              <a:gdLst>
                <a:gd name="T0" fmla="*/ 200 w 200"/>
                <a:gd name="T1" fmla="*/ 7 h 595"/>
                <a:gd name="T2" fmla="*/ 24 w 200"/>
                <a:gd name="T3" fmla="*/ 595 h 595"/>
                <a:gd name="T4" fmla="*/ 0 w 200"/>
                <a:gd name="T5" fmla="*/ 588 h 595"/>
                <a:gd name="T6" fmla="*/ 178 w 200"/>
                <a:gd name="T7" fmla="*/ 0 h 595"/>
                <a:gd name="T8" fmla="*/ 200 w 200"/>
                <a:gd name="T9" fmla="*/ 7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95">
                  <a:moveTo>
                    <a:pt x="200" y="7"/>
                  </a:moveTo>
                  <a:lnTo>
                    <a:pt x="24" y="595"/>
                  </a:lnTo>
                  <a:lnTo>
                    <a:pt x="0" y="588"/>
                  </a:lnTo>
                  <a:lnTo>
                    <a:pt x="178" y="0"/>
                  </a:lnTo>
                  <a:lnTo>
                    <a:pt x="20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1" name="Freeform 654"/>
            <p:cNvSpPr>
              <a:spLocks/>
            </p:cNvSpPr>
            <p:nvPr userDrawn="1"/>
          </p:nvSpPr>
          <p:spPr bwMode="auto">
            <a:xfrm>
              <a:off x="6562725" y="3086100"/>
              <a:ext cx="319088" cy="941388"/>
            </a:xfrm>
            <a:custGeom>
              <a:avLst/>
              <a:gdLst>
                <a:gd name="T0" fmla="*/ 201 w 201"/>
                <a:gd name="T1" fmla="*/ 7 h 593"/>
                <a:gd name="T2" fmla="*/ 24 w 201"/>
                <a:gd name="T3" fmla="*/ 593 h 593"/>
                <a:gd name="T4" fmla="*/ 0 w 201"/>
                <a:gd name="T5" fmla="*/ 585 h 593"/>
                <a:gd name="T6" fmla="*/ 177 w 201"/>
                <a:gd name="T7" fmla="*/ 0 h 593"/>
                <a:gd name="T8" fmla="*/ 201 w 201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93">
                  <a:moveTo>
                    <a:pt x="201" y="7"/>
                  </a:moveTo>
                  <a:lnTo>
                    <a:pt x="24" y="593"/>
                  </a:lnTo>
                  <a:lnTo>
                    <a:pt x="0" y="585"/>
                  </a:lnTo>
                  <a:lnTo>
                    <a:pt x="177" y="0"/>
                  </a:lnTo>
                  <a:lnTo>
                    <a:pt x="201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2" name="Freeform 655"/>
            <p:cNvSpPr>
              <a:spLocks/>
            </p:cNvSpPr>
            <p:nvPr userDrawn="1"/>
          </p:nvSpPr>
          <p:spPr bwMode="auto">
            <a:xfrm>
              <a:off x="6562725" y="3086100"/>
              <a:ext cx="319088" cy="941388"/>
            </a:xfrm>
            <a:custGeom>
              <a:avLst/>
              <a:gdLst>
                <a:gd name="T0" fmla="*/ 201 w 201"/>
                <a:gd name="T1" fmla="*/ 7 h 593"/>
                <a:gd name="T2" fmla="*/ 24 w 201"/>
                <a:gd name="T3" fmla="*/ 593 h 593"/>
                <a:gd name="T4" fmla="*/ 0 w 201"/>
                <a:gd name="T5" fmla="*/ 585 h 593"/>
                <a:gd name="T6" fmla="*/ 177 w 201"/>
                <a:gd name="T7" fmla="*/ 0 h 593"/>
                <a:gd name="T8" fmla="*/ 201 w 201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93">
                  <a:moveTo>
                    <a:pt x="201" y="7"/>
                  </a:moveTo>
                  <a:lnTo>
                    <a:pt x="24" y="593"/>
                  </a:lnTo>
                  <a:lnTo>
                    <a:pt x="0" y="585"/>
                  </a:lnTo>
                  <a:lnTo>
                    <a:pt x="177" y="0"/>
                  </a:lnTo>
                  <a:lnTo>
                    <a:pt x="201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3" name="Freeform 656"/>
            <p:cNvSpPr>
              <a:spLocks/>
            </p:cNvSpPr>
            <p:nvPr userDrawn="1"/>
          </p:nvSpPr>
          <p:spPr bwMode="auto">
            <a:xfrm>
              <a:off x="6646863" y="3108325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1 w 199"/>
                <a:gd name="T3" fmla="*/ 593 h 593"/>
                <a:gd name="T4" fmla="*/ 0 w 199"/>
                <a:gd name="T5" fmla="*/ 588 h 593"/>
                <a:gd name="T6" fmla="*/ 175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1" y="593"/>
                  </a:lnTo>
                  <a:lnTo>
                    <a:pt x="0" y="588"/>
                  </a:lnTo>
                  <a:lnTo>
                    <a:pt x="175" y="0"/>
                  </a:lnTo>
                  <a:lnTo>
                    <a:pt x="199" y="7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4" name="Freeform 657"/>
            <p:cNvSpPr>
              <a:spLocks/>
            </p:cNvSpPr>
            <p:nvPr userDrawn="1"/>
          </p:nvSpPr>
          <p:spPr bwMode="auto">
            <a:xfrm>
              <a:off x="6646863" y="3108325"/>
              <a:ext cx="315913" cy="941388"/>
            </a:xfrm>
            <a:custGeom>
              <a:avLst/>
              <a:gdLst>
                <a:gd name="T0" fmla="*/ 199 w 199"/>
                <a:gd name="T1" fmla="*/ 7 h 593"/>
                <a:gd name="T2" fmla="*/ 21 w 199"/>
                <a:gd name="T3" fmla="*/ 593 h 593"/>
                <a:gd name="T4" fmla="*/ 0 w 199"/>
                <a:gd name="T5" fmla="*/ 588 h 593"/>
                <a:gd name="T6" fmla="*/ 175 w 199"/>
                <a:gd name="T7" fmla="*/ 0 h 593"/>
                <a:gd name="T8" fmla="*/ 199 w 199"/>
                <a:gd name="T9" fmla="*/ 7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3">
                  <a:moveTo>
                    <a:pt x="199" y="7"/>
                  </a:moveTo>
                  <a:lnTo>
                    <a:pt x="21" y="593"/>
                  </a:lnTo>
                  <a:lnTo>
                    <a:pt x="0" y="588"/>
                  </a:lnTo>
                  <a:lnTo>
                    <a:pt x="175" y="0"/>
                  </a:lnTo>
                  <a:lnTo>
                    <a:pt x="199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5" name="Freeform 658"/>
            <p:cNvSpPr>
              <a:spLocks/>
            </p:cNvSpPr>
            <p:nvPr userDrawn="1"/>
          </p:nvSpPr>
          <p:spPr bwMode="auto">
            <a:xfrm>
              <a:off x="6726238" y="3130550"/>
              <a:ext cx="315913" cy="946150"/>
            </a:xfrm>
            <a:custGeom>
              <a:avLst/>
              <a:gdLst>
                <a:gd name="T0" fmla="*/ 199 w 199"/>
                <a:gd name="T1" fmla="*/ 8 h 596"/>
                <a:gd name="T2" fmla="*/ 24 w 199"/>
                <a:gd name="T3" fmla="*/ 596 h 596"/>
                <a:gd name="T4" fmla="*/ 0 w 199"/>
                <a:gd name="T5" fmla="*/ 589 h 596"/>
                <a:gd name="T6" fmla="*/ 175 w 199"/>
                <a:gd name="T7" fmla="*/ 0 h 596"/>
                <a:gd name="T8" fmla="*/ 199 w 199"/>
                <a:gd name="T9" fmla="*/ 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6">
                  <a:moveTo>
                    <a:pt x="199" y="8"/>
                  </a:moveTo>
                  <a:lnTo>
                    <a:pt x="24" y="596"/>
                  </a:lnTo>
                  <a:lnTo>
                    <a:pt x="0" y="589"/>
                  </a:lnTo>
                  <a:lnTo>
                    <a:pt x="175" y="0"/>
                  </a:lnTo>
                  <a:lnTo>
                    <a:pt x="199" y="8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6" name="Freeform 659"/>
            <p:cNvSpPr>
              <a:spLocks/>
            </p:cNvSpPr>
            <p:nvPr userDrawn="1"/>
          </p:nvSpPr>
          <p:spPr bwMode="auto">
            <a:xfrm>
              <a:off x="6726238" y="3130550"/>
              <a:ext cx="315913" cy="946150"/>
            </a:xfrm>
            <a:custGeom>
              <a:avLst/>
              <a:gdLst>
                <a:gd name="T0" fmla="*/ 199 w 199"/>
                <a:gd name="T1" fmla="*/ 8 h 596"/>
                <a:gd name="T2" fmla="*/ 24 w 199"/>
                <a:gd name="T3" fmla="*/ 596 h 596"/>
                <a:gd name="T4" fmla="*/ 0 w 199"/>
                <a:gd name="T5" fmla="*/ 589 h 596"/>
                <a:gd name="T6" fmla="*/ 175 w 199"/>
                <a:gd name="T7" fmla="*/ 0 h 596"/>
                <a:gd name="T8" fmla="*/ 199 w 199"/>
                <a:gd name="T9" fmla="*/ 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596">
                  <a:moveTo>
                    <a:pt x="199" y="8"/>
                  </a:moveTo>
                  <a:lnTo>
                    <a:pt x="24" y="596"/>
                  </a:lnTo>
                  <a:lnTo>
                    <a:pt x="0" y="589"/>
                  </a:lnTo>
                  <a:lnTo>
                    <a:pt x="175" y="0"/>
                  </a:lnTo>
                  <a:lnTo>
                    <a:pt x="199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7" name="Freeform 660"/>
            <p:cNvSpPr>
              <a:spLocks/>
            </p:cNvSpPr>
            <p:nvPr userDrawn="1"/>
          </p:nvSpPr>
          <p:spPr bwMode="auto">
            <a:xfrm>
              <a:off x="5640388" y="2692400"/>
              <a:ext cx="190500" cy="149225"/>
            </a:xfrm>
            <a:custGeom>
              <a:avLst/>
              <a:gdLst>
                <a:gd name="T0" fmla="*/ 0 w 120"/>
                <a:gd name="T1" fmla="*/ 65 h 94"/>
                <a:gd name="T2" fmla="*/ 120 w 120"/>
                <a:gd name="T3" fmla="*/ 0 h 94"/>
                <a:gd name="T4" fmla="*/ 94 w 120"/>
                <a:gd name="T5" fmla="*/ 94 h 94"/>
                <a:gd name="T6" fmla="*/ 0 w 120"/>
                <a:gd name="T7" fmla="*/ 6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94">
                  <a:moveTo>
                    <a:pt x="0" y="65"/>
                  </a:moveTo>
                  <a:lnTo>
                    <a:pt x="120" y="0"/>
                  </a:lnTo>
                  <a:lnTo>
                    <a:pt x="94" y="94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8" name="Freeform 661"/>
            <p:cNvSpPr>
              <a:spLocks/>
            </p:cNvSpPr>
            <p:nvPr userDrawn="1"/>
          </p:nvSpPr>
          <p:spPr bwMode="auto">
            <a:xfrm>
              <a:off x="4314825" y="3505200"/>
              <a:ext cx="1725613" cy="1951038"/>
            </a:xfrm>
            <a:custGeom>
              <a:avLst/>
              <a:gdLst>
                <a:gd name="T0" fmla="*/ 451 w 453"/>
                <a:gd name="T1" fmla="*/ 380 h 512"/>
                <a:gd name="T2" fmla="*/ 446 w 453"/>
                <a:gd name="T3" fmla="*/ 394 h 512"/>
                <a:gd name="T4" fmla="*/ 174 w 453"/>
                <a:gd name="T5" fmla="*/ 510 h 512"/>
                <a:gd name="T6" fmla="*/ 161 w 453"/>
                <a:gd name="T7" fmla="*/ 504 h 512"/>
                <a:gd name="T8" fmla="*/ 2 w 453"/>
                <a:gd name="T9" fmla="*/ 132 h 512"/>
                <a:gd name="T10" fmla="*/ 8 w 453"/>
                <a:gd name="T11" fmla="*/ 118 h 512"/>
                <a:gd name="T12" fmla="*/ 279 w 453"/>
                <a:gd name="T13" fmla="*/ 3 h 512"/>
                <a:gd name="T14" fmla="*/ 293 w 453"/>
                <a:gd name="T15" fmla="*/ 8 h 512"/>
                <a:gd name="T16" fmla="*/ 451 w 453"/>
                <a:gd name="T17" fmla="*/ 38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512">
                  <a:moveTo>
                    <a:pt x="451" y="380"/>
                  </a:moveTo>
                  <a:cubicBezTo>
                    <a:pt x="453" y="386"/>
                    <a:pt x="451" y="392"/>
                    <a:pt x="446" y="394"/>
                  </a:cubicBezTo>
                  <a:cubicBezTo>
                    <a:pt x="174" y="510"/>
                    <a:pt x="174" y="510"/>
                    <a:pt x="174" y="510"/>
                  </a:cubicBezTo>
                  <a:cubicBezTo>
                    <a:pt x="169" y="512"/>
                    <a:pt x="163" y="510"/>
                    <a:pt x="161" y="504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0" y="127"/>
                    <a:pt x="2" y="121"/>
                    <a:pt x="8" y="118"/>
                  </a:cubicBezTo>
                  <a:cubicBezTo>
                    <a:pt x="279" y="3"/>
                    <a:pt x="279" y="3"/>
                    <a:pt x="279" y="3"/>
                  </a:cubicBezTo>
                  <a:cubicBezTo>
                    <a:pt x="284" y="0"/>
                    <a:pt x="290" y="3"/>
                    <a:pt x="293" y="8"/>
                  </a:cubicBezTo>
                  <a:lnTo>
                    <a:pt x="451" y="380"/>
                  </a:lnTo>
                  <a:close/>
                </a:path>
              </a:pathLst>
            </a:custGeom>
            <a:solidFill>
              <a:srgbClr val="41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9" name="Freeform 662"/>
            <p:cNvSpPr>
              <a:spLocks/>
            </p:cNvSpPr>
            <p:nvPr userDrawn="1"/>
          </p:nvSpPr>
          <p:spPr bwMode="auto">
            <a:xfrm>
              <a:off x="4406900" y="3608388"/>
              <a:ext cx="1546225" cy="1752600"/>
            </a:xfrm>
            <a:custGeom>
              <a:avLst/>
              <a:gdLst>
                <a:gd name="T0" fmla="*/ 162 w 406"/>
                <a:gd name="T1" fmla="*/ 457 h 460"/>
                <a:gd name="T2" fmla="*/ 142 w 406"/>
                <a:gd name="T3" fmla="*/ 449 h 460"/>
                <a:gd name="T4" fmla="*/ 3 w 406"/>
                <a:gd name="T5" fmla="*/ 122 h 460"/>
                <a:gd name="T6" fmla="*/ 11 w 406"/>
                <a:gd name="T7" fmla="*/ 102 h 460"/>
                <a:gd name="T8" fmla="*/ 244 w 406"/>
                <a:gd name="T9" fmla="*/ 3 h 460"/>
                <a:gd name="T10" fmla="*/ 264 w 406"/>
                <a:gd name="T11" fmla="*/ 11 h 460"/>
                <a:gd name="T12" fmla="*/ 403 w 406"/>
                <a:gd name="T13" fmla="*/ 338 h 460"/>
                <a:gd name="T14" fmla="*/ 395 w 406"/>
                <a:gd name="T15" fmla="*/ 358 h 460"/>
                <a:gd name="T16" fmla="*/ 162 w 406"/>
                <a:gd name="T17" fmla="*/ 457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6" h="460">
                  <a:moveTo>
                    <a:pt x="162" y="457"/>
                  </a:moveTo>
                  <a:cubicBezTo>
                    <a:pt x="155" y="460"/>
                    <a:pt x="146" y="457"/>
                    <a:pt x="142" y="449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14"/>
                    <a:pt x="4" y="106"/>
                    <a:pt x="11" y="102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51" y="0"/>
                    <a:pt x="260" y="4"/>
                    <a:pt x="264" y="11"/>
                  </a:cubicBezTo>
                  <a:cubicBezTo>
                    <a:pt x="403" y="338"/>
                    <a:pt x="403" y="338"/>
                    <a:pt x="403" y="338"/>
                  </a:cubicBezTo>
                  <a:cubicBezTo>
                    <a:pt x="406" y="346"/>
                    <a:pt x="402" y="355"/>
                    <a:pt x="395" y="358"/>
                  </a:cubicBezTo>
                  <a:lnTo>
                    <a:pt x="162" y="457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0" name="Freeform 663"/>
            <p:cNvSpPr>
              <a:spLocks/>
            </p:cNvSpPr>
            <p:nvPr userDrawn="1"/>
          </p:nvSpPr>
          <p:spPr bwMode="auto">
            <a:xfrm>
              <a:off x="4403725" y="3595688"/>
              <a:ext cx="1546225" cy="1757363"/>
            </a:xfrm>
            <a:custGeom>
              <a:avLst/>
              <a:gdLst>
                <a:gd name="T0" fmla="*/ 162 w 406"/>
                <a:gd name="T1" fmla="*/ 457 h 461"/>
                <a:gd name="T2" fmla="*/ 142 w 406"/>
                <a:gd name="T3" fmla="*/ 449 h 461"/>
                <a:gd name="T4" fmla="*/ 3 w 406"/>
                <a:gd name="T5" fmla="*/ 123 h 461"/>
                <a:gd name="T6" fmla="*/ 11 w 406"/>
                <a:gd name="T7" fmla="*/ 103 h 461"/>
                <a:gd name="T8" fmla="*/ 244 w 406"/>
                <a:gd name="T9" fmla="*/ 4 h 461"/>
                <a:gd name="T10" fmla="*/ 263 w 406"/>
                <a:gd name="T11" fmla="*/ 12 h 461"/>
                <a:gd name="T12" fmla="*/ 403 w 406"/>
                <a:gd name="T13" fmla="*/ 339 h 461"/>
                <a:gd name="T14" fmla="*/ 395 w 406"/>
                <a:gd name="T15" fmla="*/ 358 h 461"/>
                <a:gd name="T16" fmla="*/ 162 w 406"/>
                <a:gd name="T17" fmla="*/ 4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6" h="461">
                  <a:moveTo>
                    <a:pt x="162" y="457"/>
                  </a:moveTo>
                  <a:cubicBezTo>
                    <a:pt x="155" y="461"/>
                    <a:pt x="146" y="457"/>
                    <a:pt x="142" y="449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0" y="115"/>
                    <a:pt x="4" y="106"/>
                    <a:pt x="11" y="103"/>
                  </a:cubicBezTo>
                  <a:cubicBezTo>
                    <a:pt x="244" y="4"/>
                    <a:pt x="244" y="4"/>
                    <a:pt x="244" y="4"/>
                  </a:cubicBezTo>
                  <a:cubicBezTo>
                    <a:pt x="251" y="0"/>
                    <a:pt x="260" y="4"/>
                    <a:pt x="263" y="12"/>
                  </a:cubicBezTo>
                  <a:cubicBezTo>
                    <a:pt x="403" y="339"/>
                    <a:pt x="403" y="339"/>
                    <a:pt x="403" y="339"/>
                  </a:cubicBezTo>
                  <a:cubicBezTo>
                    <a:pt x="406" y="346"/>
                    <a:pt x="402" y="355"/>
                    <a:pt x="395" y="358"/>
                  </a:cubicBezTo>
                  <a:lnTo>
                    <a:pt x="162" y="457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1" name="Freeform 664"/>
            <p:cNvSpPr>
              <a:spLocks/>
            </p:cNvSpPr>
            <p:nvPr userDrawn="1"/>
          </p:nvSpPr>
          <p:spPr bwMode="auto">
            <a:xfrm>
              <a:off x="4398963" y="3589338"/>
              <a:ext cx="1012825" cy="487363"/>
            </a:xfrm>
            <a:custGeom>
              <a:avLst/>
              <a:gdLst>
                <a:gd name="T0" fmla="*/ 3 w 266"/>
                <a:gd name="T1" fmla="*/ 122 h 128"/>
                <a:gd name="T2" fmla="*/ 5 w 266"/>
                <a:gd name="T3" fmla="*/ 128 h 128"/>
                <a:gd name="T4" fmla="*/ 13 w 266"/>
                <a:gd name="T5" fmla="*/ 108 h 128"/>
                <a:gd name="T6" fmla="*/ 246 w 266"/>
                <a:gd name="T7" fmla="*/ 9 h 128"/>
                <a:gd name="T8" fmla="*/ 266 w 266"/>
                <a:gd name="T9" fmla="*/ 17 h 128"/>
                <a:gd name="T10" fmla="*/ 263 w 266"/>
                <a:gd name="T11" fmla="*/ 11 h 128"/>
                <a:gd name="T12" fmla="*/ 243 w 266"/>
                <a:gd name="T13" fmla="*/ 3 h 128"/>
                <a:gd name="T14" fmla="*/ 11 w 266"/>
                <a:gd name="T15" fmla="*/ 102 h 128"/>
                <a:gd name="T16" fmla="*/ 3 w 266"/>
                <a:gd name="T17" fmla="*/ 1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128">
                  <a:moveTo>
                    <a:pt x="3" y="122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2" y="120"/>
                    <a:pt x="6" y="111"/>
                    <a:pt x="13" y="108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54" y="6"/>
                    <a:pt x="262" y="9"/>
                    <a:pt x="266" y="17"/>
                  </a:cubicBezTo>
                  <a:cubicBezTo>
                    <a:pt x="263" y="11"/>
                    <a:pt x="263" y="11"/>
                    <a:pt x="263" y="11"/>
                  </a:cubicBezTo>
                  <a:cubicBezTo>
                    <a:pt x="260" y="3"/>
                    <a:pt x="251" y="0"/>
                    <a:pt x="243" y="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3" y="105"/>
                    <a:pt x="0" y="114"/>
                    <a:pt x="3" y="122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2" name="Freeform 665"/>
            <p:cNvSpPr>
              <a:spLocks/>
            </p:cNvSpPr>
            <p:nvPr userDrawn="1"/>
          </p:nvSpPr>
          <p:spPr bwMode="auto">
            <a:xfrm>
              <a:off x="4398963" y="3589338"/>
              <a:ext cx="1546225" cy="1752600"/>
            </a:xfrm>
            <a:custGeom>
              <a:avLst/>
              <a:gdLst>
                <a:gd name="T0" fmla="*/ 162 w 406"/>
                <a:gd name="T1" fmla="*/ 457 h 460"/>
                <a:gd name="T2" fmla="*/ 142 w 406"/>
                <a:gd name="T3" fmla="*/ 449 h 460"/>
                <a:gd name="T4" fmla="*/ 3 w 406"/>
                <a:gd name="T5" fmla="*/ 122 h 460"/>
                <a:gd name="T6" fmla="*/ 11 w 406"/>
                <a:gd name="T7" fmla="*/ 102 h 460"/>
                <a:gd name="T8" fmla="*/ 243 w 406"/>
                <a:gd name="T9" fmla="*/ 3 h 460"/>
                <a:gd name="T10" fmla="*/ 263 w 406"/>
                <a:gd name="T11" fmla="*/ 11 h 460"/>
                <a:gd name="T12" fmla="*/ 403 w 406"/>
                <a:gd name="T13" fmla="*/ 338 h 460"/>
                <a:gd name="T14" fmla="*/ 395 w 406"/>
                <a:gd name="T15" fmla="*/ 358 h 460"/>
                <a:gd name="T16" fmla="*/ 162 w 406"/>
                <a:gd name="T17" fmla="*/ 457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6" h="460">
                  <a:moveTo>
                    <a:pt x="162" y="457"/>
                  </a:moveTo>
                  <a:cubicBezTo>
                    <a:pt x="154" y="460"/>
                    <a:pt x="146" y="456"/>
                    <a:pt x="142" y="449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14"/>
                    <a:pt x="3" y="105"/>
                    <a:pt x="11" y="102"/>
                  </a:cubicBezTo>
                  <a:cubicBezTo>
                    <a:pt x="243" y="3"/>
                    <a:pt x="243" y="3"/>
                    <a:pt x="243" y="3"/>
                  </a:cubicBezTo>
                  <a:cubicBezTo>
                    <a:pt x="251" y="0"/>
                    <a:pt x="260" y="3"/>
                    <a:pt x="263" y="11"/>
                  </a:cubicBezTo>
                  <a:cubicBezTo>
                    <a:pt x="403" y="338"/>
                    <a:pt x="403" y="338"/>
                    <a:pt x="403" y="338"/>
                  </a:cubicBezTo>
                  <a:cubicBezTo>
                    <a:pt x="406" y="346"/>
                    <a:pt x="402" y="355"/>
                    <a:pt x="395" y="358"/>
                  </a:cubicBezTo>
                  <a:lnTo>
                    <a:pt x="162" y="4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3" name="Freeform 666"/>
            <p:cNvSpPr>
              <a:spLocks/>
            </p:cNvSpPr>
            <p:nvPr userDrawn="1"/>
          </p:nvSpPr>
          <p:spPr bwMode="auto">
            <a:xfrm>
              <a:off x="5278438" y="3649663"/>
              <a:ext cx="42863" cy="46038"/>
            </a:xfrm>
            <a:custGeom>
              <a:avLst/>
              <a:gdLst>
                <a:gd name="T0" fmla="*/ 3 w 11"/>
                <a:gd name="T1" fmla="*/ 2 h 12"/>
                <a:gd name="T2" fmla="*/ 1 w 11"/>
                <a:gd name="T3" fmla="*/ 8 h 12"/>
                <a:gd name="T4" fmla="*/ 7 w 11"/>
                <a:gd name="T5" fmla="*/ 10 h 12"/>
                <a:gd name="T6" fmla="*/ 10 w 11"/>
                <a:gd name="T7" fmla="*/ 4 h 12"/>
                <a:gd name="T8" fmla="*/ 3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2"/>
                    <a:pt x="7" y="10"/>
                  </a:cubicBezTo>
                  <a:cubicBezTo>
                    <a:pt x="10" y="9"/>
                    <a:pt x="11" y="7"/>
                    <a:pt x="10" y="4"/>
                  </a:cubicBezTo>
                  <a:cubicBezTo>
                    <a:pt x="9" y="2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91" name="Picture 667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1288" y="3538538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4" name="Freeform 668"/>
            <p:cNvSpPr>
              <a:spLocks/>
            </p:cNvSpPr>
            <p:nvPr userDrawn="1"/>
          </p:nvSpPr>
          <p:spPr bwMode="auto">
            <a:xfrm>
              <a:off x="5180013" y="3690938"/>
              <a:ext cx="41275" cy="46038"/>
            </a:xfrm>
            <a:custGeom>
              <a:avLst/>
              <a:gdLst>
                <a:gd name="T0" fmla="*/ 3 w 11"/>
                <a:gd name="T1" fmla="*/ 2 h 12"/>
                <a:gd name="T2" fmla="*/ 1 w 11"/>
                <a:gd name="T3" fmla="*/ 8 h 12"/>
                <a:gd name="T4" fmla="*/ 7 w 11"/>
                <a:gd name="T5" fmla="*/ 10 h 12"/>
                <a:gd name="T6" fmla="*/ 10 w 11"/>
                <a:gd name="T7" fmla="*/ 4 h 12"/>
                <a:gd name="T8" fmla="*/ 3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2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2"/>
                    <a:pt x="7" y="10"/>
                  </a:cubicBezTo>
                  <a:cubicBezTo>
                    <a:pt x="10" y="9"/>
                    <a:pt x="11" y="7"/>
                    <a:pt x="10" y="4"/>
                  </a:cubicBezTo>
                  <a:cubicBezTo>
                    <a:pt x="9" y="2"/>
                    <a:pt x="6" y="0"/>
                    <a:pt x="3" y="2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93" name="Picture 669"/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2863" y="3581400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5" name="Freeform 670"/>
            <p:cNvSpPr>
              <a:spLocks/>
            </p:cNvSpPr>
            <p:nvPr userDrawn="1"/>
          </p:nvSpPr>
          <p:spPr bwMode="auto">
            <a:xfrm>
              <a:off x="5081588" y="3733800"/>
              <a:ext cx="41275" cy="41275"/>
            </a:xfrm>
            <a:custGeom>
              <a:avLst/>
              <a:gdLst>
                <a:gd name="T0" fmla="*/ 4 w 11"/>
                <a:gd name="T1" fmla="*/ 2 h 11"/>
                <a:gd name="T2" fmla="*/ 1 w 11"/>
                <a:gd name="T3" fmla="*/ 8 h 11"/>
                <a:gd name="T4" fmla="*/ 7 w 11"/>
                <a:gd name="T5" fmla="*/ 10 h 11"/>
                <a:gd name="T6" fmla="*/ 10 w 11"/>
                <a:gd name="T7" fmla="*/ 4 h 11"/>
                <a:gd name="T8" fmla="*/ 4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2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10" y="9"/>
                    <a:pt x="11" y="7"/>
                    <a:pt x="10" y="4"/>
                  </a:cubicBezTo>
                  <a:cubicBezTo>
                    <a:pt x="9" y="2"/>
                    <a:pt x="6" y="0"/>
                    <a:pt x="4" y="2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95" name="Picture 671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7613" y="3622675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6" name="Freeform 672"/>
            <p:cNvSpPr>
              <a:spLocks/>
            </p:cNvSpPr>
            <p:nvPr userDrawn="1"/>
          </p:nvSpPr>
          <p:spPr bwMode="auto">
            <a:xfrm>
              <a:off x="4981575" y="3775075"/>
              <a:ext cx="42863" cy="42863"/>
            </a:xfrm>
            <a:custGeom>
              <a:avLst/>
              <a:gdLst>
                <a:gd name="T0" fmla="*/ 4 w 11"/>
                <a:gd name="T1" fmla="*/ 1 h 11"/>
                <a:gd name="T2" fmla="*/ 1 w 11"/>
                <a:gd name="T3" fmla="*/ 8 h 11"/>
                <a:gd name="T4" fmla="*/ 8 w 11"/>
                <a:gd name="T5" fmla="*/ 10 h 11"/>
                <a:gd name="T6" fmla="*/ 10 w 11"/>
                <a:gd name="T7" fmla="*/ 4 h 11"/>
                <a:gd name="T8" fmla="*/ 4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0" y="9"/>
                    <a:pt x="11" y="7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97" name="Picture 673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188" y="3665538"/>
              <a:ext cx="10160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7" name="Freeform 674"/>
            <p:cNvSpPr>
              <a:spLocks/>
            </p:cNvSpPr>
            <p:nvPr userDrawn="1"/>
          </p:nvSpPr>
          <p:spPr bwMode="auto">
            <a:xfrm>
              <a:off x="4883150" y="3817938"/>
              <a:ext cx="41275" cy="41275"/>
            </a:xfrm>
            <a:custGeom>
              <a:avLst/>
              <a:gdLst>
                <a:gd name="T0" fmla="*/ 4 w 11"/>
                <a:gd name="T1" fmla="*/ 1 h 11"/>
                <a:gd name="T2" fmla="*/ 1 w 11"/>
                <a:gd name="T3" fmla="*/ 8 h 11"/>
                <a:gd name="T4" fmla="*/ 8 w 11"/>
                <a:gd name="T5" fmla="*/ 10 h 11"/>
                <a:gd name="T6" fmla="*/ 10 w 11"/>
                <a:gd name="T7" fmla="*/ 4 h 11"/>
                <a:gd name="T8" fmla="*/ 4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2" y="3"/>
                    <a:pt x="0" y="5"/>
                    <a:pt x="1" y="8"/>
                  </a:cubicBezTo>
                  <a:cubicBezTo>
                    <a:pt x="3" y="10"/>
                    <a:pt x="5" y="11"/>
                    <a:pt x="8" y="10"/>
                  </a:cubicBezTo>
                  <a:cubicBezTo>
                    <a:pt x="10" y="9"/>
                    <a:pt x="11" y="7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699" name="Picture 675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175" y="3706813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8" name="Freeform 676"/>
            <p:cNvSpPr>
              <a:spLocks/>
            </p:cNvSpPr>
            <p:nvPr userDrawn="1"/>
          </p:nvSpPr>
          <p:spPr bwMode="auto">
            <a:xfrm>
              <a:off x="4787900" y="3859213"/>
              <a:ext cx="41275" cy="41275"/>
            </a:xfrm>
            <a:custGeom>
              <a:avLst/>
              <a:gdLst>
                <a:gd name="T0" fmla="*/ 3 w 11"/>
                <a:gd name="T1" fmla="*/ 1 h 11"/>
                <a:gd name="T2" fmla="*/ 1 w 11"/>
                <a:gd name="T3" fmla="*/ 8 h 11"/>
                <a:gd name="T4" fmla="*/ 7 w 11"/>
                <a:gd name="T5" fmla="*/ 10 h 11"/>
                <a:gd name="T6" fmla="*/ 10 w 11"/>
                <a:gd name="T7" fmla="*/ 4 h 11"/>
                <a:gd name="T8" fmla="*/ 3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1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2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01" name="Picture 677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0750" y="3748088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69" name="Freeform 678"/>
            <p:cNvSpPr>
              <a:spLocks/>
            </p:cNvSpPr>
            <p:nvPr userDrawn="1"/>
          </p:nvSpPr>
          <p:spPr bwMode="auto">
            <a:xfrm>
              <a:off x="4687888" y="3900488"/>
              <a:ext cx="42863" cy="42863"/>
            </a:xfrm>
            <a:custGeom>
              <a:avLst/>
              <a:gdLst>
                <a:gd name="T0" fmla="*/ 3 w 11"/>
                <a:gd name="T1" fmla="*/ 1 h 11"/>
                <a:gd name="T2" fmla="*/ 1 w 11"/>
                <a:gd name="T3" fmla="*/ 8 h 11"/>
                <a:gd name="T4" fmla="*/ 7 w 11"/>
                <a:gd name="T5" fmla="*/ 10 h 11"/>
                <a:gd name="T6" fmla="*/ 10 w 11"/>
                <a:gd name="T7" fmla="*/ 4 h 11"/>
                <a:gd name="T8" fmla="*/ 3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3" y="1"/>
                  </a:move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2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03" name="Picture 679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0738" y="3790950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70" name="Freeform 680"/>
            <p:cNvSpPr>
              <a:spLocks/>
            </p:cNvSpPr>
            <p:nvPr userDrawn="1"/>
          </p:nvSpPr>
          <p:spPr bwMode="auto">
            <a:xfrm>
              <a:off x="4589463" y="3943350"/>
              <a:ext cx="41275" cy="41275"/>
            </a:xfrm>
            <a:custGeom>
              <a:avLst/>
              <a:gdLst>
                <a:gd name="T0" fmla="*/ 4 w 11"/>
                <a:gd name="T1" fmla="*/ 1 h 11"/>
                <a:gd name="T2" fmla="*/ 1 w 11"/>
                <a:gd name="T3" fmla="*/ 8 h 11"/>
                <a:gd name="T4" fmla="*/ 7 w 11"/>
                <a:gd name="T5" fmla="*/ 10 h 11"/>
                <a:gd name="T6" fmla="*/ 10 w 11"/>
                <a:gd name="T7" fmla="*/ 4 h 11"/>
                <a:gd name="T8" fmla="*/ 4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05" name="Picture 681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5488" y="3832225"/>
              <a:ext cx="103188" cy="160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71" name="Freeform 682"/>
            <p:cNvSpPr>
              <a:spLocks/>
            </p:cNvSpPr>
            <p:nvPr userDrawn="1"/>
          </p:nvSpPr>
          <p:spPr bwMode="auto">
            <a:xfrm>
              <a:off x="4491038" y="3984625"/>
              <a:ext cx="41275" cy="42863"/>
            </a:xfrm>
            <a:custGeom>
              <a:avLst/>
              <a:gdLst>
                <a:gd name="T0" fmla="*/ 4 w 11"/>
                <a:gd name="T1" fmla="*/ 1 h 11"/>
                <a:gd name="T2" fmla="*/ 1 w 11"/>
                <a:gd name="T3" fmla="*/ 8 h 11"/>
                <a:gd name="T4" fmla="*/ 8 w 11"/>
                <a:gd name="T5" fmla="*/ 10 h 11"/>
                <a:gd name="T6" fmla="*/ 10 w 11"/>
                <a:gd name="T7" fmla="*/ 4 h 11"/>
                <a:gd name="T8" fmla="*/ 4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1" y="2"/>
                    <a:pt x="0" y="5"/>
                    <a:pt x="1" y="8"/>
                  </a:cubicBezTo>
                  <a:cubicBezTo>
                    <a:pt x="2" y="10"/>
                    <a:pt x="5" y="11"/>
                    <a:pt x="8" y="10"/>
                  </a:cubicBezTo>
                  <a:cubicBezTo>
                    <a:pt x="10" y="9"/>
                    <a:pt x="11" y="6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707" name="Picture 683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7063" y="3875088"/>
              <a:ext cx="103188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72" name="Freeform 684"/>
            <p:cNvSpPr>
              <a:spLocks/>
            </p:cNvSpPr>
            <p:nvPr userDrawn="1"/>
          </p:nvSpPr>
          <p:spPr bwMode="auto">
            <a:xfrm>
              <a:off x="4524375" y="3798888"/>
              <a:ext cx="892175" cy="403225"/>
            </a:xfrm>
            <a:custGeom>
              <a:avLst/>
              <a:gdLst>
                <a:gd name="T0" fmla="*/ 233 w 234"/>
                <a:gd name="T1" fmla="*/ 8 h 106"/>
                <a:gd name="T2" fmla="*/ 4 w 234"/>
                <a:gd name="T3" fmla="*/ 106 h 106"/>
                <a:gd name="T4" fmla="*/ 1 w 234"/>
                <a:gd name="T5" fmla="*/ 104 h 106"/>
                <a:gd name="T6" fmla="*/ 0 w 234"/>
                <a:gd name="T7" fmla="*/ 102 h 106"/>
                <a:gd name="T8" fmla="*/ 1 w 234"/>
                <a:gd name="T9" fmla="*/ 99 h 106"/>
                <a:gd name="T10" fmla="*/ 230 w 234"/>
                <a:gd name="T11" fmla="*/ 1 h 106"/>
                <a:gd name="T12" fmla="*/ 233 w 234"/>
                <a:gd name="T13" fmla="*/ 2 h 106"/>
                <a:gd name="T14" fmla="*/ 234 w 234"/>
                <a:gd name="T15" fmla="*/ 4 h 106"/>
                <a:gd name="T16" fmla="*/ 233 w 234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06">
                  <a:moveTo>
                    <a:pt x="233" y="8"/>
                  </a:move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2" y="106"/>
                    <a:pt x="1" y="10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1"/>
                    <a:pt x="0" y="99"/>
                    <a:pt x="1" y="99"/>
                  </a:cubicBezTo>
                  <a:cubicBezTo>
                    <a:pt x="230" y="1"/>
                    <a:pt x="230" y="1"/>
                    <a:pt x="230" y="1"/>
                  </a:cubicBezTo>
                  <a:cubicBezTo>
                    <a:pt x="231" y="0"/>
                    <a:pt x="232" y="1"/>
                    <a:pt x="233" y="2"/>
                  </a:cubicBezTo>
                  <a:cubicBezTo>
                    <a:pt x="234" y="4"/>
                    <a:pt x="234" y="4"/>
                    <a:pt x="234" y="4"/>
                  </a:cubicBezTo>
                  <a:cubicBezTo>
                    <a:pt x="234" y="6"/>
                    <a:pt x="234" y="7"/>
                    <a:pt x="233" y="8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3" name="Freeform 685"/>
            <p:cNvSpPr>
              <a:spLocks/>
            </p:cNvSpPr>
            <p:nvPr userDrawn="1"/>
          </p:nvSpPr>
          <p:spPr bwMode="auto">
            <a:xfrm>
              <a:off x="4567238" y="3894138"/>
              <a:ext cx="890588" cy="403225"/>
            </a:xfrm>
            <a:custGeom>
              <a:avLst/>
              <a:gdLst>
                <a:gd name="T0" fmla="*/ 231 w 234"/>
                <a:gd name="T1" fmla="*/ 8 h 106"/>
                <a:gd name="T2" fmla="*/ 5 w 234"/>
                <a:gd name="T3" fmla="*/ 105 h 106"/>
                <a:gd name="T4" fmla="*/ 0 w 234"/>
                <a:gd name="T5" fmla="*/ 103 h 106"/>
                <a:gd name="T6" fmla="*/ 2 w 234"/>
                <a:gd name="T7" fmla="*/ 98 h 106"/>
                <a:gd name="T8" fmla="*/ 228 w 234"/>
                <a:gd name="T9" fmla="*/ 1 h 106"/>
                <a:gd name="T10" fmla="*/ 233 w 234"/>
                <a:gd name="T11" fmla="*/ 3 h 106"/>
                <a:gd name="T12" fmla="*/ 231 w 234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6">
                  <a:moveTo>
                    <a:pt x="231" y="8"/>
                  </a:moveTo>
                  <a:cubicBezTo>
                    <a:pt x="5" y="105"/>
                    <a:pt x="5" y="105"/>
                    <a:pt x="5" y="105"/>
                  </a:cubicBezTo>
                  <a:cubicBezTo>
                    <a:pt x="3" y="106"/>
                    <a:pt x="1" y="105"/>
                    <a:pt x="0" y="103"/>
                  </a:cubicBezTo>
                  <a:cubicBezTo>
                    <a:pt x="0" y="101"/>
                    <a:pt x="1" y="99"/>
                    <a:pt x="2" y="98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30" y="0"/>
                    <a:pt x="232" y="1"/>
                    <a:pt x="233" y="3"/>
                  </a:cubicBezTo>
                  <a:cubicBezTo>
                    <a:pt x="234" y="5"/>
                    <a:pt x="233" y="7"/>
                    <a:pt x="231" y="8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4" name="Freeform 686"/>
            <p:cNvSpPr>
              <a:spLocks/>
            </p:cNvSpPr>
            <p:nvPr userDrawn="1"/>
          </p:nvSpPr>
          <p:spPr bwMode="auto">
            <a:xfrm>
              <a:off x="4605338" y="3992563"/>
              <a:ext cx="893763" cy="400050"/>
            </a:xfrm>
            <a:custGeom>
              <a:avLst/>
              <a:gdLst>
                <a:gd name="T0" fmla="*/ 232 w 235"/>
                <a:gd name="T1" fmla="*/ 7 h 105"/>
                <a:gd name="T2" fmla="*/ 6 w 235"/>
                <a:gd name="T3" fmla="*/ 104 h 105"/>
                <a:gd name="T4" fmla="*/ 1 w 235"/>
                <a:gd name="T5" fmla="*/ 102 h 105"/>
                <a:gd name="T6" fmla="*/ 3 w 235"/>
                <a:gd name="T7" fmla="*/ 97 h 105"/>
                <a:gd name="T8" fmla="*/ 229 w 235"/>
                <a:gd name="T9" fmla="*/ 0 h 105"/>
                <a:gd name="T10" fmla="*/ 234 w 235"/>
                <a:gd name="T11" fmla="*/ 2 h 105"/>
                <a:gd name="T12" fmla="*/ 232 w 235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05">
                  <a:moveTo>
                    <a:pt x="232" y="7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4" y="105"/>
                    <a:pt x="2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1" y="0"/>
                    <a:pt x="233" y="0"/>
                    <a:pt x="234" y="2"/>
                  </a:cubicBezTo>
                  <a:cubicBezTo>
                    <a:pt x="235" y="4"/>
                    <a:pt x="234" y="6"/>
                    <a:pt x="232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5" name="Freeform 687"/>
            <p:cNvSpPr>
              <a:spLocks/>
            </p:cNvSpPr>
            <p:nvPr userDrawn="1"/>
          </p:nvSpPr>
          <p:spPr bwMode="auto">
            <a:xfrm>
              <a:off x="4646613" y="4087813"/>
              <a:ext cx="890588" cy="400050"/>
            </a:xfrm>
            <a:custGeom>
              <a:avLst/>
              <a:gdLst>
                <a:gd name="T0" fmla="*/ 232 w 234"/>
                <a:gd name="T1" fmla="*/ 7 h 105"/>
                <a:gd name="T2" fmla="*/ 6 w 234"/>
                <a:gd name="T3" fmla="*/ 104 h 105"/>
                <a:gd name="T4" fmla="*/ 1 w 234"/>
                <a:gd name="T5" fmla="*/ 102 h 105"/>
                <a:gd name="T6" fmla="*/ 3 w 234"/>
                <a:gd name="T7" fmla="*/ 97 h 105"/>
                <a:gd name="T8" fmla="*/ 229 w 234"/>
                <a:gd name="T9" fmla="*/ 0 h 105"/>
                <a:gd name="T10" fmla="*/ 234 w 234"/>
                <a:gd name="T11" fmla="*/ 2 h 105"/>
                <a:gd name="T12" fmla="*/ 232 w 234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5">
                  <a:moveTo>
                    <a:pt x="232" y="7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4" y="105"/>
                    <a:pt x="2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1" y="0"/>
                    <a:pt x="233" y="0"/>
                    <a:pt x="234" y="2"/>
                  </a:cubicBezTo>
                  <a:cubicBezTo>
                    <a:pt x="234" y="4"/>
                    <a:pt x="234" y="6"/>
                    <a:pt x="232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6" name="Freeform 688"/>
            <p:cNvSpPr>
              <a:spLocks/>
            </p:cNvSpPr>
            <p:nvPr userDrawn="1"/>
          </p:nvSpPr>
          <p:spPr bwMode="auto">
            <a:xfrm>
              <a:off x="4687888" y="4183063"/>
              <a:ext cx="892175" cy="400050"/>
            </a:xfrm>
            <a:custGeom>
              <a:avLst/>
              <a:gdLst>
                <a:gd name="T0" fmla="*/ 231 w 234"/>
                <a:gd name="T1" fmla="*/ 7 h 105"/>
                <a:gd name="T2" fmla="*/ 6 w 234"/>
                <a:gd name="T3" fmla="*/ 104 h 105"/>
                <a:gd name="T4" fmla="*/ 1 w 234"/>
                <a:gd name="T5" fmla="*/ 102 h 105"/>
                <a:gd name="T6" fmla="*/ 3 w 234"/>
                <a:gd name="T7" fmla="*/ 97 h 105"/>
                <a:gd name="T8" fmla="*/ 228 w 234"/>
                <a:gd name="T9" fmla="*/ 0 h 105"/>
                <a:gd name="T10" fmla="*/ 233 w 234"/>
                <a:gd name="T11" fmla="*/ 2 h 105"/>
                <a:gd name="T12" fmla="*/ 231 w 234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5">
                  <a:moveTo>
                    <a:pt x="231" y="7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4" y="105"/>
                    <a:pt x="1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0" y="0"/>
                    <a:pt x="233" y="0"/>
                    <a:pt x="233" y="2"/>
                  </a:cubicBezTo>
                  <a:cubicBezTo>
                    <a:pt x="234" y="4"/>
                    <a:pt x="233" y="6"/>
                    <a:pt x="231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7" name="Freeform 689"/>
            <p:cNvSpPr>
              <a:spLocks/>
            </p:cNvSpPr>
            <p:nvPr userDrawn="1"/>
          </p:nvSpPr>
          <p:spPr bwMode="auto">
            <a:xfrm>
              <a:off x="4730750" y="4278313"/>
              <a:ext cx="890588" cy="400050"/>
            </a:xfrm>
            <a:custGeom>
              <a:avLst/>
              <a:gdLst>
                <a:gd name="T0" fmla="*/ 231 w 234"/>
                <a:gd name="T1" fmla="*/ 7 h 105"/>
                <a:gd name="T2" fmla="*/ 5 w 234"/>
                <a:gd name="T3" fmla="*/ 104 h 105"/>
                <a:gd name="T4" fmla="*/ 0 w 234"/>
                <a:gd name="T5" fmla="*/ 102 h 105"/>
                <a:gd name="T6" fmla="*/ 2 w 234"/>
                <a:gd name="T7" fmla="*/ 97 h 105"/>
                <a:gd name="T8" fmla="*/ 228 w 234"/>
                <a:gd name="T9" fmla="*/ 0 h 105"/>
                <a:gd name="T10" fmla="*/ 233 w 234"/>
                <a:gd name="T11" fmla="*/ 2 h 105"/>
                <a:gd name="T12" fmla="*/ 233 w 234"/>
                <a:gd name="T13" fmla="*/ 2 h 105"/>
                <a:gd name="T14" fmla="*/ 231 w 234"/>
                <a:gd name="T15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105">
                  <a:moveTo>
                    <a:pt x="231" y="7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3" y="105"/>
                    <a:pt x="1" y="104"/>
                    <a:pt x="0" y="102"/>
                  </a:cubicBezTo>
                  <a:cubicBezTo>
                    <a:pt x="0" y="100"/>
                    <a:pt x="0" y="98"/>
                    <a:pt x="2" y="9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0" y="0"/>
                    <a:pt x="232" y="0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4" y="4"/>
                    <a:pt x="233" y="6"/>
                    <a:pt x="231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8" name="Freeform 690"/>
            <p:cNvSpPr>
              <a:spLocks/>
            </p:cNvSpPr>
            <p:nvPr userDrawn="1"/>
          </p:nvSpPr>
          <p:spPr bwMode="auto">
            <a:xfrm>
              <a:off x="4768850" y="4373563"/>
              <a:ext cx="895350" cy="400050"/>
            </a:xfrm>
            <a:custGeom>
              <a:avLst/>
              <a:gdLst>
                <a:gd name="T0" fmla="*/ 232 w 235"/>
                <a:gd name="T1" fmla="*/ 7 h 105"/>
                <a:gd name="T2" fmla="*/ 6 w 235"/>
                <a:gd name="T3" fmla="*/ 104 h 105"/>
                <a:gd name="T4" fmla="*/ 1 w 235"/>
                <a:gd name="T5" fmla="*/ 102 h 105"/>
                <a:gd name="T6" fmla="*/ 3 w 235"/>
                <a:gd name="T7" fmla="*/ 97 h 105"/>
                <a:gd name="T8" fmla="*/ 229 w 235"/>
                <a:gd name="T9" fmla="*/ 0 h 105"/>
                <a:gd name="T10" fmla="*/ 234 w 235"/>
                <a:gd name="T11" fmla="*/ 2 h 105"/>
                <a:gd name="T12" fmla="*/ 232 w 235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05">
                  <a:moveTo>
                    <a:pt x="232" y="7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4" y="105"/>
                    <a:pt x="2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1" y="0"/>
                    <a:pt x="233" y="0"/>
                    <a:pt x="234" y="2"/>
                  </a:cubicBezTo>
                  <a:cubicBezTo>
                    <a:pt x="235" y="4"/>
                    <a:pt x="234" y="6"/>
                    <a:pt x="232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9" name="Freeform 691"/>
            <p:cNvSpPr>
              <a:spLocks/>
            </p:cNvSpPr>
            <p:nvPr userDrawn="1"/>
          </p:nvSpPr>
          <p:spPr bwMode="auto">
            <a:xfrm>
              <a:off x="4810125" y="4468813"/>
              <a:ext cx="892175" cy="400050"/>
            </a:xfrm>
            <a:custGeom>
              <a:avLst/>
              <a:gdLst>
                <a:gd name="T0" fmla="*/ 232 w 234"/>
                <a:gd name="T1" fmla="*/ 7 h 105"/>
                <a:gd name="T2" fmla="*/ 6 w 234"/>
                <a:gd name="T3" fmla="*/ 104 h 105"/>
                <a:gd name="T4" fmla="*/ 1 w 234"/>
                <a:gd name="T5" fmla="*/ 102 h 105"/>
                <a:gd name="T6" fmla="*/ 3 w 234"/>
                <a:gd name="T7" fmla="*/ 97 h 105"/>
                <a:gd name="T8" fmla="*/ 229 w 234"/>
                <a:gd name="T9" fmla="*/ 0 h 105"/>
                <a:gd name="T10" fmla="*/ 234 w 234"/>
                <a:gd name="T11" fmla="*/ 2 h 105"/>
                <a:gd name="T12" fmla="*/ 232 w 234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5">
                  <a:moveTo>
                    <a:pt x="232" y="7"/>
                  </a:moveTo>
                  <a:cubicBezTo>
                    <a:pt x="6" y="104"/>
                    <a:pt x="6" y="104"/>
                    <a:pt x="6" y="104"/>
                  </a:cubicBezTo>
                  <a:cubicBezTo>
                    <a:pt x="4" y="105"/>
                    <a:pt x="2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1" y="0"/>
                    <a:pt x="233" y="0"/>
                    <a:pt x="234" y="2"/>
                  </a:cubicBezTo>
                  <a:cubicBezTo>
                    <a:pt x="234" y="4"/>
                    <a:pt x="233" y="6"/>
                    <a:pt x="232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0" name="Freeform 692"/>
            <p:cNvSpPr>
              <a:spLocks/>
            </p:cNvSpPr>
            <p:nvPr userDrawn="1"/>
          </p:nvSpPr>
          <p:spPr bwMode="auto">
            <a:xfrm>
              <a:off x="4852988" y="4564063"/>
              <a:ext cx="890588" cy="400050"/>
            </a:xfrm>
            <a:custGeom>
              <a:avLst/>
              <a:gdLst>
                <a:gd name="T0" fmla="*/ 231 w 234"/>
                <a:gd name="T1" fmla="*/ 7 h 105"/>
                <a:gd name="T2" fmla="*/ 5 w 234"/>
                <a:gd name="T3" fmla="*/ 104 h 105"/>
                <a:gd name="T4" fmla="*/ 1 w 234"/>
                <a:gd name="T5" fmla="*/ 102 h 105"/>
                <a:gd name="T6" fmla="*/ 3 w 234"/>
                <a:gd name="T7" fmla="*/ 97 h 105"/>
                <a:gd name="T8" fmla="*/ 228 w 234"/>
                <a:gd name="T9" fmla="*/ 0 h 105"/>
                <a:gd name="T10" fmla="*/ 233 w 234"/>
                <a:gd name="T11" fmla="*/ 2 h 105"/>
                <a:gd name="T12" fmla="*/ 231 w 234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5">
                  <a:moveTo>
                    <a:pt x="231" y="7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4" y="105"/>
                    <a:pt x="1" y="104"/>
                    <a:pt x="1" y="102"/>
                  </a:cubicBezTo>
                  <a:cubicBezTo>
                    <a:pt x="0" y="100"/>
                    <a:pt x="1" y="98"/>
                    <a:pt x="3" y="9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0" y="0"/>
                    <a:pt x="232" y="1"/>
                    <a:pt x="233" y="2"/>
                  </a:cubicBezTo>
                  <a:cubicBezTo>
                    <a:pt x="234" y="4"/>
                    <a:pt x="233" y="6"/>
                    <a:pt x="231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1" name="Freeform 693"/>
            <p:cNvSpPr>
              <a:spLocks/>
            </p:cNvSpPr>
            <p:nvPr userDrawn="1"/>
          </p:nvSpPr>
          <p:spPr bwMode="auto">
            <a:xfrm>
              <a:off x="4894263" y="4659313"/>
              <a:ext cx="890588" cy="401638"/>
            </a:xfrm>
            <a:custGeom>
              <a:avLst/>
              <a:gdLst>
                <a:gd name="T0" fmla="*/ 231 w 234"/>
                <a:gd name="T1" fmla="*/ 7 h 105"/>
                <a:gd name="T2" fmla="*/ 5 w 234"/>
                <a:gd name="T3" fmla="*/ 104 h 105"/>
                <a:gd name="T4" fmla="*/ 0 w 234"/>
                <a:gd name="T5" fmla="*/ 102 h 105"/>
                <a:gd name="T6" fmla="*/ 2 w 234"/>
                <a:gd name="T7" fmla="*/ 97 h 105"/>
                <a:gd name="T8" fmla="*/ 228 w 234"/>
                <a:gd name="T9" fmla="*/ 0 h 105"/>
                <a:gd name="T10" fmla="*/ 233 w 234"/>
                <a:gd name="T11" fmla="*/ 2 h 105"/>
                <a:gd name="T12" fmla="*/ 231 w 234"/>
                <a:gd name="T13" fmla="*/ 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05">
                  <a:moveTo>
                    <a:pt x="231" y="7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3" y="105"/>
                    <a:pt x="1" y="104"/>
                    <a:pt x="0" y="102"/>
                  </a:cubicBezTo>
                  <a:cubicBezTo>
                    <a:pt x="0" y="100"/>
                    <a:pt x="0" y="98"/>
                    <a:pt x="2" y="97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0" y="0"/>
                    <a:pt x="232" y="1"/>
                    <a:pt x="233" y="2"/>
                  </a:cubicBezTo>
                  <a:cubicBezTo>
                    <a:pt x="234" y="4"/>
                    <a:pt x="233" y="6"/>
                    <a:pt x="231" y="7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2" name="Freeform 694"/>
            <p:cNvSpPr>
              <a:spLocks/>
            </p:cNvSpPr>
            <p:nvPr userDrawn="1"/>
          </p:nvSpPr>
          <p:spPr bwMode="auto">
            <a:xfrm>
              <a:off x="4932363" y="4751388"/>
              <a:ext cx="895350" cy="404813"/>
            </a:xfrm>
            <a:custGeom>
              <a:avLst/>
              <a:gdLst>
                <a:gd name="T0" fmla="*/ 233 w 235"/>
                <a:gd name="T1" fmla="*/ 8 h 106"/>
                <a:gd name="T2" fmla="*/ 5 w 235"/>
                <a:gd name="T3" fmla="*/ 106 h 106"/>
                <a:gd name="T4" fmla="*/ 2 w 235"/>
                <a:gd name="T5" fmla="*/ 105 h 106"/>
                <a:gd name="T6" fmla="*/ 1 w 235"/>
                <a:gd name="T7" fmla="*/ 102 h 106"/>
                <a:gd name="T8" fmla="*/ 2 w 235"/>
                <a:gd name="T9" fmla="*/ 99 h 106"/>
                <a:gd name="T10" fmla="*/ 230 w 235"/>
                <a:gd name="T11" fmla="*/ 1 h 106"/>
                <a:gd name="T12" fmla="*/ 233 w 235"/>
                <a:gd name="T13" fmla="*/ 2 h 106"/>
                <a:gd name="T14" fmla="*/ 234 w 235"/>
                <a:gd name="T15" fmla="*/ 5 h 106"/>
                <a:gd name="T16" fmla="*/ 233 w 235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106">
                  <a:moveTo>
                    <a:pt x="233" y="8"/>
                  </a:move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2" y="106"/>
                    <a:pt x="2" y="105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0" y="101"/>
                    <a:pt x="1" y="99"/>
                    <a:pt x="2" y="99"/>
                  </a:cubicBezTo>
                  <a:cubicBezTo>
                    <a:pt x="230" y="1"/>
                    <a:pt x="230" y="1"/>
                    <a:pt x="230" y="1"/>
                  </a:cubicBezTo>
                  <a:cubicBezTo>
                    <a:pt x="231" y="0"/>
                    <a:pt x="233" y="1"/>
                    <a:pt x="233" y="2"/>
                  </a:cubicBezTo>
                  <a:cubicBezTo>
                    <a:pt x="234" y="5"/>
                    <a:pt x="234" y="5"/>
                    <a:pt x="234" y="5"/>
                  </a:cubicBezTo>
                  <a:cubicBezTo>
                    <a:pt x="235" y="6"/>
                    <a:pt x="234" y="7"/>
                    <a:pt x="233" y="8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3" name="Freeform 695"/>
            <p:cNvSpPr>
              <a:spLocks/>
            </p:cNvSpPr>
            <p:nvPr userDrawn="1"/>
          </p:nvSpPr>
          <p:spPr bwMode="auto">
            <a:xfrm>
              <a:off x="5545138" y="3760788"/>
              <a:ext cx="560388" cy="1177925"/>
            </a:xfrm>
            <a:custGeom>
              <a:avLst/>
              <a:gdLst>
                <a:gd name="T0" fmla="*/ 15 w 353"/>
                <a:gd name="T1" fmla="*/ 742 h 742"/>
                <a:gd name="T2" fmla="*/ 0 w 353"/>
                <a:gd name="T3" fmla="*/ 734 h 742"/>
                <a:gd name="T4" fmla="*/ 339 w 353"/>
                <a:gd name="T5" fmla="*/ 0 h 742"/>
                <a:gd name="T6" fmla="*/ 353 w 353"/>
                <a:gd name="T7" fmla="*/ 7 h 742"/>
                <a:gd name="T8" fmla="*/ 15 w 353"/>
                <a:gd name="T9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742">
                  <a:moveTo>
                    <a:pt x="15" y="742"/>
                  </a:moveTo>
                  <a:lnTo>
                    <a:pt x="0" y="734"/>
                  </a:lnTo>
                  <a:lnTo>
                    <a:pt x="339" y="0"/>
                  </a:lnTo>
                  <a:lnTo>
                    <a:pt x="353" y="7"/>
                  </a:lnTo>
                  <a:lnTo>
                    <a:pt x="15" y="742"/>
                  </a:lnTo>
                  <a:close/>
                </a:path>
              </a:pathLst>
            </a:custGeom>
            <a:solidFill>
              <a:srgbClr val="FEC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4" name="Freeform 696"/>
            <p:cNvSpPr>
              <a:spLocks/>
            </p:cNvSpPr>
            <p:nvPr userDrawn="1"/>
          </p:nvSpPr>
          <p:spPr bwMode="auto">
            <a:xfrm>
              <a:off x="5568950" y="3771900"/>
              <a:ext cx="563563" cy="1177925"/>
            </a:xfrm>
            <a:custGeom>
              <a:avLst/>
              <a:gdLst>
                <a:gd name="T0" fmla="*/ 16 w 355"/>
                <a:gd name="T1" fmla="*/ 742 h 742"/>
                <a:gd name="T2" fmla="*/ 0 w 355"/>
                <a:gd name="T3" fmla="*/ 735 h 742"/>
                <a:gd name="T4" fmla="*/ 338 w 355"/>
                <a:gd name="T5" fmla="*/ 0 h 742"/>
                <a:gd name="T6" fmla="*/ 355 w 355"/>
                <a:gd name="T7" fmla="*/ 7 h 742"/>
                <a:gd name="T8" fmla="*/ 16 w 355"/>
                <a:gd name="T9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742">
                  <a:moveTo>
                    <a:pt x="16" y="742"/>
                  </a:moveTo>
                  <a:lnTo>
                    <a:pt x="0" y="735"/>
                  </a:lnTo>
                  <a:lnTo>
                    <a:pt x="338" y="0"/>
                  </a:lnTo>
                  <a:lnTo>
                    <a:pt x="355" y="7"/>
                  </a:lnTo>
                  <a:lnTo>
                    <a:pt x="16" y="742"/>
                  </a:lnTo>
                  <a:close/>
                </a:path>
              </a:pathLst>
            </a:custGeom>
            <a:solidFill>
              <a:srgbClr val="EFB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5" name="Freeform 697"/>
            <p:cNvSpPr>
              <a:spLocks/>
            </p:cNvSpPr>
            <p:nvPr userDrawn="1"/>
          </p:nvSpPr>
          <p:spPr bwMode="auto">
            <a:xfrm>
              <a:off x="5594350" y="3783013"/>
              <a:ext cx="560388" cy="1177925"/>
            </a:xfrm>
            <a:custGeom>
              <a:avLst/>
              <a:gdLst>
                <a:gd name="T0" fmla="*/ 15 w 353"/>
                <a:gd name="T1" fmla="*/ 742 h 742"/>
                <a:gd name="T2" fmla="*/ 0 w 353"/>
                <a:gd name="T3" fmla="*/ 735 h 742"/>
                <a:gd name="T4" fmla="*/ 339 w 353"/>
                <a:gd name="T5" fmla="*/ 0 h 742"/>
                <a:gd name="T6" fmla="*/ 353 w 353"/>
                <a:gd name="T7" fmla="*/ 7 h 742"/>
                <a:gd name="T8" fmla="*/ 15 w 353"/>
                <a:gd name="T9" fmla="*/ 742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742">
                  <a:moveTo>
                    <a:pt x="15" y="742"/>
                  </a:moveTo>
                  <a:lnTo>
                    <a:pt x="0" y="735"/>
                  </a:lnTo>
                  <a:lnTo>
                    <a:pt x="339" y="0"/>
                  </a:lnTo>
                  <a:lnTo>
                    <a:pt x="353" y="7"/>
                  </a:lnTo>
                  <a:lnTo>
                    <a:pt x="15" y="742"/>
                  </a:lnTo>
                  <a:close/>
                </a:path>
              </a:pathLst>
            </a:custGeom>
            <a:solidFill>
              <a:srgbClr val="E39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6" name="Freeform 698"/>
            <p:cNvSpPr>
              <a:spLocks/>
            </p:cNvSpPr>
            <p:nvPr userDrawn="1"/>
          </p:nvSpPr>
          <p:spPr bwMode="auto">
            <a:xfrm>
              <a:off x="6083300" y="3611563"/>
              <a:ext cx="114300" cy="160338"/>
            </a:xfrm>
            <a:custGeom>
              <a:avLst/>
              <a:gdLst>
                <a:gd name="T0" fmla="*/ 14 w 72"/>
                <a:gd name="T1" fmla="*/ 101 h 101"/>
                <a:gd name="T2" fmla="*/ 72 w 72"/>
                <a:gd name="T3" fmla="*/ 0 h 101"/>
                <a:gd name="T4" fmla="*/ 0 w 72"/>
                <a:gd name="T5" fmla="*/ 94 h 101"/>
                <a:gd name="T6" fmla="*/ 14 w 72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01">
                  <a:moveTo>
                    <a:pt x="14" y="101"/>
                  </a:moveTo>
                  <a:lnTo>
                    <a:pt x="72" y="0"/>
                  </a:lnTo>
                  <a:lnTo>
                    <a:pt x="0" y="94"/>
                  </a:lnTo>
                  <a:lnTo>
                    <a:pt x="14" y="101"/>
                  </a:lnTo>
                  <a:close/>
                </a:path>
              </a:pathLst>
            </a:custGeom>
            <a:solidFill>
              <a:srgbClr val="EFD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7" name="Freeform 699"/>
            <p:cNvSpPr>
              <a:spLocks/>
            </p:cNvSpPr>
            <p:nvPr userDrawn="1"/>
          </p:nvSpPr>
          <p:spPr bwMode="auto">
            <a:xfrm>
              <a:off x="6105525" y="3611563"/>
              <a:ext cx="92075" cy="171450"/>
            </a:xfrm>
            <a:custGeom>
              <a:avLst/>
              <a:gdLst>
                <a:gd name="T0" fmla="*/ 58 w 58"/>
                <a:gd name="T1" fmla="*/ 0 h 108"/>
                <a:gd name="T2" fmla="*/ 17 w 58"/>
                <a:gd name="T3" fmla="*/ 108 h 108"/>
                <a:gd name="T4" fmla="*/ 0 w 58"/>
                <a:gd name="T5" fmla="*/ 101 h 108"/>
                <a:gd name="T6" fmla="*/ 58 w 58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08">
                  <a:moveTo>
                    <a:pt x="58" y="0"/>
                  </a:moveTo>
                  <a:lnTo>
                    <a:pt x="17" y="108"/>
                  </a:lnTo>
                  <a:lnTo>
                    <a:pt x="0" y="10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6B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Freeform 700"/>
            <p:cNvSpPr>
              <a:spLocks/>
            </p:cNvSpPr>
            <p:nvPr userDrawn="1"/>
          </p:nvSpPr>
          <p:spPr bwMode="auto">
            <a:xfrm>
              <a:off x="6132513" y="3611563"/>
              <a:ext cx="65088" cy="182563"/>
            </a:xfrm>
            <a:custGeom>
              <a:avLst/>
              <a:gdLst>
                <a:gd name="T0" fmla="*/ 41 w 41"/>
                <a:gd name="T1" fmla="*/ 0 h 115"/>
                <a:gd name="T2" fmla="*/ 14 w 41"/>
                <a:gd name="T3" fmla="*/ 115 h 115"/>
                <a:gd name="T4" fmla="*/ 0 w 41"/>
                <a:gd name="T5" fmla="*/ 108 h 115"/>
                <a:gd name="T6" fmla="*/ 41 w 41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15">
                  <a:moveTo>
                    <a:pt x="41" y="0"/>
                  </a:moveTo>
                  <a:lnTo>
                    <a:pt x="14" y="115"/>
                  </a:lnTo>
                  <a:lnTo>
                    <a:pt x="0" y="10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C3A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Freeform 701"/>
            <p:cNvSpPr>
              <a:spLocks/>
            </p:cNvSpPr>
            <p:nvPr userDrawn="1"/>
          </p:nvSpPr>
          <p:spPr bwMode="auto">
            <a:xfrm>
              <a:off x="6165850" y="3611563"/>
              <a:ext cx="31750" cy="46038"/>
            </a:xfrm>
            <a:custGeom>
              <a:avLst/>
              <a:gdLst>
                <a:gd name="T0" fmla="*/ 3 w 8"/>
                <a:gd name="T1" fmla="*/ 12 h 12"/>
                <a:gd name="T2" fmla="*/ 3 w 8"/>
                <a:gd name="T3" fmla="*/ 11 h 12"/>
                <a:gd name="T4" fmla="*/ 2 w 8"/>
                <a:gd name="T5" fmla="*/ 11 h 12"/>
                <a:gd name="T6" fmla="*/ 0 w 8"/>
                <a:gd name="T7" fmla="*/ 10 h 12"/>
                <a:gd name="T8" fmla="*/ 8 w 8"/>
                <a:gd name="T9" fmla="*/ 0 h 12"/>
                <a:gd name="T10" fmla="*/ 5 w 8"/>
                <a:gd name="T11" fmla="*/ 12 h 12"/>
                <a:gd name="T12" fmla="*/ 3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2"/>
                    <a:pt x="3" y="12"/>
                  </a:cubicBezTo>
                  <a:close/>
                </a:path>
              </a:pathLst>
            </a:custGeom>
            <a:solidFill>
              <a:srgbClr val="5D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Freeform 702"/>
            <p:cNvSpPr>
              <a:spLocks/>
            </p:cNvSpPr>
            <p:nvPr userDrawn="1"/>
          </p:nvSpPr>
          <p:spPr bwMode="auto">
            <a:xfrm>
              <a:off x="6432550" y="4244975"/>
              <a:ext cx="4075113" cy="1558925"/>
            </a:xfrm>
            <a:custGeom>
              <a:avLst/>
              <a:gdLst>
                <a:gd name="T0" fmla="*/ 2567 w 2567"/>
                <a:gd name="T1" fmla="*/ 691 h 982"/>
                <a:gd name="T2" fmla="*/ 79 w 2567"/>
                <a:gd name="T3" fmla="*/ 982 h 982"/>
                <a:gd name="T4" fmla="*/ 0 w 2567"/>
                <a:gd name="T5" fmla="*/ 293 h 982"/>
                <a:gd name="T6" fmla="*/ 2486 w 2567"/>
                <a:gd name="T7" fmla="*/ 0 h 982"/>
                <a:gd name="T8" fmla="*/ 2567 w 2567"/>
                <a:gd name="T9" fmla="*/ 691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7" h="982">
                  <a:moveTo>
                    <a:pt x="2567" y="691"/>
                  </a:moveTo>
                  <a:lnTo>
                    <a:pt x="79" y="982"/>
                  </a:lnTo>
                  <a:lnTo>
                    <a:pt x="0" y="293"/>
                  </a:lnTo>
                  <a:lnTo>
                    <a:pt x="2486" y="0"/>
                  </a:lnTo>
                  <a:lnTo>
                    <a:pt x="2567" y="691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Freeform 703"/>
            <p:cNvSpPr>
              <a:spLocks/>
            </p:cNvSpPr>
            <p:nvPr userDrawn="1"/>
          </p:nvSpPr>
          <p:spPr bwMode="auto">
            <a:xfrm>
              <a:off x="7377113" y="5270500"/>
              <a:ext cx="1066800" cy="331788"/>
            </a:xfrm>
            <a:custGeom>
              <a:avLst/>
              <a:gdLst>
                <a:gd name="T0" fmla="*/ 672 w 672"/>
                <a:gd name="T1" fmla="*/ 132 h 209"/>
                <a:gd name="T2" fmla="*/ 15 w 672"/>
                <a:gd name="T3" fmla="*/ 209 h 209"/>
                <a:gd name="T4" fmla="*/ 0 w 672"/>
                <a:gd name="T5" fmla="*/ 76 h 209"/>
                <a:gd name="T6" fmla="*/ 658 w 672"/>
                <a:gd name="T7" fmla="*/ 0 h 209"/>
                <a:gd name="T8" fmla="*/ 672 w 672"/>
                <a:gd name="T9" fmla="*/ 13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209">
                  <a:moveTo>
                    <a:pt x="672" y="132"/>
                  </a:moveTo>
                  <a:lnTo>
                    <a:pt x="15" y="209"/>
                  </a:lnTo>
                  <a:lnTo>
                    <a:pt x="0" y="76"/>
                  </a:lnTo>
                  <a:lnTo>
                    <a:pt x="658" y="0"/>
                  </a:lnTo>
                  <a:lnTo>
                    <a:pt x="672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Freeform 704"/>
            <p:cNvSpPr>
              <a:spLocks/>
            </p:cNvSpPr>
            <p:nvPr userDrawn="1"/>
          </p:nvSpPr>
          <p:spPr bwMode="auto">
            <a:xfrm>
              <a:off x="7099300" y="5399088"/>
              <a:ext cx="258763" cy="236538"/>
            </a:xfrm>
            <a:custGeom>
              <a:avLst/>
              <a:gdLst>
                <a:gd name="T0" fmla="*/ 163 w 163"/>
                <a:gd name="T1" fmla="*/ 132 h 149"/>
                <a:gd name="T2" fmla="*/ 15 w 163"/>
                <a:gd name="T3" fmla="*/ 149 h 149"/>
                <a:gd name="T4" fmla="*/ 0 w 163"/>
                <a:gd name="T5" fmla="*/ 17 h 149"/>
                <a:gd name="T6" fmla="*/ 149 w 163"/>
                <a:gd name="T7" fmla="*/ 0 h 149"/>
                <a:gd name="T8" fmla="*/ 163 w 163"/>
                <a:gd name="T9" fmla="*/ 1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49">
                  <a:moveTo>
                    <a:pt x="163" y="132"/>
                  </a:moveTo>
                  <a:lnTo>
                    <a:pt x="15" y="149"/>
                  </a:lnTo>
                  <a:lnTo>
                    <a:pt x="0" y="17"/>
                  </a:lnTo>
                  <a:lnTo>
                    <a:pt x="149" y="0"/>
                  </a:lnTo>
                  <a:lnTo>
                    <a:pt x="163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Freeform 705"/>
            <p:cNvSpPr>
              <a:spLocks/>
            </p:cNvSpPr>
            <p:nvPr userDrawn="1"/>
          </p:nvSpPr>
          <p:spPr bwMode="auto">
            <a:xfrm>
              <a:off x="6875463" y="5429250"/>
              <a:ext cx="209550" cy="233363"/>
            </a:xfrm>
            <a:custGeom>
              <a:avLst/>
              <a:gdLst>
                <a:gd name="T0" fmla="*/ 132 w 132"/>
                <a:gd name="T1" fmla="*/ 133 h 147"/>
                <a:gd name="T2" fmla="*/ 14 w 132"/>
                <a:gd name="T3" fmla="*/ 147 h 147"/>
                <a:gd name="T4" fmla="*/ 0 w 132"/>
                <a:gd name="T5" fmla="*/ 15 h 147"/>
                <a:gd name="T6" fmla="*/ 117 w 132"/>
                <a:gd name="T7" fmla="*/ 0 h 147"/>
                <a:gd name="T8" fmla="*/ 132 w 132"/>
                <a:gd name="T9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7">
                  <a:moveTo>
                    <a:pt x="132" y="133"/>
                  </a:moveTo>
                  <a:lnTo>
                    <a:pt x="14" y="147"/>
                  </a:lnTo>
                  <a:lnTo>
                    <a:pt x="0" y="15"/>
                  </a:lnTo>
                  <a:lnTo>
                    <a:pt x="117" y="0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Freeform 706"/>
            <p:cNvSpPr>
              <a:spLocks/>
            </p:cNvSpPr>
            <p:nvPr userDrawn="1"/>
          </p:nvSpPr>
          <p:spPr bwMode="auto">
            <a:xfrm>
              <a:off x="6623050" y="5456238"/>
              <a:ext cx="236538" cy="236538"/>
            </a:xfrm>
            <a:custGeom>
              <a:avLst/>
              <a:gdLst>
                <a:gd name="T0" fmla="*/ 149 w 149"/>
                <a:gd name="T1" fmla="*/ 132 h 149"/>
                <a:gd name="T2" fmla="*/ 15 w 149"/>
                <a:gd name="T3" fmla="*/ 149 h 149"/>
                <a:gd name="T4" fmla="*/ 0 w 149"/>
                <a:gd name="T5" fmla="*/ 17 h 149"/>
                <a:gd name="T6" fmla="*/ 135 w 149"/>
                <a:gd name="T7" fmla="*/ 0 h 149"/>
                <a:gd name="T8" fmla="*/ 149 w 149"/>
                <a:gd name="T9" fmla="*/ 1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49" y="132"/>
                  </a:moveTo>
                  <a:lnTo>
                    <a:pt x="15" y="149"/>
                  </a:lnTo>
                  <a:lnTo>
                    <a:pt x="0" y="17"/>
                  </a:lnTo>
                  <a:lnTo>
                    <a:pt x="135" y="0"/>
                  </a:lnTo>
                  <a:lnTo>
                    <a:pt x="149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Freeform 707"/>
            <p:cNvSpPr>
              <a:spLocks/>
            </p:cNvSpPr>
            <p:nvPr userDrawn="1"/>
          </p:nvSpPr>
          <p:spPr bwMode="auto">
            <a:xfrm>
              <a:off x="8942388" y="5189538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5 w 118"/>
                <a:gd name="T3" fmla="*/ 144 h 144"/>
                <a:gd name="T4" fmla="*/ 0 w 118"/>
                <a:gd name="T5" fmla="*/ 12 h 144"/>
                <a:gd name="T6" fmla="*/ 104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5" y="144"/>
                  </a:lnTo>
                  <a:lnTo>
                    <a:pt x="0" y="12"/>
                  </a:lnTo>
                  <a:lnTo>
                    <a:pt x="104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Freeform 708"/>
            <p:cNvSpPr>
              <a:spLocks/>
            </p:cNvSpPr>
            <p:nvPr userDrawn="1"/>
          </p:nvSpPr>
          <p:spPr bwMode="auto">
            <a:xfrm>
              <a:off x="9140825" y="5175250"/>
              <a:ext cx="130175" cy="220663"/>
            </a:xfrm>
            <a:custGeom>
              <a:avLst/>
              <a:gdLst>
                <a:gd name="T0" fmla="*/ 82 w 82"/>
                <a:gd name="T1" fmla="*/ 132 h 139"/>
                <a:gd name="T2" fmla="*/ 15 w 82"/>
                <a:gd name="T3" fmla="*/ 139 h 139"/>
                <a:gd name="T4" fmla="*/ 0 w 82"/>
                <a:gd name="T5" fmla="*/ 7 h 139"/>
                <a:gd name="T6" fmla="*/ 67 w 82"/>
                <a:gd name="T7" fmla="*/ 0 h 139"/>
                <a:gd name="T8" fmla="*/ 82 w 82"/>
                <a:gd name="T9" fmla="*/ 13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39">
                  <a:moveTo>
                    <a:pt x="82" y="132"/>
                  </a:moveTo>
                  <a:lnTo>
                    <a:pt x="15" y="139"/>
                  </a:lnTo>
                  <a:lnTo>
                    <a:pt x="0" y="7"/>
                  </a:lnTo>
                  <a:lnTo>
                    <a:pt x="67" y="0"/>
                  </a:lnTo>
                  <a:lnTo>
                    <a:pt x="82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Freeform 709"/>
            <p:cNvSpPr>
              <a:spLocks/>
            </p:cNvSpPr>
            <p:nvPr userDrawn="1"/>
          </p:nvSpPr>
          <p:spPr bwMode="auto">
            <a:xfrm>
              <a:off x="9437688" y="5140325"/>
              <a:ext cx="130175" cy="220663"/>
            </a:xfrm>
            <a:custGeom>
              <a:avLst/>
              <a:gdLst>
                <a:gd name="T0" fmla="*/ 82 w 82"/>
                <a:gd name="T1" fmla="*/ 132 h 139"/>
                <a:gd name="T2" fmla="*/ 15 w 82"/>
                <a:gd name="T3" fmla="*/ 139 h 139"/>
                <a:gd name="T4" fmla="*/ 0 w 82"/>
                <a:gd name="T5" fmla="*/ 7 h 139"/>
                <a:gd name="T6" fmla="*/ 65 w 82"/>
                <a:gd name="T7" fmla="*/ 0 h 139"/>
                <a:gd name="T8" fmla="*/ 82 w 82"/>
                <a:gd name="T9" fmla="*/ 13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39">
                  <a:moveTo>
                    <a:pt x="82" y="132"/>
                  </a:moveTo>
                  <a:lnTo>
                    <a:pt x="15" y="139"/>
                  </a:lnTo>
                  <a:lnTo>
                    <a:pt x="0" y="7"/>
                  </a:lnTo>
                  <a:lnTo>
                    <a:pt x="65" y="0"/>
                  </a:lnTo>
                  <a:lnTo>
                    <a:pt x="82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Freeform 710"/>
            <p:cNvSpPr>
              <a:spLocks/>
            </p:cNvSpPr>
            <p:nvPr userDrawn="1"/>
          </p:nvSpPr>
          <p:spPr bwMode="auto">
            <a:xfrm>
              <a:off x="8718550" y="5216525"/>
              <a:ext cx="209550" cy="228600"/>
            </a:xfrm>
            <a:custGeom>
              <a:avLst/>
              <a:gdLst>
                <a:gd name="T0" fmla="*/ 132 w 132"/>
                <a:gd name="T1" fmla="*/ 132 h 144"/>
                <a:gd name="T2" fmla="*/ 14 w 132"/>
                <a:gd name="T3" fmla="*/ 144 h 144"/>
                <a:gd name="T4" fmla="*/ 0 w 132"/>
                <a:gd name="T5" fmla="*/ 12 h 144"/>
                <a:gd name="T6" fmla="*/ 117 w 132"/>
                <a:gd name="T7" fmla="*/ 0 h 144"/>
                <a:gd name="T8" fmla="*/ 132 w 132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4">
                  <a:moveTo>
                    <a:pt x="132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17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Freeform 711"/>
            <p:cNvSpPr>
              <a:spLocks/>
            </p:cNvSpPr>
            <p:nvPr userDrawn="1"/>
          </p:nvSpPr>
          <p:spPr bwMode="auto">
            <a:xfrm>
              <a:off x="9282113" y="5156200"/>
              <a:ext cx="130175" cy="98425"/>
            </a:xfrm>
            <a:custGeom>
              <a:avLst/>
              <a:gdLst>
                <a:gd name="T0" fmla="*/ 82 w 82"/>
                <a:gd name="T1" fmla="*/ 52 h 62"/>
                <a:gd name="T2" fmla="*/ 5 w 82"/>
                <a:gd name="T3" fmla="*/ 62 h 62"/>
                <a:gd name="T4" fmla="*/ 0 w 82"/>
                <a:gd name="T5" fmla="*/ 9 h 62"/>
                <a:gd name="T6" fmla="*/ 77 w 82"/>
                <a:gd name="T7" fmla="*/ 0 h 62"/>
                <a:gd name="T8" fmla="*/ 82 w 82"/>
                <a:gd name="T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62">
                  <a:moveTo>
                    <a:pt x="82" y="52"/>
                  </a:moveTo>
                  <a:lnTo>
                    <a:pt x="5" y="62"/>
                  </a:lnTo>
                  <a:lnTo>
                    <a:pt x="0" y="9"/>
                  </a:lnTo>
                  <a:lnTo>
                    <a:pt x="77" y="0"/>
                  </a:lnTo>
                  <a:lnTo>
                    <a:pt x="82" y="5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Freeform 712"/>
            <p:cNvSpPr>
              <a:spLocks/>
            </p:cNvSpPr>
            <p:nvPr userDrawn="1"/>
          </p:nvSpPr>
          <p:spPr bwMode="auto">
            <a:xfrm>
              <a:off x="9297988" y="5284788"/>
              <a:ext cx="128588" cy="95250"/>
            </a:xfrm>
            <a:custGeom>
              <a:avLst/>
              <a:gdLst>
                <a:gd name="T0" fmla="*/ 81 w 81"/>
                <a:gd name="T1" fmla="*/ 51 h 60"/>
                <a:gd name="T2" fmla="*/ 4 w 81"/>
                <a:gd name="T3" fmla="*/ 60 h 60"/>
                <a:gd name="T4" fmla="*/ 0 w 81"/>
                <a:gd name="T5" fmla="*/ 7 h 60"/>
                <a:gd name="T6" fmla="*/ 74 w 81"/>
                <a:gd name="T7" fmla="*/ 0 h 60"/>
                <a:gd name="T8" fmla="*/ 81 w 81"/>
                <a:gd name="T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60">
                  <a:moveTo>
                    <a:pt x="81" y="51"/>
                  </a:moveTo>
                  <a:lnTo>
                    <a:pt x="4" y="60"/>
                  </a:lnTo>
                  <a:lnTo>
                    <a:pt x="0" y="7"/>
                  </a:lnTo>
                  <a:lnTo>
                    <a:pt x="74" y="0"/>
                  </a:lnTo>
                  <a:lnTo>
                    <a:pt x="81" y="51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Freeform 713"/>
            <p:cNvSpPr>
              <a:spLocks/>
            </p:cNvSpPr>
            <p:nvPr userDrawn="1"/>
          </p:nvSpPr>
          <p:spPr bwMode="auto">
            <a:xfrm>
              <a:off x="8466138" y="5243513"/>
              <a:ext cx="236538" cy="231775"/>
            </a:xfrm>
            <a:custGeom>
              <a:avLst/>
              <a:gdLst>
                <a:gd name="T0" fmla="*/ 149 w 149"/>
                <a:gd name="T1" fmla="*/ 129 h 146"/>
                <a:gd name="T2" fmla="*/ 15 w 149"/>
                <a:gd name="T3" fmla="*/ 146 h 146"/>
                <a:gd name="T4" fmla="*/ 0 w 149"/>
                <a:gd name="T5" fmla="*/ 14 h 146"/>
                <a:gd name="T6" fmla="*/ 135 w 149"/>
                <a:gd name="T7" fmla="*/ 0 h 146"/>
                <a:gd name="T8" fmla="*/ 149 w 149"/>
                <a:gd name="T9" fmla="*/ 12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49" y="129"/>
                  </a:moveTo>
                  <a:lnTo>
                    <a:pt x="15" y="146"/>
                  </a:lnTo>
                  <a:lnTo>
                    <a:pt x="0" y="14"/>
                  </a:lnTo>
                  <a:lnTo>
                    <a:pt x="135" y="0"/>
                  </a:lnTo>
                  <a:lnTo>
                    <a:pt x="149" y="129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Freeform 714"/>
            <p:cNvSpPr>
              <a:spLocks/>
            </p:cNvSpPr>
            <p:nvPr userDrawn="1"/>
          </p:nvSpPr>
          <p:spPr bwMode="auto">
            <a:xfrm>
              <a:off x="6938963" y="5151438"/>
              <a:ext cx="187325" cy="225425"/>
            </a:xfrm>
            <a:custGeom>
              <a:avLst/>
              <a:gdLst>
                <a:gd name="T0" fmla="*/ 118 w 118"/>
                <a:gd name="T1" fmla="*/ 130 h 142"/>
                <a:gd name="T2" fmla="*/ 17 w 118"/>
                <a:gd name="T3" fmla="*/ 142 h 142"/>
                <a:gd name="T4" fmla="*/ 0 w 118"/>
                <a:gd name="T5" fmla="*/ 10 h 142"/>
                <a:gd name="T6" fmla="*/ 101 w 118"/>
                <a:gd name="T7" fmla="*/ 0 h 142"/>
                <a:gd name="T8" fmla="*/ 118 w 118"/>
                <a:gd name="T9" fmla="*/ 1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2">
                  <a:moveTo>
                    <a:pt x="118" y="130"/>
                  </a:moveTo>
                  <a:lnTo>
                    <a:pt x="17" y="142"/>
                  </a:lnTo>
                  <a:lnTo>
                    <a:pt x="0" y="10"/>
                  </a:lnTo>
                  <a:lnTo>
                    <a:pt x="101" y="0"/>
                  </a:lnTo>
                  <a:lnTo>
                    <a:pt x="118" y="130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Freeform 715"/>
            <p:cNvSpPr>
              <a:spLocks/>
            </p:cNvSpPr>
            <p:nvPr userDrawn="1"/>
          </p:nvSpPr>
          <p:spPr bwMode="auto">
            <a:xfrm>
              <a:off x="6589713" y="5175250"/>
              <a:ext cx="327025" cy="242888"/>
            </a:xfrm>
            <a:custGeom>
              <a:avLst/>
              <a:gdLst>
                <a:gd name="T0" fmla="*/ 206 w 206"/>
                <a:gd name="T1" fmla="*/ 132 h 153"/>
                <a:gd name="T2" fmla="*/ 16 w 206"/>
                <a:gd name="T3" fmla="*/ 153 h 153"/>
                <a:gd name="T4" fmla="*/ 0 w 206"/>
                <a:gd name="T5" fmla="*/ 21 h 153"/>
                <a:gd name="T6" fmla="*/ 192 w 206"/>
                <a:gd name="T7" fmla="*/ 0 h 153"/>
                <a:gd name="T8" fmla="*/ 206 w 206"/>
                <a:gd name="T9" fmla="*/ 13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53">
                  <a:moveTo>
                    <a:pt x="206" y="132"/>
                  </a:moveTo>
                  <a:lnTo>
                    <a:pt x="16" y="153"/>
                  </a:lnTo>
                  <a:lnTo>
                    <a:pt x="0" y="21"/>
                  </a:lnTo>
                  <a:lnTo>
                    <a:pt x="192" y="0"/>
                  </a:lnTo>
                  <a:lnTo>
                    <a:pt x="206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Freeform 716"/>
            <p:cNvSpPr>
              <a:spLocks/>
            </p:cNvSpPr>
            <p:nvPr userDrawn="1"/>
          </p:nvSpPr>
          <p:spPr bwMode="auto">
            <a:xfrm>
              <a:off x="7142163" y="5124450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6 w 117"/>
                <a:gd name="T3" fmla="*/ 144 h 144"/>
                <a:gd name="T4" fmla="*/ 0 w 117"/>
                <a:gd name="T5" fmla="*/ 12 h 144"/>
                <a:gd name="T6" fmla="*/ 100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6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Freeform 717"/>
            <p:cNvSpPr>
              <a:spLocks/>
            </p:cNvSpPr>
            <p:nvPr userDrawn="1"/>
          </p:nvSpPr>
          <p:spPr bwMode="auto">
            <a:xfrm>
              <a:off x="7343775" y="5102225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7 w 117"/>
                <a:gd name="T3" fmla="*/ 144 h 144"/>
                <a:gd name="T4" fmla="*/ 0 w 117"/>
                <a:gd name="T5" fmla="*/ 12 h 144"/>
                <a:gd name="T6" fmla="*/ 100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Freeform 718"/>
            <p:cNvSpPr>
              <a:spLocks/>
            </p:cNvSpPr>
            <p:nvPr userDrawn="1"/>
          </p:nvSpPr>
          <p:spPr bwMode="auto">
            <a:xfrm>
              <a:off x="7545388" y="5080000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7 w 117"/>
                <a:gd name="T3" fmla="*/ 144 h 144"/>
                <a:gd name="T4" fmla="*/ 0 w 117"/>
                <a:gd name="T5" fmla="*/ 12 h 144"/>
                <a:gd name="T6" fmla="*/ 101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Freeform 719"/>
            <p:cNvSpPr>
              <a:spLocks/>
            </p:cNvSpPr>
            <p:nvPr userDrawn="1"/>
          </p:nvSpPr>
          <p:spPr bwMode="auto">
            <a:xfrm>
              <a:off x="7747000" y="5056188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1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Freeform 720"/>
            <p:cNvSpPr>
              <a:spLocks/>
            </p:cNvSpPr>
            <p:nvPr userDrawn="1"/>
          </p:nvSpPr>
          <p:spPr bwMode="auto">
            <a:xfrm>
              <a:off x="7948613" y="5033963"/>
              <a:ext cx="187325" cy="223838"/>
            </a:xfrm>
            <a:custGeom>
              <a:avLst/>
              <a:gdLst>
                <a:gd name="T0" fmla="*/ 118 w 118"/>
                <a:gd name="T1" fmla="*/ 129 h 141"/>
                <a:gd name="T2" fmla="*/ 17 w 118"/>
                <a:gd name="T3" fmla="*/ 141 h 141"/>
                <a:gd name="T4" fmla="*/ 0 w 118"/>
                <a:gd name="T5" fmla="*/ 9 h 141"/>
                <a:gd name="T6" fmla="*/ 101 w 118"/>
                <a:gd name="T7" fmla="*/ 0 h 141"/>
                <a:gd name="T8" fmla="*/ 118 w 118"/>
                <a:gd name="T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1">
                  <a:moveTo>
                    <a:pt x="118" y="129"/>
                  </a:moveTo>
                  <a:lnTo>
                    <a:pt x="17" y="141"/>
                  </a:lnTo>
                  <a:lnTo>
                    <a:pt x="0" y="9"/>
                  </a:lnTo>
                  <a:lnTo>
                    <a:pt x="101" y="0"/>
                  </a:lnTo>
                  <a:lnTo>
                    <a:pt x="118" y="129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Freeform 721"/>
            <p:cNvSpPr>
              <a:spLocks/>
            </p:cNvSpPr>
            <p:nvPr userDrawn="1"/>
          </p:nvSpPr>
          <p:spPr bwMode="auto">
            <a:xfrm>
              <a:off x="8150225" y="5006975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1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Freeform 722"/>
            <p:cNvSpPr>
              <a:spLocks/>
            </p:cNvSpPr>
            <p:nvPr userDrawn="1"/>
          </p:nvSpPr>
          <p:spPr bwMode="auto">
            <a:xfrm>
              <a:off x="8353425" y="4983163"/>
              <a:ext cx="185738" cy="230188"/>
            </a:xfrm>
            <a:custGeom>
              <a:avLst/>
              <a:gdLst>
                <a:gd name="T0" fmla="*/ 117 w 117"/>
                <a:gd name="T1" fmla="*/ 133 h 145"/>
                <a:gd name="T2" fmla="*/ 16 w 117"/>
                <a:gd name="T3" fmla="*/ 145 h 145"/>
                <a:gd name="T4" fmla="*/ 0 w 117"/>
                <a:gd name="T5" fmla="*/ 12 h 145"/>
                <a:gd name="T6" fmla="*/ 100 w 117"/>
                <a:gd name="T7" fmla="*/ 0 h 145"/>
                <a:gd name="T8" fmla="*/ 117 w 117"/>
                <a:gd name="T9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5">
                  <a:moveTo>
                    <a:pt x="117" y="133"/>
                  </a:moveTo>
                  <a:lnTo>
                    <a:pt x="16" y="145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7" y="133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Freeform 723"/>
            <p:cNvSpPr>
              <a:spLocks/>
            </p:cNvSpPr>
            <p:nvPr userDrawn="1"/>
          </p:nvSpPr>
          <p:spPr bwMode="auto">
            <a:xfrm>
              <a:off x="8555038" y="4960938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6 w 117"/>
                <a:gd name="T3" fmla="*/ 144 h 144"/>
                <a:gd name="T4" fmla="*/ 0 w 117"/>
                <a:gd name="T5" fmla="*/ 12 h 144"/>
                <a:gd name="T6" fmla="*/ 100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6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Freeform 724"/>
            <p:cNvSpPr>
              <a:spLocks/>
            </p:cNvSpPr>
            <p:nvPr userDrawn="1"/>
          </p:nvSpPr>
          <p:spPr bwMode="auto">
            <a:xfrm>
              <a:off x="8756650" y="4938713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7 w 117"/>
                <a:gd name="T3" fmla="*/ 144 h 144"/>
                <a:gd name="T4" fmla="*/ 0 w 117"/>
                <a:gd name="T5" fmla="*/ 12 h 144"/>
                <a:gd name="T6" fmla="*/ 101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Freeform 725"/>
            <p:cNvSpPr>
              <a:spLocks/>
            </p:cNvSpPr>
            <p:nvPr userDrawn="1"/>
          </p:nvSpPr>
          <p:spPr bwMode="auto">
            <a:xfrm>
              <a:off x="8958263" y="4914900"/>
              <a:ext cx="187325" cy="225425"/>
            </a:xfrm>
            <a:custGeom>
              <a:avLst/>
              <a:gdLst>
                <a:gd name="T0" fmla="*/ 118 w 118"/>
                <a:gd name="T1" fmla="*/ 132 h 142"/>
                <a:gd name="T2" fmla="*/ 17 w 118"/>
                <a:gd name="T3" fmla="*/ 142 h 142"/>
                <a:gd name="T4" fmla="*/ 0 w 118"/>
                <a:gd name="T5" fmla="*/ 12 h 142"/>
                <a:gd name="T6" fmla="*/ 101 w 118"/>
                <a:gd name="T7" fmla="*/ 0 h 142"/>
                <a:gd name="T8" fmla="*/ 118 w 118"/>
                <a:gd name="T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2">
                  <a:moveTo>
                    <a:pt x="118" y="132"/>
                  </a:moveTo>
                  <a:lnTo>
                    <a:pt x="17" y="142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Freeform 726"/>
            <p:cNvSpPr>
              <a:spLocks/>
            </p:cNvSpPr>
            <p:nvPr userDrawn="1"/>
          </p:nvSpPr>
          <p:spPr bwMode="auto">
            <a:xfrm>
              <a:off x="9159875" y="4887913"/>
              <a:ext cx="187325" cy="230188"/>
            </a:xfrm>
            <a:custGeom>
              <a:avLst/>
              <a:gdLst>
                <a:gd name="T0" fmla="*/ 118 w 118"/>
                <a:gd name="T1" fmla="*/ 133 h 145"/>
                <a:gd name="T2" fmla="*/ 17 w 118"/>
                <a:gd name="T3" fmla="*/ 145 h 145"/>
                <a:gd name="T4" fmla="*/ 0 w 118"/>
                <a:gd name="T5" fmla="*/ 12 h 145"/>
                <a:gd name="T6" fmla="*/ 101 w 118"/>
                <a:gd name="T7" fmla="*/ 0 h 145"/>
                <a:gd name="T8" fmla="*/ 118 w 118"/>
                <a:gd name="T9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5">
                  <a:moveTo>
                    <a:pt x="118" y="133"/>
                  </a:moveTo>
                  <a:lnTo>
                    <a:pt x="17" y="145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Freeform 727"/>
            <p:cNvSpPr>
              <a:spLocks/>
            </p:cNvSpPr>
            <p:nvPr userDrawn="1"/>
          </p:nvSpPr>
          <p:spPr bwMode="auto">
            <a:xfrm>
              <a:off x="6805613" y="4887913"/>
              <a:ext cx="187325" cy="230188"/>
            </a:xfrm>
            <a:custGeom>
              <a:avLst/>
              <a:gdLst>
                <a:gd name="T0" fmla="*/ 118 w 118"/>
                <a:gd name="T1" fmla="*/ 133 h 145"/>
                <a:gd name="T2" fmla="*/ 17 w 118"/>
                <a:gd name="T3" fmla="*/ 145 h 145"/>
                <a:gd name="T4" fmla="*/ 0 w 118"/>
                <a:gd name="T5" fmla="*/ 12 h 145"/>
                <a:gd name="T6" fmla="*/ 101 w 118"/>
                <a:gd name="T7" fmla="*/ 0 h 145"/>
                <a:gd name="T8" fmla="*/ 118 w 118"/>
                <a:gd name="T9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5">
                  <a:moveTo>
                    <a:pt x="118" y="133"/>
                  </a:moveTo>
                  <a:lnTo>
                    <a:pt x="17" y="145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Freeform 728"/>
            <p:cNvSpPr>
              <a:spLocks/>
            </p:cNvSpPr>
            <p:nvPr userDrawn="1"/>
          </p:nvSpPr>
          <p:spPr bwMode="auto">
            <a:xfrm>
              <a:off x="6557963" y="4914900"/>
              <a:ext cx="228600" cy="233363"/>
            </a:xfrm>
            <a:custGeom>
              <a:avLst/>
              <a:gdLst>
                <a:gd name="T0" fmla="*/ 144 w 144"/>
                <a:gd name="T1" fmla="*/ 130 h 147"/>
                <a:gd name="T2" fmla="*/ 15 w 144"/>
                <a:gd name="T3" fmla="*/ 147 h 147"/>
                <a:gd name="T4" fmla="*/ 0 w 144"/>
                <a:gd name="T5" fmla="*/ 15 h 147"/>
                <a:gd name="T6" fmla="*/ 130 w 144"/>
                <a:gd name="T7" fmla="*/ 0 h 147"/>
                <a:gd name="T8" fmla="*/ 144 w 144"/>
                <a:gd name="T9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47">
                  <a:moveTo>
                    <a:pt x="144" y="130"/>
                  </a:moveTo>
                  <a:lnTo>
                    <a:pt x="15" y="147"/>
                  </a:lnTo>
                  <a:lnTo>
                    <a:pt x="0" y="15"/>
                  </a:lnTo>
                  <a:lnTo>
                    <a:pt x="130" y="0"/>
                  </a:lnTo>
                  <a:lnTo>
                    <a:pt x="144" y="130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Freeform 729"/>
            <p:cNvSpPr>
              <a:spLocks/>
            </p:cNvSpPr>
            <p:nvPr userDrawn="1"/>
          </p:nvSpPr>
          <p:spPr bwMode="auto">
            <a:xfrm>
              <a:off x="7008813" y="4865688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6 w 117"/>
                <a:gd name="T3" fmla="*/ 144 h 144"/>
                <a:gd name="T4" fmla="*/ 0 w 117"/>
                <a:gd name="T5" fmla="*/ 12 h 144"/>
                <a:gd name="T6" fmla="*/ 103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6" y="144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730"/>
            <p:cNvSpPr>
              <a:spLocks/>
            </p:cNvSpPr>
            <p:nvPr userDrawn="1"/>
          </p:nvSpPr>
          <p:spPr bwMode="auto">
            <a:xfrm>
              <a:off x="7210425" y="4843463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7 w 117"/>
                <a:gd name="T3" fmla="*/ 144 h 144"/>
                <a:gd name="T4" fmla="*/ 0 w 117"/>
                <a:gd name="T5" fmla="*/ 12 h 144"/>
                <a:gd name="T6" fmla="*/ 103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731"/>
            <p:cNvSpPr>
              <a:spLocks/>
            </p:cNvSpPr>
            <p:nvPr userDrawn="1"/>
          </p:nvSpPr>
          <p:spPr bwMode="auto">
            <a:xfrm>
              <a:off x="7412038" y="4819650"/>
              <a:ext cx="185738" cy="225425"/>
            </a:xfrm>
            <a:custGeom>
              <a:avLst/>
              <a:gdLst>
                <a:gd name="T0" fmla="*/ 117 w 117"/>
                <a:gd name="T1" fmla="*/ 132 h 142"/>
                <a:gd name="T2" fmla="*/ 17 w 117"/>
                <a:gd name="T3" fmla="*/ 142 h 142"/>
                <a:gd name="T4" fmla="*/ 0 w 117"/>
                <a:gd name="T5" fmla="*/ 12 h 142"/>
                <a:gd name="T6" fmla="*/ 103 w 117"/>
                <a:gd name="T7" fmla="*/ 0 h 142"/>
                <a:gd name="T8" fmla="*/ 117 w 117"/>
                <a:gd name="T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2">
                  <a:moveTo>
                    <a:pt x="117" y="132"/>
                  </a:moveTo>
                  <a:lnTo>
                    <a:pt x="17" y="142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732"/>
            <p:cNvSpPr>
              <a:spLocks/>
            </p:cNvSpPr>
            <p:nvPr userDrawn="1"/>
          </p:nvSpPr>
          <p:spPr bwMode="auto">
            <a:xfrm>
              <a:off x="7613650" y="4792663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3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733"/>
            <p:cNvSpPr>
              <a:spLocks/>
            </p:cNvSpPr>
            <p:nvPr userDrawn="1"/>
          </p:nvSpPr>
          <p:spPr bwMode="auto">
            <a:xfrm>
              <a:off x="7815263" y="4770438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3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Freeform 734"/>
            <p:cNvSpPr>
              <a:spLocks/>
            </p:cNvSpPr>
            <p:nvPr userDrawn="1"/>
          </p:nvSpPr>
          <p:spPr bwMode="auto">
            <a:xfrm>
              <a:off x="8016875" y="4748213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4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4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Freeform 735"/>
            <p:cNvSpPr>
              <a:spLocks/>
            </p:cNvSpPr>
            <p:nvPr userDrawn="1"/>
          </p:nvSpPr>
          <p:spPr bwMode="auto">
            <a:xfrm>
              <a:off x="8220075" y="4724400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6 w 117"/>
                <a:gd name="T3" fmla="*/ 144 h 144"/>
                <a:gd name="T4" fmla="*/ 0 w 117"/>
                <a:gd name="T5" fmla="*/ 12 h 144"/>
                <a:gd name="T6" fmla="*/ 103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6" y="144"/>
                  </a:lnTo>
                  <a:lnTo>
                    <a:pt x="0" y="12"/>
                  </a:lnTo>
                  <a:lnTo>
                    <a:pt x="103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Freeform 736"/>
            <p:cNvSpPr>
              <a:spLocks/>
            </p:cNvSpPr>
            <p:nvPr userDrawn="1"/>
          </p:nvSpPr>
          <p:spPr bwMode="auto">
            <a:xfrm>
              <a:off x="8424863" y="4702175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1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737"/>
            <p:cNvSpPr>
              <a:spLocks/>
            </p:cNvSpPr>
            <p:nvPr userDrawn="1"/>
          </p:nvSpPr>
          <p:spPr bwMode="auto">
            <a:xfrm>
              <a:off x="8626475" y="4675188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5 w 115"/>
                <a:gd name="T3" fmla="*/ 144 h 144"/>
                <a:gd name="T4" fmla="*/ 0 w 115"/>
                <a:gd name="T5" fmla="*/ 12 h 144"/>
                <a:gd name="T6" fmla="*/ 101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5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738"/>
            <p:cNvSpPr>
              <a:spLocks/>
            </p:cNvSpPr>
            <p:nvPr userDrawn="1"/>
          </p:nvSpPr>
          <p:spPr bwMode="auto">
            <a:xfrm>
              <a:off x="8828088" y="4652963"/>
              <a:ext cx="184150" cy="228600"/>
            </a:xfrm>
            <a:custGeom>
              <a:avLst/>
              <a:gdLst>
                <a:gd name="T0" fmla="*/ 116 w 116"/>
                <a:gd name="T1" fmla="*/ 132 h 144"/>
                <a:gd name="T2" fmla="*/ 15 w 116"/>
                <a:gd name="T3" fmla="*/ 144 h 144"/>
                <a:gd name="T4" fmla="*/ 0 w 116"/>
                <a:gd name="T5" fmla="*/ 12 h 144"/>
                <a:gd name="T6" fmla="*/ 101 w 116"/>
                <a:gd name="T7" fmla="*/ 0 h 144"/>
                <a:gd name="T8" fmla="*/ 116 w 116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44">
                  <a:moveTo>
                    <a:pt x="116" y="132"/>
                  </a:moveTo>
                  <a:lnTo>
                    <a:pt x="15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6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Freeform 739"/>
            <p:cNvSpPr>
              <a:spLocks/>
            </p:cNvSpPr>
            <p:nvPr userDrawn="1"/>
          </p:nvSpPr>
          <p:spPr bwMode="auto">
            <a:xfrm>
              <a:off x="9031288" y="4629150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0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Freeform 740"/>
            <p:cNvSpPr>
              <a:spLocks/>
            </p:cNvSpPr>
            <p:nvPr userDrawn="1"/>
          </p:nvSpPr>
          <p:spPr bwMode="auto">
            <a:xfrm>
              <a:off x="9224963" y="4595813"/>
              <a:ext cx="312738" cy="498475"/>
            </a:xfrm>
            <a:custGeom>
              <a:avLst/>
              <a:gdLst>
                <a:gd name="T0" fmla="*/ 91 w 197"/>
                <a:gd name="T1" fmla="*/ 9 h 314"/>
                <a:gd name="T2" fmla="*/ 60 w 197"/>
                <a:gd name="T3" fmla="*/ 12 h 314"/>
                <a:gd name="T4" fmla="*/ 0 w 197"/>
                <a:gd name="T5" fmla="*/ 19 h 314"/>
                <a:gd name="T6" fmla="*/ 14 w 197"/>
                <a:gd name="T7" fmla="*/ 151 h 314"/>
                <a:gd name="T8" fmla="*/ 74 w 197"/>
                <a:gd name="T9" fmla="*/ 144 h 314"/>
                <a:gd name="T10" fmla="*/ 94 w 197"/>
                <a:gd name="T11" fmla="*/ 314 h 314"/>
                <a:gd name="T12" fmla="*/ 197 w 197"/>
                <a:gd name="T13" fmla="*/ 305 h 314"/>
                <a:gd name="T14" fmla="*/ 161 w 197"/>
                <a:gd name="T15" fmla="*/ 0 h 314"/>
                <a:gd name="T16" fmla="*/ 91 w 197"/>
                <a:gd name="T17" fmla="*/ 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14">
                  <a:moveTo>
                    <a:pt x="91" y="9"/>
                  </a:moveTo>
                  <a:lnTo>
                    <a:pt x="60" y="12"/>
                  </a:lnTo>
                  <a:lnTo>
                    <a:pt x="0" y="19"/>
                  </a:lnTo>
                  <a:lnTo>
                    <a:pt x="14" y="151"/>
                  </a:lnTo>
                  <a:lnTo>
                    <a:pt x="74" y="144"/>
                  </a:lnTo>
                  <a:lnTo>
                    <a:pt x="94" y="314"/>
                  </a:lnTo>
                  <a:lnTo>
                    <a:pt x="197" y="305"/>
                  </a:lnTo>
                  <a:lnTo>
                    <a:pt x="161" y="0"/>
                  </a:lnTo>
                  <a:lnTo>
                    <a:pt x="91" y="9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Freeform 741"/>
            <p:cNvSpPr>
              <a:spLocks/>
            </p:cNvSpPr>
            <p:nvPr userDrawn="1"/>
          </p:nvSpPr>
          <p:spPr bwMode="auto">
            <a:xfrm>
              <a:off x="9544050" y="4568825"/>
              <a:ext cx="184150" cy="228600"/>
            </a:xfrm>
            <a:custGeom>
              <a:avLst/>
              <a:gdLst>
                <a:gd name="T0" fmla="*/ 116 w 116"/>
                <a:gd name="T1" fmla="*/ 132 h 144"/>
                <a:gd name="T2" fmla="*/ 15 w 116"/>
                <a:gd name="T3" fmla="*/ 144 h 144"/>
                <a:gd name="T4" fmla="*/ 0 w 116"/>
                <a:gd name="T5" fmla="*/ 12 h 144"/>
                <a:gd name="T6" fmla="*/ 101 w 116"/>
                <a:gd name="T7" fmla="*/ 0 h 144"/>
                <a:gd name="T8" fmla="*/ 116 w 116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44">
                  <a:moveTo>
                    <a:pt x="116" y="132"/>
                  </a:moveTo>
                  <a:lnTo>
                    <a:pt x="15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6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Freeform 742"/>
            <p:cNvSpPr>
              <a:spLocks/>
            </p:cNvSpPr>
            <p:nvPr userDrawn="1"/>
          </p:nvSpPr>
          <p:spPr bwMode="auto">
            <a:xfrm>
              <a:off x="9747250" y="4545013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0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Freeform 743"/>
            <p:cNvSpPr>
              <a:spLocks/>
            </p:cNvSpPr>
            <p:nvPr userDrawn="1"/>
          </p:nvSpPr>
          <p:spPr bwMode="auto">
            <a:xfrm>
              <a:off x="9948863" y="4522788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1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Freeform 744"/>
            <p:cNvSpPr>
              <a:spLocks/>
            </p:cNvSpPr>
            <p:nvPr userDrawn="1"/>
          </p:nvSpPr>
          <p:spPr bwMode="auto">
            <a:xfrm>
              <a:off x="10169525" y="4697413"/>
              <a:ext cx="179388" cy="179388"/>
            </a:xfrm>
            <a:custGeom>
              <a:avLst/>
              <a:gdLst>
                <a:gd name="T0" fmla="*/ 113 w 113"/>
                <a:gd name="T1" fmla="*/ 101 h 113"/>
                <a:gd name="T2" fmla="*/ 12 w 113"/>
                <a:gd name="T3" fmla="*/ 113 h 113"/>
                <a:gd name="T4" fmla="*/ 0 w 113"/>
                <a:gd name="T5" fmla="*/ 12 h 113"/>
                <a:gd name="T6" fmla="*/ 101 w 113"/>
                <a:gd name="T7" fmla="*/ 0 h 113"/>
                <a:gd name="T8" fmla="*/ 113 w 113"/>
                <a:gd name="T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113" y="101"/>
                  </a:moveTo>
                  <a:lnTo>
                    <a:pt x="12" y="113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3" y="101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Freeform 745"/>
            <p:cNvSpPr>
              <a:spLocks/>
            </p:cNvSpPr>
            <p:nvPr userDrawn="1"/>
          </p:nvSpPr>
          <p:spPr bwMode="auto">
            <a:xfrm>
              <a:off x="10147300" y="4498975"/>
              <a:ext cx="177800" cy="176213"/>
            </a:xfrm>
            <a:custGeom>
              <a:avLst/>
              <a:gdLst>
                <a:gd name="T0" fmla="*/ 112 w 112"/>
                <a:gd name="T1" fmla="*/ 99 h 111"/>
                <a:gd name="T2" fmla="*/ 12 w 112"/>
                <a:gd name="T3" fmla="*/ 111 h 111"/>
                <a:gd name="T4" fmla="*/ 0 w 112"/>
                <a:gd name="T5" fmla="*/ 12 h 111"/>
                <a:gd name="T6" fmla="*/ 100 w 112"/>
                <a:gd name="T7" fmla="*/ 0 h 111"/>
                <a:gd name="T8" fmla="*/ 112 w 112"/>
                <a:gd name="T9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1">
                  <a:moveTo>
                    <a:pt x="112" y="99"/>
                  </a:moveTo>
                  <a:lnTo>
                    <a:pt x="12" y="111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2" y="99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Freeform 746"/>
            <p:cNvSpPr>
              <a:spLocks/>
            </p:cNvSpPr>
            <p:nvPr userDrawn="1"/>
          </p:nvSpPr>
          <p:spPr bwMode="auto">
            <a:xfrm>
              <a:off x="10191750" y="4895850"/>
              <a:ext cx="203200" cy="374650"/>
            </a:xfrm>
            <a:custGeom>
              <a:avLst/>
              <a:gdLst>
                <a:gd name="T0" fmla="*/ 128 w 128"/>
                <a:gd name="T1" fmla="*/ 226 h 236"/>
                <a:gd name="T2" fmla="*/ 27 w 128"/>
                <a:gd name="T3" fmla="*/ 236 h 236"/>
                <a:gd name="T4" fmla="*/ 0 w 128"/>
                <a:gd name="T5" fmla="*/ 10 h 236"/>
                <a:gd name="T6" fmla="*/ 101 w 128"/>
                <a:gd name="T7" fmla="*/ 0 h 236"/>
                <a:gd name="T8" fmla="*/ 128 w 128"/>
                <a:gd name="T9" fmla="*/ 22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36">
                  <a:moveTo>
                    <a:pt x="128" y="226"/>
                  </a:moveTo>
                  <a:lnTo>
                    <a:pt x="27" y="236"/>
                  </a:lnTo>
                  <a:lnTo>
                    <a:pt x="0" y="10"/>
                  </a:lnTo>
                  <a:lnTo>
                    <a:pt x="101" y="0"/>
                  </a:lnTo>
                  <a:lnTo>
                    <a:pt x="128" y="226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Freeform 747"/>
            <p:cNvSpPr>
              <a:spLocks/>
            </p:cNvSpPr>
            <p:nvPr userDrawn="1"/>
          </p:nvSpPr>
          <p:spPr bwMode="auto">
            <a:xfrm>
              <a:off x="9575800" y="4843463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0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0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Freeform 748"/>
            <p:cNvSpPr>
              <a:spLocks/>
            </p:cNvSpPr>
            <p:nvPr userDrawn="1"/>
          </p:nvSpPr>
          <p:spPr bwMode="auto">
            <a:xfrm>
              <a:off x="9777413" y="4819650"/>
              <a:ext cx="182563" cy="225425"/>
            </a:xfrm>
            <a:custGeom>
              <a:avLst/>
              <a:gdLst>
                <a:gd name="T0" fmla="*/ 115 w 115"/>
                <a:gd name="T1" fmla="*/ 130 h 142"/>
                <a:gd name="T2" fmla="*/ 14 w 115"/>
                <a:gd name="T3" fmla="*/ 142 h 142"/>
                <a:gd name="T4" fmla="*/ 0 w 115"/>
                <a:gd name="T5" fmla="*/ 10 h 142"/>
                <a:gd name="T6" fmla="*/ 101 w 115"/>
                <a:gd name="T7" fmla="*/ 0 h 142"/>
                <a:gd name="T8" fmla="*/ 115 w 115"/>
                <a:gd name="T9" fmla="*/ 1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2">
                  <a:moveTo>
                    <a:pt x="115" y="130"/>
                  </a:moveTo>
                  <a:lnTo>
                    <a:pt x="14" y="142"/>
                  </a:lnTo>
                  <a:lnTo>
                    <a:pt x="0" y="10"/>
                  </a:lnTo>
                  <a:lnTo>
                    <a:pt x="101" y="0"/>
                  </a:lnTo>
                  <a:lnTo>
                    <a:pt x="115" y="130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2" name="Freeform 749"/>
            <p:cNvSpPr>
              <a:spLocks/>
            </p:cNvSpPr>
            <p:nvPr userDrawn="1"/>
          </p:nvSpPr>
          <p:spPr bwMode="auto">
            <a:xfrm>
              <a:off x="9979025" y="4792663"/>
              <a:ext cx="182563" cy="228600"/>
            </a:xfrm>
            <a:custGeom>
              <a:avLst/>
              <a:gdLst>
                <a:gd name="T0" fmla="*/ 115 w 115"/>
                <a:gd name="T1" fmla="*/ 132 h 144"/>
                <a:gd name="T2" fmla="*/ 14 w 115"/>
                <a:gd name="T3" fmla="*/ 144 h 144"/>
                <a:gd name="T4" fmla="*/ 0 w 115"/>
                <a:gd name="T5" fmla="*/ 12 h 144"/>
                <a:gd name="T6" fmla="*/ 101 w 115"/>
                <a:gd name="T7" fmla="*/ 0 h 144"/>
                <a:gd name="T8" fmla="*/ 115 w 115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4">
                  <a:moveTo>
                    <a:pt x="115" y="132"/>
                  </a:moveTo>
                  <a:lnTo>
                    <a:pt x="14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5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3" name="Freeform 750"/>
            <p:cNvSpPr>
              <a:spLocks/>
            </p:cNvSpPr>
            <p:nvPr userDrawn="1"/>
          </p:nvSpPr>
          <p:spPr bwMode="auto">
            <a:xfrm>
              <a:off x="9605963" y="5113338"/>
              <a:ext cx="185738" cy="228600"/>
            </a:xfrm>
            <a:custGeom>
              <a:avLst/>
              <a:gdLst>
                <a:gd name="T0" fmla="*/ 117 w 117"/>
                <a:gd name="T1" fmla="*/ 132 h 144"/>
                <a:gd name="T2" fmla="*/ 17 w 117"/>
                <a:gd name="T3" fmla="*/ 144 h 144"/>
                <a:gd name="T4" fmla="*/ 0 w 117"/>
                <a:gd name="T5" fmla="*/ 12 h 144"/>
                <a:gd name="T6" fmla="*/ 101 w 117"/>
                <a:gd name="T7" fmla="*/ 0 h 144"/>
                <a:gd name="T8" fmla="*/ 117 w 117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4">
                  <a:moveTo>
                    <a:pt x="117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7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4" name="Freeform 751"/>
            <p:cNvSpPr>
              <a:spLocks/>
            </p:cNvSpPr>
            <p:nvPr userDrawn="1"/>
          </p:nvSpPr>
          <p:spPr bwMode="auto">
            <a:xfrm>
              <a:off x="9807575" y="5091113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1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5" name="Freeform 752"/>
            <p:cNvSpPr>
              <a:spLocks/>
            </p:cNvSpPr>
            <p:nvPr userDrawn="1"/>
          </p:nvSpPr>
          <p:spPr bwMode="auto">
            <a:xfrm>
              <a:off x="10009188" y="5067300"/>
              <a:ext cx="187325" cy="228600"/>
            </a:xfrm>
            <a:custGeom>
              <a:avLst/>
              <a:gdLst>
                <a:gd name="T0" fmla="*/ 118 w 118"/>
                <a:gd name="T1" fmla="*/ 132 h 144"/>
                <a:gd name="T2" fmla="*/ 17 w 118"/>
                <a:gd name="T3" fmla="*/ 144 h 144"/>
                <a:gd name="T4" fmla="*/ 0 w 118"/>
                <a:gd name="T5" fmla="*/ 12 h 144"/>
                <a:gd name="T6" fmla="*/ 101 w 118"/>
                <a:gd name="T7" fmla="*/ 0 h 144"/>
                <a:gd name="T8" fmla="*/ 118 w 118"/>
                <a:gd name="T9" fmla="*/ 1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44">
                  <a:moveTo>
                    <a:pt x="118" y="132"/>
                  </a:moveTo>
                  <a:lnTo>
                    <a:pt x="17" y="144"/>
                  </a:lnTo>
                  <a:lnTo>
                    <a:pt x="0" y="12"/>
                  </a:lnTo>
                  <a:lnTo>
                    <a:pt x="101" y="0"/>
                  </a:lnTo>
                  <a:lnTo>
                    <a:pt x="118" y="13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6" name="Freeform 753"/>
            <p:cNvSpPr>
              <a:spLocks/>
            </p:cNvSpPr>
            <p:nvPr userDrawn="1"/>
          </p:nvSpPr>
          <p:spPr bwMode="auto">
            <a:xfrm>
              <a:off x="6543675" y="4770438"/>
              <a:ext cx="212725" cy="125413"/>
            </a:xfrm>
            <a:custGeom>
              <a:avLst/>
              <a:gdLst>
                <a:gd name="T0" fmla="*/ 134 w 134"/>
                <a:gd name="T1" fmla="*/ 65 h 79"/>
                <a:gd name="T2" fmla="*/ 7 w 134"/>
                <a:gd name="T3" fmla="*/ 79 h 79"/>
                <a:gd name="T4" fmla="*/ 0 w 134"/>
                <a:gd name="T5" fmla="*/ 17 h 79"/>
                <a:gd name="T6" fmla="*/ 127 w 134"/>
                <a:gd name="T7" fmla="*/ 0 h 79"/>
                <a:gd name="T8" fmla="*/ 134 w 134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9">
                  <a:moveTo>
                    <a:pt x="134" y="65"/>
                  </a:moveTo>
                  <a:lnTo>
                    <a:pt x="7" y="79"/>
                  </a:lnTo>
                  <a:lnTo>
                    <a:pt x="0" y="17"/>
                  </a:lnTo>
                  <a:lnTo>
                    <a:pt x="127" y="0"/>
                  </a:lnTo>
                  <a:lnTo>
                    <a:pt x="134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7" name="Freeform 754"/>
            <p:cNvSpPr>
              <a:spLocks/>
            </p:cNvSpPr>
            <p:nvPr userDrawn="1"/>
          </p:nvSpPr>
          <p:spPr bwMode="auto">
            <a:xfrm>
              <a:off x="6780213" y="4743450"/>
              <a:ext cx="215900" cy="125413"/>
            </a:xfrm>
            <a:custGeom>
              <a:avLst/>
              <a:gdLst>
                <a:gd name="T0" fmla="*/ 136 w 136"/>
                <a:gd name="T1" fmla="*/ 65 h 79"/>
                <a:gd name="T2" fmla="*/ 7 w 136"/>
                <a:gd name="T3" fmla="*/ 79 h 79"/>
                <a:gd name="T4" fmla="*/ 0 w 136"/>
                <a:gd name="T5" fmla="*/ 15 h 79"/>
                <a:gd name="T6" fmla="*/ 127 w 136"/>
                <a:gd name="T7" fmla="*/ 0 h 79"/>
                <a:gd name="T8" fmla="*/ 136 w 136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79">
                  <a:moveTo>
                    <a:pt x="136" y="65"/>
                  </a:moveTo>
                  <a:lnTo>
                    <a:pt x="7" y="79"/>
                  </a:lnTo>
                  <a:lnTo>
                    <a:pt x="0" y="15"/>
                  </a:lnTo>
                  <a:lnTo>
                    <a:pt x="127" y="0"/>
                  </a:lnTo>
                  <a:lnTo>
                    <a:pt x="136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8" name="Freeform 755"/>
            <p:cNvSpPr>
              <a:spLocks/>
            </p:cNvSpPr>
            <p:nvPr userDrawn="1"/>
          </p:nvSpPr>
          <p:spPr bwMode="auto">
            <a:xfrm>
              <a:off x="7015163" y="4716463"/>
              <a:ext cx="217488" cy="127000"/>
            </a:xfrm>
            <a:custGeom>
              <a:avLst/>
              <a:gdLst>
                <a:gd name="T0" fmla="*/ 137 w 137"/>
                <a:gd name="T1" fmla="*/ 65 h 80"/>
                <a:gd name="T2" fmla="*/ 8 w 137"/>
                <a:gd name="T3" fmla="*/ 80 h 80"/>
                <a:gd name="T4" fmla="*/ 0 w 137"/>
                <a:gd name="T5" fmla="*/ 15 h 80"/>
                <a:gd name="T6" fmla="*/ 130 w 137"/>
                <a:gd name="T7" fmla="*/ 0 h 80"/>
                <a:gd name="T8" fmla="*/ 137 w 137"/>
                <a:gd name="T9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0">
                  <a:moveTo>
                    <a:pt x="137" y="65"/>
                  </a:moveTo>
                  <a:lnTo>
                    <a:pt x="8" y="80"/>
                  </a:lnTo>
                  <a:lnTo>
                    <a:pt x="0" y="15"/>
                  </a:lnTo>
                  <a:lnTo>
                    <a:pt x="13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9" name="Freeform 756"/>
            <p:cNvSpPr>
              <a:spLocks/>
            </p:cNvSpPr>
            <p:nvPr userDrawn="1"/>
          </p:nvSpPr>
          <p:spPr bwMode="auto">
            <a:xfrm>
              <a:off x="7251700" y="4691063"/>
              <a:ext cx="217488" cy="125413"/>
            </a:xfrm>
            <a:custGeom>
              <a:avLst/>
              <a:gdLst>
                <a:gd name="T0" fmla="*/ 137 w 137"/>
                <a:gd name="T1" fmla="*/ 62 h 79"/>
                <a:gd name="T2" fmla="*/ 7 w 137"/>
                <a:gd name="T3" fmla="*/ 79 h 79"/>
                <a:gd name="T4" fmla="*/ 0 w 137"/>
                <a:gd name="T5" fmla="*/ 14 h 79"/>
                <a:gd name="T6" fmla="*/ 130 w 137"/>
                <a:gd name="T7" fmla="*/ 0 h 79"/>
                <a:gd name="T8" fmla="*/ 137 w 137"/>
                <a:gd name="T9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2"/>
                  </a:moveTo>
                  <a:lnTo>
                    <a:pt x="7" y="79"/>
                  </a:lnTo>
                  <a:lnTo>
                    <a:pt x="0" y="14"/>
                  </a:lnTo>
                  <a:lnTo>
                    <a:pt x="130" y="0"/>
                  </a:lnTo>
                  <a:lnTo>
                    <a:pt x="137" y="62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0" name="Freeform 757"/>
            <p:cNvSpPr>
              <a:spLocks/>
            </p:cNvSpPr>
            <p:nvPr userDrawn="1"/>
          </p:nvSpPr>
          <p:spPr bwMode="auto">
            <a:xfrm>
              <a:off x="7488238" y="4659313"/>
              <a:ext cx="217488" cy="127000"/>
            </a:xfrm>
            <a:custGeom>
              <a:avLst/>
              <a:gdLst>
                <a:gd name="T0" fmla="*/ 137 w 137"/>
                <a:gd name="T1" fmla="*/ 65 h 80"/>
                <a:gd name="T2" fmla="*/ 7 w 137"/>
                <a:gd name="T3" fmla="*/ 80 h 80"/>
                <a:gd name="T4" fmla="*/ 0 w 137"/>
                <a:gd name="T5" fmla="*/ 17 h 80"/>
                <a:gd name="T6" fmla="*/ 129 w 137"/>
                <a:gd name="T7" fmla="*/ 0 h 80"/>
                <a:gd name="T8" fmla="*/ 137 w 137"/>
                <a:gd name="T9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0">
                  <a:moveTo>
                    <a:pt x="137" y="65"/>
                  </a:moveTo>
                  <a:lnTo>
                    <a:pt x="7" y="80"/>
                  </a:lnTo>
                  <a:lnTo>
                    <a:pt x="0" y="17"/>
                  </a:lnTo>
                  <a:lnTo>
                    <a:pt x="129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1" name="Freeform 758"/>
            <p:cNvSpPr>
              <a:spLocks/>
            </p:cNvSpPr>
            <p:nvPr userDrawn="1"/>
          </p:nvSpPr>
          <p:spPr bwMode="auto">
            <a:xfrm>
              <a:off x="7724775" y="4633913"/>
              <a:ext cx="215900" cy="125413"/>
            </a:xfrm>
            <a:custGeom>
              <a:avLst/>
              <a:gdLst>
                <a:gd name="T0" fmla="*/ 136 w 136"/>
                <a:gd name="T1" fmla="*/ 64 h 79"/>
                <a:gd name="T2" fmla="*/ 7 w 136"/>
                <a:gd name="T3" fmla="*/ 79 h 79"/>
                <a:gd name="T4" fmla="*/ 0 w 136"/>
                <a:gd name="T5" fmla="*/ 14 h 79"/>
                <a:gd name="T6" fmla="*/ 129 w 136"/>
                <a:gd name="T7" fmla="*/ 0 h 79"/>
                <a:gd name="T8" fmla="*/ 136 w 136"/>
                <a:gd name="T9" fmla="*/ 6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79">
                  <a:moveTo>
                    <a:pt x="136" y="64"/>
                  </a:moveTo>
                  <a:lnTo>
                    <a:pt x="7" y="79"/>
                  </a:lnTo>
                  <a:lnTo>
                    <a:pt x="0" y="14"/>
                  </a:lnTo>
                  <a:lnTo>
                    <a:pt x="129" y="0"/>
                  </a:lnTo>
                  <a:lnTo>
                    <a:pt x="136" y="64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2" name="Freeform 759"/>
            <p:cNvSpPr>
              <a:spLocks/>
            </p:cNvSpPr>
            <p:nvPr userDrawn="1"/>
          </p:nvSpPr>
          <p:spPr bwMode="auto">
            <a:xfrm>
              <a:off x="7959725" y="4606925"/>
              <a:ext cx="217488" cy="125413"/>
            </a:xfrm>
            <a:custGeom>
              <a:avLst/>
              <a:gdLst>
                <a:gd name="T0" fmla="*/ 137 w 137"/>
                <a:gd name="T1" fmla="*/ 65 h 79"/>
                <a:gd name="T2" fmla="*/ 10 w 137"/>
                <a:gd name="T3" fmla="*/ 79 h 79"/>
                <a:gd name="T4" fmla="*/ 0 w 137"/>
                <a:gd name="T5" fmla="*/ 14 h 79"/>
                <a:gd name="T6" fmla="*/ 130 w 137"/>
                <a:gd name="T7" fmla="*/ 0 h 79"/>
                <a:gd name="T8" fmla="*/ 137 w 137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5"/>
                  </a:moveTo>
                  <a:lnTo>
                    <a:pt x="10" y="79"/>
                  </a:lnTo>
                  <a:lnTo>
                    <a:pt x="0" y="14"/>
                  </a:lnTo>
                  <a:lnTo>
                    <a:pt x="13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3" name="Freeform 760"/>
            <p:cNvSpPr>
              <a:spLocks/>
            </p:cNvSpPr>
            <p:nvPr userDrawn="1"/>
          </p:nvSpPr>
          <p:spPr bwMode="auto">
            <a:xfrm>
              <a:off x="8201025" y="4576763"/>
              <a:ext cx="212725" cy="128588"/>
            </a:xfrm>
            <a:custGeom>
              <a:avLst/>
              <a:gdLst>
                <a:gd name="T0" fmla="*/ 134 w 134"/>
                <a:gd name="T1" fmla="*/ 64 h 81"/>
                <a:gd name="T2" fmla="*/ 7 w 134"/>
                <a:gd name="T3" fmla="*/ 81 h 81"/>
                <a:gd name="T4" fmla="*/ 0 w 134"/>
                <a:gd name="T5" fmla="*/ 16 h 81"/>
                <a:gd name="T6" fmla="*/ 127 w 134"/>
                <a:gd name="T7" fmla="*/ 0 h 81"/>
                <a:gd name="T8" fmla="*/ 134 w 134"/>
                <a:gd name="T9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81">
                  <a:moveTo>
                    <a:pt x="134" y="64"/>
                  </a:moveTo>
                  <a:lnTo>
                    <a:pt x="7" y="81"/>
                  </a:lnTo>
                  <a:lnTo>
                    <a:pt x="0" y="16"/>
                  </a:lnTo>
                  <a:lnTo>
                    <a:pt x="127" y="0"/>
                  </a:lnTo>
                  <a:lnTo>
                    <a:pt x="134" y="64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4" name="Freeform 761"/>
            <p:cNvSpPr>
              <a:spLocks/>
            </p:cNvSpPr>
            <p:nvPr userDrawn="1"/>
          </p:nvSpPr>
          <p:spPr bwMode="auto">
            <a:xfrm>
              <a:off x="8435975" y="4549775"/>
              <a:ext cx="214313" cy="125413"/>
            </a:xfrm>
            <a:custGeom>
              <a:avLst/>
              <a:gdLst>
                <a:gd name="T0" fmla="*/ 135 w 135"/>
                <a:gd name="T1" fmla="*/ 65 h 79"/>
                <a:gd name="T2" fmla="*/ 7 w 135"/>
                <a:gd name="T3" fmla="*/ 79 h 79"/>
                <a:gd name="T4" fmla="*/ 0 w 135"/>
                <a:gd name="T5" fmla="*/ 14 h 79"/>
                <a:gd name="T6" fmla="*/ 127 w 135"/>
                <a:gd name="T7" fmla="*/ 0 h 79"/>
                <a:gd name="T8" fmla="*/ 135 w 135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9">
                  <a:moveTo>
                    <a:pt x="135" y="65"/>
                  </a:moveTo>
                  <a:lnTo>
                    <a:pt x="7" y="79"/>
                  </a:lnTo>
                  <a:lnTo>
                    <a:pt x="0" y="14"/>
                  </a:lnTo>
                  <a:lnTo>
                    <a:pt x="127" y="0"/>
                  </a:lnTo>
                  <a:lnTo>
                    <a:pt x="135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5" name="Freeform 762"/>
            <p:cNvSpPr>
              <a:spLocks/>
            </p:cNvSpPr>
            <p:nvPr userDrawn="1"/>
          </p:nvSpPr>
          <p:spPr bwMode="auto">
            <a:xfrm>
              <a:off x="8672513" y="4522788"/>
              <a:ext cx="217488" cy="125413"/>
            </a:xfrm>
            <a:custGeom>
              <a:avLst/>
              <a:gdLst>
                <a:gd name="T0" fmla="*/ 137 w 137"/>
                <a:gd name="T1" fmla="*/ 65 h 79"/>
                <a:gd name="T2" fmla="*/ 7 w 137"/>
                <a:gd name="T3" fmla="*/ 79 h 79"/>
                <a:gd name="T4" fmla="*/ 0 w 137"/>
                <a:gd name="T5" fmla="*/ 14 h 79"/>
                <a:gd name="T6" fmla="*/ 127 w 137"/>
                <a:gd name="T7" fmla="*/ 0 h 79"/>
                <a:gd name="T8" fmla="*/ 137 w 137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5"/>
                  </a:moveTo>
                  <a:lnTo>
                    <a:pt x="7" y="79"/>
                  </a:lnTo>
                  <a:lnTo>
                    <a:pt x="0" y="14"/>
                  </a:lnTo>
                  <a:lnTo>
                    <a:pt x="127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6" name="Freeform 763"/>
            <p:cNvSpPr>
              <a:spLocks/>
            </p:cNvSpPr>
            <p:nvPr userDrawn="1"/>
          </p:nvSpPr>
          <p:spPr bwMode="auto">
            <a:xfrm>
              <a:off x="8909050" y="4495800"/>
              <a:ext cx="217488" cy="125413"/>
            </a:xfrm>
            <a:custGeom>
              <a:avLst/>
              <a:gdLst>
                <a:gd name="T0" fmla="*/ 137 w 137"/>
                <a:gd name="T1" fmla="*/ 65 h 79"/>
                <a:gd name="T2" fmla="*/ 7 w 137"/>
                <a:gd name="T3" fmla="*/ 79 h 79"/>
                <a:gd name="T4" fmla="*/ 0 w 137"/>
                <a:gd name="T5" fmla="*/ 14 h 79"/>
                <a:gd name="T6" fmla="*/ 127 w 137"/>
                <a:gd name="T7" fmla="*/ 0 h 79"/>
                <a:gd name="T8" fmla="*/ 137 w 137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5"/>
                  </a:moveTo>
                  <a:lnTo>
                    <a:pt x="7" y="79"/>
                  </a:lnTo>
                  <a:lnTo>
                    <a:pt x="0" y="14"/>
                  </a:lnTo>
                  <a:lnTo>
                    <a:pt x="127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7" name="Freeform 764"/>
            <p:cNvSpPr>
              <a:spLocks/>
            </p:cNvSpPr>
            <p:nvPr userDrawn="1"/>
          </p:nvSpPr>
          <p:spPr bwMode="auto">
            <a:xfrm>
              <a:off x="9145588" y="4465638"/>
              <a:ext cx="215900" cy="130175"/>
            </a:xfrm>
            <a:custGeom>
              <a:avLst/>
              <a:gdLst>
                <a:gd name="T0" fmla="*/ 136 w 136"/>
                <a:gd name="T1" fmla="*/ 65 h 82"/>
                <a:gd name="T2" fmla="*/ 7 w 136"/>
                <a:gd name="T3" fmla="*/ 82 h 82"/>
                <a:gd name="T4" fmla="*/ 0 w 136"/>
                <a:gd name="T5" fmla="*/ 17 h 82"/>
                <a:gd name="T6" fmla="*/ 129 w 136"/>
                <a:gd name="T7" fmla="*/ 0 h 82"/>
                <a:gd name="T8" fmla="*/ 136 w 136"/>
                <a:gd name="T9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82">
                  <a:moveTo>
                    <a:pt x="136" y="65"/>
                  </a:moveTo>
                  <a:lnTo>
                    <a:pt x="7" y="82"/>
                  </a:lnTo>
                  <a:lnTo>
                    <a:pt x="0" y="17"/>
                  </a:lnTo>
                  <a:lnTo>
                    <a:pt x="129" y="0"/>
                  </a:lnTo>
                  <a:lnTo>
                    <a:pt x="136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8" name="Freeform 765"/>
            <p:cNvSpPr>
              <a:spLocks/>
            </p:cNvSpPr>
            <p:nvPr userDrawn="1"/>
          </p:nvSpPr>
          <p:spPr bwMode="auto">
            <a:xfrm>
              <a:off x="9380538" y="4438650"/>
              <a:ext cx="217488" cy="125413"/>
            </a:xfrm>
            <a:custGeom>
              <a:avLst/>
              <a:gdLst>
                <a:gd name="T0" fmla="*/ 137 w 137"/>
                <a:gd name="T1" fmla="*/ 65 h 79"/>
                <a:gd name="T2" fmla="*/ 8 w 137"/>
                <a:gd name="T3" fmla="*/ 79 h 79"/>
                <a:gd name="T4" fmla="*/ 0 w 137"/>
                <a:gd name="T5" fmla="*/ 14 h 79"/>
                <a:gd name="T6" fmla="*/ 130 w 137"/>
                <a:gd name="T7" fmla="*/ 0 h 79"/>
                <a:gd name="T8" fmla="*/ 137 w 137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5"/>
                  </a:moveTo>
                  <a:lnTo>
                    <a:pt x="8" y="79"/>
                  </a:lnTo>
                  <a:lnTo>
                    <a:pt x="0" y="14"/>
                  </a:lnTo>
                  <a:lnTo>
                    <a:pt x="13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9" name="Freeform 766"/>
            <p:cNvSpPr>
              <a:spLocks/>
            </p:cNvSpPr>
            <p:nvPr userDrawn="1"/>
          </p:nvSpPr>
          <p:spPr bwMode="auto">
            <a:xfrm>
              <a:off x="9617075" y="4411663"/>
              <a:ext cx="217488" cy="125413"/>
            </a:xfrm>
            <a:custGeom>
              <a:avLst/>
              <a:gdLst>
                <a:gd name="T0" fmla="*/ 137 w 137"/>
                <a:gd name="T1" fmla="*/ 65 h 79"/>
                <a:gd name="T2" fmla="*/ 7 w 137"/>
                <a:gd name="T3" fmla="*/ 79 h 79"/>
                <a:gd name="T4" fmla="*/ 0 w 137"/>
                <a:gd name="T5" fmla="*/ 15 h 79"/>
                <a:gd name="T6" fmla="*/ 130 w 137"/>
                <a:gd name="T7" fmla="*/ 0 h 79"/>
                <a:gd name="T8" fmla="*/ 137 w 137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79">
                  <a:moveTo>
                    <a:pt x="137" y="65"/>
                  </a:moveTo>
                  <a:lnTo>
                    <a:pt x="7" y="79"/>
                  </a:lnTo>
                  <a:lnTo>
                    <a:pt x="0" y="15"/>
                  </a:lnTo>
                  <a:lnTo>
                    <a:pt x="130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0" name="Freeform 767"/>
            <p:cNvSpPr>
              <a:spLocks/>
            </p:cNvSpPr>
            <p:nvPr userDrawn="1"/>
          </p:nvSpPr>
          <p:spPr bwMode="auto">
            <a:xfrm>
              <a:off x="9853613" y="4384675"/>
              <a:ext cx="217488" cy="127000"/>
            </a:xfrm>
            <a:custGeom>
              <a:avLst/>
              <a:gdLst>
                <a:gd name="T0" fmla="*/ 137 w 137"/>
                <a:gd name="T1" fmla="*/ 65 h 80"/>
                <a:gd name="T2" fmla="*/ 7 w 137"/>
                <a:gd name="T3" fmla="*/ 80 h 80"/>
                <a:gd name="T4" fmla="*/ 0 w 137"/>
                <a:gd name="T5" fmla="*/ 15 h 80"/>
                <a:gd name="T6" fmla="*/ 129 w 137"/>
                <a:gd name="T7" fmla="*/ 0 h 80"/>
                <a:gd name="T8" fmla="*/ 137 w 137"/>
                <a:gd name="T9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0">
                  <a:moveTo>
                    <a:pt x="137" y="65"/>
                  </a:moveTo>
                  <a:lnTo>
                    <a:pt x="7" y="80"/>
                  </a:lnTo>
                  <a:lnTo>
                    <a:pt x="0" y="15"/>
                  </a:lnTo>
                  <a:lnTo>
                    <a:pt x="129" y="0"/>
                  </a:lnTo>
                  <a:lnTo>
                    <a:pt x="137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1" name="Freeform 768"/>
            <p:cNvSpPr>
              <a:spLocks/>
            </p:cNvSpPr>
            <p:nvPr userDrawn="1"/>
          </p:nvSpPr>
          <p:spPr bwMode="auto">
            <a:xfrm>
              <a:off x="10090150" y="4354513"/>
              <a:ext cx="215900" cy="130175"/>
            </a:xfrm>
            <a:custGeom>
              <a:avLst/>
              <a:gdLst>
                <a:gd name="T0" fmla="*/ 136 w 136"/>
                <a:gd name="T1" fmla="*/ 65 h 82"/>
                <a:gd name="T2" fmla="*/ 9 w 136"/>
                <a:gd name="T3" fmla="*/ 82 h 82"/>
                <a:gd name="T4" fmla="*/ 0 w 136"/>
                <a:gd name="T5" fmla="*/ 17 h 82"/>
                <a:gd name="T6" fmla="*/ 129 w 136"/>
                <a:gd name="T7" fmla="*/ 0 h 82"/>
                <a:gd name="T8" fmla="*/ 136 w 136"/>
                <a:gd name="T9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82">
                  <a:moveTo>
                    <a:pt x="136" y="65"/>
                  </a:moveTo>
                  <a:lnTo>
                    <a:pt x="9" y="82"/>
                  </a:lnTo>
                  <a:lnTo>
                    <a:pt x="0" y="17"/>
                  </a:lnTo>
                  <a:lnTo>
                    <a:pt x="129" y="0"/>
                  </a:lnTo>
                  <a:lnTo>
                    <a:pt x="136" y="65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2" name="Freeform 769"/>
            <p:cNvSpPr>
              <a:spLocks/>
            </p:cNvSpPr>
            <p:nvPr userDrawn="1"/>
          </p:nvSpPr>
          <p:spPr bwMode="auto">
            <a:xfrm>
              <a:off x="6557963" y="5338763"/>
              <a:ext cx="3954463" cy="514350"/>
            </a:xfrm>
            <a:custGeom>
              <a:avLst/>
              <a:gdLst>
                <a:gd name="T0" fmla="*/ 2486 w 2491"/>
                <a:gd name="T1" fmla="*/ 0 h 324"/>
                <a:gd name="T2" fmla="*/ 0 w 2491"/>
                <a:gd name="T3" fmla="*/ 290 h 324"/>
                <a:gd name="T4" fmla="*/ 5 w 2491"/>
                <a:gd name="T5" fmla="*/ 324 h 324"/>
                <a:gd name="T6" fmla="*/ 2491 w 2491"/>
                <a:gd name="T7" fmla="*/ 33 h 324"/>
                <a:gd name="T8" fmla="*/ 2486 w 2491"/>
                <a:gd name="T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1" h="324">
                  <a:moveTo>
                    <a:pt x="2486" y="0"/>
                  </a:moveTo>
                  <a:lnTo>
                    <a:pt x="0" y="290"/>
                  </a:lnTo>
                  <a:lnTo>
                    <a:pt x="5" y="324"/>
                  </a:lnTo>
                  <a:lnTo>
                    <a:pt x="2491" y="33"/>
                  </a:lnTo>
                  <a:lnTo>
                    <a:pt x="2486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3" name="Freeform 770"/>
            <p:cNvSpPr>
              <a:spLocks/>
            </p:cNvSpPr>
            <p:nvPr userDrawn="1"/>
          </p:nvSpPr>
          <p:spPr bwMode="auto">
            <a:xfrm>
              <a:off x="6426200" y="4198938"/>
              <a:ext cx="3956050" cy="530225"/>
            </a:xfrm>
            <a:custGeom>
              <a:avLst/>
              <a:gdLst>
                <a:gd name="T0" fmla="*/ 2492 w 2492"/>
                <a:gd name="T1" fmla="*/ 43 h 334"/>
                <a:gd name="T2" fmla="*/ 4 w 2492"/>
                <a:gd name="T3" fmla="*/ 334 h 334"/>
                <a:gd name="T4" fmla="*/ 0 w 2492"/>
                <a:gd name="T5" fmla="*/ 290 h 334"/>
                <a:gd name="T6" fmla="*/ 2488 w 2492"/>
                <a:gd name="T7" fmla="*/ 0 h 334"/>
                <a:gd name="T8" fmla="*/ 2492 w 2492"/>
                <a:gd name="T9" fmla="*/ 4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2" h="334">
                  <a:moveTo>
                    <a:pt x="2492" y="43"/>
                  </a:moveTo>
                  <a:lnTo>
                    <a:pt x="4" y="334"/>
                  </a:lnTo>
                  <a:lnTo>
                    <a:pt x="0" y="290"/>
                  </a:lnTo>
                  <a:lnTo>
                    <a:pt x="2488" y="0"/>
                  </a:lnTo>
                  <a:lnTo>
                    <a:pt x="2492" y="43"/>
                  </a:lnTo>
                  <a:close/>
                </a:path>
              </a:pathLst>
            </a:custGeom>
            <a:solidFill>
              <a:srgbClr val="E7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4" name="Freeform 771"/>
            <p:cNvSpPr>
              <a:spLocks/>
            </p:cNvSpPr>
            <p:nvPr userDrawn="1"/>
          </p:nvSpPr>
          <p:spPr bwMode="auto">
            <a:xfrm>
              <a:off x="10698163" y="2574925"/>
              <a:ext cx="614363" cy="612775"/>
            </a:xfrm>
            <a:custGeom>
              <a:avLst/>
              <a:gdLst>
                <a:gd name="T0" fmla="*/ 119 w 161"/>
                <a:gd name="T1" fmla="*/ 140 h 161"/>
                <a:gd name="T2" fmla="*/ 22 w 161"/>
                <a:gd name="T3" fmla="*/ 119 h 161"/>
                <a:gd name="T4" fmla="*/ 42 w 161"/>
                <a:gd name="T5" fmla="*/ 21 h 161"/>
                <a:gd name="T6" fmla="*/ 140 w 161"/>
                <a:gd name="T7" fmla="*/ 42 h 161"/>
                <a:gd name="T8" fmla="*/ 119 w 161"/>
                <a:gd name="T9" fmla="*/ 14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19" y="140"/>
                  </a:moveTo>
                  <a:cubicBezTo>
                    <a:pt x="87" y="161"/>
                    <a:pt x="43" y="152"/>
                    <a:pt x="22" y="119"/>
                  </a:cubicBezTo>
                  <a:cubicBezTo>
                    <a:pt x="0" y="86"/>
                    <a:pt x="10" y="43"/>
                    <a:pt x="42" y="21"/>
                  </a:cubicBezTo>
                  <a:cubicBezTo>
                    <a:pt x="75" y="0"/>
                    <a:pt x="119" y="9"/>
                    <a:pt x="140" y="42"/>
                  </a:cubicBezTo>
                  <a:cubicBezTo>
                    <a:pt x="161" y="75"/>
                    <a:pt x="152" y="118"/>
                    <a:pt x="119" y="140"/>
                  </a:cubicBezTo>
                  <a:close/>
                </a:path>
              </a:pathLst>
            </a:custGeom>
            <a:solidFill>
              <a:srgbClr val="C3E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5" name="Freeform 772"/>
            <p:cNvSpPr>
              <a:spLocks noEditPoints="1"/>
            </p:cNvSpPr>
            <p:nvPr userDrawn="1"/>
          </p:nvSpPr>
          <p:spPr bwMode="auto">
            <a:xfrm>
              <a:off x="10583863" y="2524125"/>
              <a:ext cx="785813" cy="717550"/>
            </a:xfrm>
            <a:custGeom>
              <a:avLst/>
              <a:gdLst>
                <a:gd name="T0" fmla="*/ 0 w 206"/>
                <a:gd name="T1" fmla="*/ 154 h 188"/>
                <a:gd name="T2" fmla="*/ 12 w 206"/>
                <a:gd name="T3" fmla="*/ 172 h 188"/>
                <a:gd name="T4" fmla="*/ 48 w 206"/>
                <a:gd name="T5" fmla="*/ 149 h 188"/>
                <a:gd name="T6" fmla="*/ 156 w 206"/>
                <a:gd name="T7" fmla="*/ 165 h 188"/>
                <a:gd name="T8" fmla="*/ 180 w 206"/>
                <a:gd name="T9" fmla="*/ 49 h 188"/>
                <a:gd name="T10" fmla="*/ 65 w 206"/>
                <a:gd name="T11" fmla="*/ 25 h 188"/>
                <a:gd name="T12" fmla="*/ 35 w 206"/>
                <a:gd name="T13" fmla="*/ 131 h 188"/>
                <a:gd name="T14" fmla="*/ 0 w 206"/>
                <a:gd name="T15" fmla="*/ 154 h 188"/>
                <a:gd name="T16" fmla="*/ 76 w 206"/>
                <a:gd name="T17" fmla="*/ 42 h 188"/>
                <a:gd name="T18" fmla="*/ 164 w 206"/>
                <a:gd name="T19" fmla="*/ 60 h 188"/>
                <a:gd name="T20" fmla="*/ 145 w 206"/>
                <a:gd name="T21" fmla="*/ 148 h 188"/>
                <a:gd name="T22" fmla="*/ 58 w 206"/>
                <a:gd name="T23" fmla="*/ 129 h 188"/>
                <a:gd name="T24" fmla="*/ 76 w 206"/>
                <a:gd name="T25" fmla="*/ 4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188">
                  <a:moveTo>
                    <a:pt x="0" y="154"/>
                  </a:moveTo>
                  <a:cubicBezTo>
                    <a:pt x="12" y="172"/>
                    <a:pt x="12" y="172"/>
                    <a:pt x="12" y="172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74" y="180"/>
                    <a:pt x="121" y="188"/>
                    <a:pt x="156" y="165"/>
                  </a:cubicBezTo>
                  <a:cubicBezTo>
                    <a:pt x="195" y="140"/>
                    <a:pt x="206" y="88"/>
                    <a:pt x="180" y="49"/>
                  </a:cubicBezTo>
                  <a:cubicBezTo>
                    <a:pt x="155" y="11"/>
                    <a:pt x="104" y="0"/>
                    <a:pt x="65" y="25"/>
                  </a:cubicBezTo>
                  <a:cubicBezTo>
                    <a:pt x="30" y="48"/>
                    <a:pt x="18" y="93"/>
                    <a:pt x="35" y="131"/>
                  </a:cubicBezTo>
                  <a:lnTo>
                    <a:pt x="0" y="154"/>
                  </a:lnTo>
                  <a:close/>
                  <a:moveTo>
                    <a:pt x="76" y="42"/>
                  </a:moveTo>
                  <a:cubicBezTo>
                    <a:pt x="105" y="23"/>
                    <a:pt x="145" y="31"/>
                    <a:pt x="164" y="60"/>
                  </a:cubicBezTo>
                  <a:cubicBezTo>
                    <a:pt x="183" y="90"/>
                    <a:pt x="174" y="129"/>
                    <a:pt x="145" y="148"/>
                  </a:cubicBezTo>
                  <a:cubicBezTo>
                    <a:pt x="116" y="167"/>
                    <a:pt x="77" y="159"/>
                    <a:pt x="58" y="129"/>
                  </a:cubicBezTo>
                  <a:cubicBezTo>
                    <a:pt x="39" y="100"/>
                    <a:pt x="47" y="61"/>
                    <a:pt x="76" y="42"/>
                  </a:cubicBez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6" name="Freeform 773"/>
            <p:cNvSpPr>
              <a:spLocks/>
            </p:cNvSpPr>
            <p:nvPr userDrawn="1"/>
          </p:nvSpPr>
          <p:spPr bwMode="auto">
            <a:xfrm>
              <a:off x="10855325" y="2749550"/>
              <a:ext cx="365125" cy="366713"/>
            </a:xfrm>
            <a:custGeom>
              <a:avLst/>
              <a:gdLst>
                <a:gd name="T0" fmla="*/ 71 w 96"/>
                <a:gd name="T1" fmla="*/ 83 h 96"/>
                <a:gd name="T2" fmla="*/ 12 w 96"/>
                <a:gd name="T3" fmla="*/ 71 h 96"/>
                <a:gd name="T4" fmla="*/ 25 w 96"/>
                <a:gd name="T5" fmla="*/ 13 h 96"/>
                <a:gd name="T6" fmla="*/ 83 w 96"/>
                <a:gd name="T7" fmla="*/ 25 h 96"/>
                <a:gd name="T8" fmla="*/ 71 w 96"/>
                <a:gd name="T9" fmla="*/ 8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71" y="83"/>
                  </a:moveTo>
                  <a:cubicBezTo>
                    <a:pt x="51" y="96"/>
                    <a:pt x="25" y="91"/>
                    <a:pt x="12" y="71"/>
                  </a:cubicBezTo>
                  <a:cubicBezTo>
                    <a:pt x="0" y="52"/>
                    <a:pt x="5" y="26"/>
                    <a:pt x="25" y="13"/>
                  </a:cubicBezTo>
                  <a:cubicBezTo>
                    <a:pt x="44" y="0"/>
                    <a:pt x="70" y="6"/>
                    <a:pt x="83" y="25"/>
                  </a:cubicBezTo>
                  <a:cubicBezTo>
                    <a:pt x="96" y="45"/>
                    <a:pt x="90" y="71"/>
                    <a:pt x="71" y="83"/>
                  </a:cubicBezTo>
                  <a:close/>
                </a:path>
              </a:pathLst>
            </a:custGeom>
            <a:solidFill>
              <a:srgbClr val="E1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7" name="Freeform 774"/>
            <p:cNvSpPr>
              <a:spLocks/>
            </p:cNvSpPr>
            <p:nvPr userDrawn="1"/>
          </p:nvSpPr>
          <p:spPr bwMode="auto">
            <a:xfrm>
              <a:off x="11022013" y="2944813"/>
              <a:ext cx="127000" cy="125413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25 h 33"/>
                <a:gd name="T4" fmla="*/ 8 w 33"/>
                <a:gd name="T5" fmla="*/ 4 h 33"/>
                <a:gd name="T6" fmla="*/ 29 w 33"/>
                <a:gd name="T7" fmla="*/ 9 h 33"/>
                <a:gd name="T8" fmla="*/ 24 w 33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18" y="33"/>
                    <a:pt x="9" y="31"/>
                    <a:pt x="4" y="25"/>
                  </a:cubicBezTo>
                  <a:cubicBezTo>
                    <a:pt x="0" y="18"/>
                    <a:pt x="2" y="9"/>
                    <a:pt x="8" y="4"/>
                  </a:cubicBezTo>
                  <a:cubicBezTo>
                    <a:pt x="15" y="0"/>
                    <a:pt x="24" y="2"/>
                    <a:pt x="29" y="9"/>
                  </a:cubicBezTo>
                  <a:cubicBezTo>
                    <a:pt x="33" y="15"/>
                    <a:pt x="31" y="24"/>
                    <a:pt x="24" y="29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8" name="Freeform 775"/>
            <p:cNvSpPr>
              <a:spLocks/>
            </p:cNvSpPr>
            <p:nvPr userDrawn="1"/>
          </p:nvSpPr>
          <p:spPr bwMode="auto">
            <a:xfrm>
              <a:off x="9910763" y="3073400"/>
              <a:ext cx="749300" cy="549275"/>
            </a:xfrm>
            <a:custGeom>
              <a:avLst/>
              <a:gdLst>
                <a:gd name="T0" fmla="*/ 176 w 197"/>
                <a:gd name="T1" fmla="*/ 0 h 144"/>
                <a:gd name="T2" fmla="*/ 172 w 197"/>
                <a:gd name="T3" fmla="*/ 3 h 144"/>
                <a:gd name="T4" fmla="*/ 19 w 197"/>
                <a:gd name="T5" fmla="*/ 102 h 144"/>
                <a:gd name="T6" fmla="*/ 6 w 197"/>
                <a:gd name="T7" fmla="*/ 135 h 144"/>
                <a:gd name="T8" fmla="*/ 41 w 197"/>
                <a:gd name="T9" fmla="*/ 135 h 144"/>
                <a:gd name="T10" fmla="*/ 194 w 197"/>
                <a:gd name="T11" fmla="*/ 36 h 144"/>
                <a:gd name="T12" fmla="*/ 197 w 197"/>
                <a:gd name="T13" fmla="*/ 33 h 144"/>
                <a:gd name="T14" fmla="*/ 176 w 197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144">
                  <a:moveTo>
                    <a:pt x="176" y="0"/>
                  </a:moveTo>
                  <a:cubicBezTo>
                    <a:pt x="175" y="1"/>
                    <a:pt x="173" y="2"/>
                    <a:pt x="172" y="3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6" y="111"/>
                    <a:pt x="0" y="126"/>
                    <a:pt x="6" y="135"/>
                  </a:cubicBezTo>
                  <a:cubicBezTo>
                    <a:pt x="12" y="144"/>
                    <a:pt x="27" y="144"/>
                    <a:pt x="41" y="135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5"/>
                    <a:pt x="196" y="34"/>
                    <a:pt x="197" y="33"/>
                  </a:cubicBezTo>
                  <a:lnTo>
                    <a:pt x="176" y="0"/>
                  </a:lnTo>
                  <a:close/>
                </a:path>
              </a:pathLst>
            </a:custGeom>
            <a:solidFill>
              <a:srgbClr val="2C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9" name="Freeform 776"/>
            <p:cNvSpPr>
              <a:spLocks/>
            </p:cNvSpPr>
            <p:nvPr userDrawn="1"/>
          </p:nvSpPr>
          <p:spPr bwMode="auto">
            <a:xfrm>
              <a:off x="7439025" y="3124200"/>
              <a:ext cx="1538288" cy="498475"/>
            </a:xfrm>
            <a:custGeom>
              <a:avLst/>
              <a:gdLst>
                <a:gd name="T0" fmla="*/ 404 w 404"/>
                <a:gd name="T1" fmla="*/ 0 h 131"/>
                <a:gd name="T2" fmla="*/ 401 w 404"/>
                <a:gd name="T3" fmla="*/ 0 h 131"/>
                <a:gd name="T4" fmla="*/ 199 w 404"/>
                <a:gd name="T5" fmla="*/ 125 h 131"/>
                <a:gd name="T6" fmla="*/ 197 w 404"/>
                <a:gd name="T7" fmla="*/ 125 h 131"/>
                <a:gd name="T8" fmla="*/ 190 w 404"/>
                <a:gd name="T9" fmla="*/ 125 h 131"/>
                <a:gd name="T10" fmla="*/ 97 w 404"/>
                <a:gd name="T11" fmla="*/ 102 h 131"/>
                <a:gd name="T12" fmla="*/ 3 w 404"/>
                <a:gd name="T13" fmla="*/ 20 h 131"/>
                <a:gd name="T14" fmla="*/ 0 w 404"/>
                <a:gd name="T15" fmla="*/ 15 h 131"/>
                <a:gd name="T16" fmla="*/ 199 w 404"/>
                <a:gd name="T17" fmla="*/ 131 h 131"/>
                <a:gd name="T18" fmla="*/ 200 w 404"/>
                <a:gd name="T19" fmla="*/ 131 h 131"/>
                <a:gd name="T20" fmla="*/ 404 w 404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131">
                  <a:moveTo>
                    <a:pt x="404" y="0"/>
                  </a:moveTo>
                  <a:cubicBezTo>
                    <a:pt x="401" y="0"/>
                    <a:pt x="401" y="0"/>
                    <a:pt x="401" y="0"/>
                  </a:cubicBezTo>
                  <a:cubicBezTo>
                    <a:pt x="381" y="56"/>
                    <a:pt x="298" y="124"/>
                    <a:pt x="199" y="125"/>
                  </a:cubicBezTo>
                  <a:cubicBezTo>
                    <a:pt x="198" y="125"/>
                    <a:pt x="198" y="125"/>
                    <a:pt x="197" y="125"/>
                  </a:cubicBezTo>
                  <a:cubicBezTo>
                    <a:pt x="195" y="125"/>
                    <a:pt x="192" y="125"/>
                    <a:pt x="190" y="125"/>
                  </a:cubicBezTo>
                  <a:cubicBezTo>
                    <a:pt x="156" y="124"/>
                    <a:pt x="125" y="115"/>
                    <a:pt x="97" y="102"/>
                  </a:cubicBezTo>
                  <a:cubicBezTo>
                    <a:pt x="55" y="82"/>
                    <a:pt x="21" y="51"/>
                    <a:pt x="3" y="20"/>
                  </a:cubicBezTo>
                  <a:cubicBezTo>
                    <a:pt x="2" y="19"/>
                    <a:pt x="1" y="17"/>
                    <a:pt x="0" y="15"/>
                  </a:cubicBezTo>
                  <a:cubicBezTo>
                    <a:pt x="26" y="69"/>
                    <a:pt x="105" y="131"/>
                    <a:pt x="199" y="131"/>
                  </a:cubicBezTo>
                  <a:cubicBezTo>
                    <a:pt x="199" y="131"/>
                    <a:pt x="200" y="131"/>
                    <a:pt x="200" y="131"/>
                  </a:cubicBezTo>
                  <a:cubicBezTo>
                    <a:pt x="301" y="131"/>
                    <a:pt x="385" y="57"/>
                    <a:pt x="40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0" name="Freeform 777"/>
            <p:cNvSpPr>
              <a:spLocks/>
            </p:cNvSpPr>
            <p:nvPr userDrawn="1"/>
          </p:nvSpPr>
          <p:spPr bwMode="auto">
            <a:xfrm>
              <a:off x="7396163" y="2627313"/>
              <a:ext cx="1589088" cy="976313"/>
            </a:xfrm>
            <a:custGeom>
              <a:avLst/>
              <a:gdLst>
                <a:gd name="T0" fmla="*/ 417 w 417"/>
                <a:gd name="T1" fmla="*/ 105 h 256"/>
                <a:gd name="T2" fmla="*/ 210 w 417"/>
                <a:gd name="T3" fmla="*/ 255 h 256"/>
                <a:gd name="T4" fmla="*/ 1 w 417"/>
                <a:gd name="T5" fmla="*/ 107 h 256"/>
                <a:gd name="T6" fmla="*/ 208 w 417"/>
                <a:gd name="T7" fmla="*/ 0 h 256"/>
                <a:gd name="T8" fmla="*/ 417 w 417"/>
                <a:gd name="T9" fmla="*/ 10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56">
                  <a:moveTo>
                    <a:pt x="417" y="105"/>
                  </a:moveTo>
                  <a:cubicBezTo>
                    <a:pt x="417" y="163"/>
                    <a:pt x="324" y="254"/>
                    <a:pt x="210" y="255"/>
                  </a:cubicBezTo>
                  <a:cubicBezTo>
                    <a:pt x="94" y="256"/>
                    <a:pt x="1" y="166"/>
                    <a:pt x="1" y="107"/>
                  </a:cubicBezTo>
                  <a:cubicBezTo>
                    <a:pt x="0" y="49"/>
                    <a:pt x="93" y="1"/>
                    <a:pt x="208" y="0"/>
                  </a:cubicBezTo>
                  <a:cubicBezTo>
                    <a:pt x="323" y="0"/>
                    <a:pt x="417" y="47"/>
                    <a:pt x="417" y="105"/>
                  </a:cubicBezTo>
                </a:path>
              </a:pathLst>
            </a:custGeom>
            <a:solidFill>
              <a:srgbClr val="4B7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1" name="Freeform 778"/>
            <p:cNvSpPr>
              <a:spLocks/>
            </p:cNvSpPr>
            <p:nvPr userDrawn="1"/>
          </p:nvSpPr>
          <p:spPr bwMode="auto">
            <a:xfrm>
              <a:off x="7389813" y="2613025"/>
              <a:ext cx="1587500" cy="990600"/>
            </a:xfrm>
            <a:custGeom>
              <a:avLst/>
              <a:gdLst>
                <a:gd name="T0" fmla="*/ 417 w 417"/>
                <a:gd name="T1" fmla="*/ 105 h 260"/>
                <a:gd name="T2" fmla="*/ 210 w 417"/>
                <a:gd name="T3" fmla="*/ 259 h 260"/>
                <a:gd name="T4" fmla="*/ 1 w 417"/>
                <a:gd name="T5" fmla="*/ 108 h 260"/>
                <a:gd name="T6" fmla="*/ 208 w 417"/>
                <a:gd name="T7" fmla="*/ 1 h 260"/>
                <a:gd name="T8" fmla="*/ 417 w 417"/>
                <a:gd name="T9" fmla="*/ 10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60">
                  <a:moveTo>
                    <a:pt x="417" y="105"/>
                  </a:moveTo>
                  <a:cubicBezTo>
                    <a:pt x="417" y="163"/>
                    <a:pt x="325" y="258"/>
                    <a:pt x="210" y="259"/>
                  </a:cubicBezTo>
                  <a:cubicBezTo>
                    <a:pt x="94" y="260"/>
                    <a:pt x="1" y="166"/>
                    <a:pt x="1" y="108"/>
                  </a:cubicBezTo>
                  <a:cubicBezTo>
                    <a:pt x="0" y="49"/>
                    <a:pt x="93" y="2"/>
                    <a:pt x="208" y="1"/>
                  </a:cubicBezTo>
                  <a:cubicBezTo>
                    <a:pt x="323" y="0"/>
                    <a:pt x="417" y="47"/>
                    <a:pt x="417" y="105"/>
                  </a:cubicBezTo>
                </a:path>
              </a:pathLst>
            </a:custGeom>
            <a:solidFill>
              <a:srgbClr val="2C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2" name="Freeform 779"/>
            <p:cNvSpPr>
              <a:spLocks/>
            </p:cNvSpPr>
            <p:nvPr userDrawn="1"/>
          </p:nvSpPr>
          <p:spPr bwMode="auto">
            <a:xfrm>
              <a:off x="5599113" y="1773238"/>
              <a:ext cx="5240338" cy="244475"/>
            </a:xfrm>
            <a:custGeom>
              <a:avLst/>
              <a:gdLst>
                <a:gd name="T0" fmla="*/ 1376 w 1376"/>
                <a:gd name="T1" fmla="*/ 42 h 64"/>
                <a:gd name="T2" fmla="*/ 1358 w 1376"/>
                <a:gd name="T3" fmla="*/ 56 h 64"/>
                <a:gd name="T4" fmla="*/ 18 w 1376"/>
                <a:gd name="T5" fmla="*/ 64 h 64"/>
                <a:gd name="T6" fmla="*/ 0 w 1376"/>
                <a:gd name="T7" fmla="*/ 51 h 64"/>
                <a:gd name="T8" fmla="*/ 0 w 1376"/>
                <a:gd name="T9" fmla="*/ 22 h 64"/>
                <a:gd name="T10" fmla="*/ 18 w 1376"/>
                <a:gd name="T11" fmla="*/ 8 h 64"/>
                <a:gd name="T12" fmla="*/ 1357 w 1376"/>
                <a:gd name="T13" fmla="*/ 0 h 64"/>
                <a:gd name="T14" fmla="*/ 1376 w 1376"/>
                <a:gd name="T15" fmla="*/ 14 h 64"/>
                <a:gd name="T16" fmla="*/ 1376 w 1376"/>
                <a:gd name="T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6" h="64">
                  <a:moveTo>
                    <a:pt x="1376" y="42"/>
                  </a:moveTo>
                  <a:cubicBezTo>
                    <a:pt x="1376" y="50"/>
                    <a:pt x="1368" y="56"/>
                    <a:pt x="1358" y="56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8"/>
                    <a:pt x="0" y="5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8" y="8"/>
                    <a:pt x="18" y="8"/>
                  </a:cubicBezTo>
                  <a:cubicBezTo>
                    <a:pt x="1357" y="0"/>
                    <a:pt x="1357" y="0"/>
                    <a:pt x="1357" y="0"/>
                  </a:cubicBezTo>
                  <a:cubicBezTo>
                    <a:pt x="1367" y="0"/>
                    <a:pt x="1375" y="6"/>
                    <a:pt x="1376" y="14"/>
                  </a:cubicBezTo>
                  <a:lnTo>
                    <a:pt x="1376" y="42"/>
                  </a:lnTo>
                  <a:close/>
                </a:path>
              </a:pathLst>
            </a:custGeom>
            <a:solidFill>
              <a:srgbClr val="2C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3" name="Freeform 780"/>
            <p:cNvSpPr>
              <a:spLocks/>
            </p:cNvSpPr>
            <p:nvPr userDrawn="1"/>
          </p:nvSpPr>
          <p:spPr bwMode="auto">
            <a:xfrm>
              <a:off x="8977313" y="3078163"/>
              <a:ext cx="1150938" cy="46038"/>
            </a:xfrm>
            <a:custGeom>
              <a:avLst/>
              <a:gdLst>
                <a:gd name="T0" fmla="*/ 302 w 302"/>
                <a:gd name="T1" fmla="*/ 0 h 12"/>
                <a:gd name="T2" fmla="*/ 286 w 302"/>
                <a:gd name="T3" fmla="*/ 6 h 12"/>
                <a:gd name="T4" fmla="*/ 1 w 302"/>
                <a:gd name="T5" fmla="*/ 7 h 12"/>
                <a:gd name="T6" fmla="*/ 0 w 302"/>
                <a:gd name="T7" fmla="*/ 12 h 12"/>
                <a:gd name="T8" fmla="*/ 282 w 302"/>
                <a:gd name="T9" fmla="*/ 10 h 12"/>
                <a:gd name="T10" fmla="*/ 301 w 302"/>
                <a:gd name="T11" fmla="*/ 1 h 12"/>
                <a:gd name="T12" fmla="*/ 302 w 30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12">
                  <a:moveTo>
                    <a:pt x="302" y="0"/>
                  </a:moveTo>
                  <a:cubicBezTo>
                    <a:pt x="298" y="3"/>
                    <a:pt x="291" y="6"/>
                    <a:pt x="286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9" y="10"/>
                    <a:pt x="298" y="6"/>
                    <a:pt x="301" y="1"/>
                  </a:cubicBezTo>
                  <a:cubicBezTo>
                    <a:pt x="302" y="0"/>
                    <a:pt x="302" y="0"/>
                    <a:pt x="302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4" name="Freeform 781"/>
            <p:cNvSpPr>
              <a:spLocks/>
            </p:cNvSpPr>
            <p:nvPr userDrawn="1"/>
          </p:nvSpPr>
          <p:spPr bwMode="auto">
            <a:xfrm>
              <a:off x="8966200" y="3105150"/>
              <a:ext cx="14288" cy="19050"/>
            </a:xfrm>
            <a:custGeom>
              <a:avLst/>
              <a:gdLst>
                <a:gd name="T0" fmla="*/ 4 w 4"/>
                <a:gd name="T1" fmla="*/ 0 h 5"/>
                <a:gd name="T2" fmla="*/ 2 w 4"/>
                <a:gd name="T3" fmla="*/ 0 h 5"/>
                <a:gd name="T4" fmla="*/ 0 w 4"/>
                <a:gd name="T5" fmla="*/ 5 h 5"/>
                <a:gd name="T6" fmla="*/ 3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3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</a:path>
              </a:pathLst>
            </a:custGeom>
            <a:solidFill>
              <a:srgbClr val="858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5" name="Freeform 782"/>
            <p:cNvSpPr>
              <a:spLocks/>
            </p:cNvSpPr>
            <p:nvPr userDrawn="1"/>
          </p:nvSpPr>
          <p:spPr bwMode="auto">
            <a:xfrm>
              <a:off x="8955088" y="3105150"/>
              <a:ext cx="19050" cy="19050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0 w 5"/>
                <a:gd name="T5" fmla="*/ 5 h 5"/>
                <a:gd name="T6" fmla="*/ 3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3"/>
                    <a:pt x="4" y="2"/>
                    <a:pt x="5" y="0"/>
                  </a:cubicBezTo>
                </a:path>
              </a:pathLst>
            </a:custGeom>
            <a:solidFill>
              <a:srgbClr val="385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6" name="Freeform 783"/>
            <p:cNvSpPr>
              <a:spLocks/>
            </p:cNvSpPr>
            <p:nvPr userDrawn="1"/>
          </p:nvSpPr>
          <p:spPr bwMode="auto">
            <a:xfrm>
              <a:off x="7319963" y="3116263"/>
              <a:ext cx="95250" cy="14288"/>
            </a:xfrm>
            <a:custGeom>
              <a:avLst/>
              <a:gdLst>
                <a:gd name="T0" fmla="*/ 23 w 25"/>
                <a:gd name="T1" fmla="*/ 0 h 4"/>
                <a:gd name="T2" fmla="*/ 0 w 25"/>
                <a:gd name="T3" fmla="*/ 0 h 4"/>
                <a:gd name="T4" fmla="*/ 6 w 25"/>
                <a:gd name="T5" fmla="*/ 4 h 4"/>
                <a:gd name="T6" fmla="*/ 25 w 25"/>
                <a:gd name="T7" fmla="*/ 4 h 4"/>
                <a:gd name="T8" fmla="*/ 23 w 2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4" y="1"/>
                    <a:pt x="23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7" name="Freeform 784"/>
            <p:cNvSpPr>
              <a:spLocks/>
            </p:cNvSpPr>
            <p:nvPr userDrawn="1"/>
          </p:nvSpPr>
          <p:spPr bwMode="auto">
            <a:xfrm>
              <a:off x="7137400" y="3116263"/>
              <a:ext cx="206375" cy="19050"/>
            </a:xfrm>
            <a:custGeom>
              <a:avLst/>
              <a:gdLst>
                <a:gd name="T0" fmla="*/ 115 w 130"/>
                <a:gd name="T1" fmla="*/ 0 h 12"/>
                <a:gd name="T2" fmla="*/ 7 w 130"/>
                <a:gd name="T3" fmla="*/ 0 h 12"/>
                <a:gd name="T4" fmla="*/ 0 w 130"/>
                <a:gd name="T5" fmla="*/ 12 h 12"/>
                <a:gd name="T6" fmla="*/ 34 w 130"/>
                <a:gd name="T7" fmla="*/ 12 h 12"/>
                <a:gd name="T8" fmla="*/ 36 w 130"/>
                <a:gd name="T9" fmla="*/ 9 h 12"/>
                <a:gd name="T10" fmla="*/ 39 w 130"/>
                <a:gd name="T11" fmla="*/ 12 h 12"/>
                <a:gd name="T12" fmla="*/ 130 w 130"/>
                <a:gd name="T13" fmla="*/ 9 h 12"/>
                <a:gd name="T14" fmla="*/ 115 w 1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15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9" y="12"/>
                  </a:lnTo>
                  <a:lnTo>
                    <a:pt x="130" y="9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BD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8" name="Freeform 785"/>
            <p:cNvSpPr>
              <a:spLocks/>
            </p:cNvSpPr>
            <p:nvPr userDrawn="1"/>
          </p:nvSpPr>
          <p:spPr bwMode="auto">
            <a:xfrm>
              <a:off x="7137400" y="3116263"/>
              <a:ext cx="206375" cy="19050"/>
            </a:xfrm>
            <a:custGeom>
              <a:avLst/>
              <a:gdLst>
                <a:gd name="T0" fmla="*/ 115 w 130"/>
                <a:gd name="T1" fmla="*/ 0 h 12"/>
                <a:gd name="T2" fmla="*/ 7 w 130"/>
                <a:gd name="T3" fmla="*/ 0 h 12"/>
                <a:gd name="T4" fmla="*/ 0 w 130"/>
                <a:gd name="T5" fmla="*/ 12 h 12"/>
                <a:gd name="T6" fmla="*/ 34 w 130"/>
                <a:gd name="T7" fmla="*/ 12 h 12"/>
                <a:gd name="T8" fmla="*/ 36 w 130"/>
                <a:gd name="T9" fmla="*/ 9 h 12"/>
                <a:gd name="T10" fmla="*/ 39 w 130"/>
                <a:gd name="T11" fmla="*/ 12 h 12"/>
                <a:gd name="T12" fmla="*/ 130 w 130"/>
                <a:gd name="T13" fmla="*/ 9 h 12"/>
                <a:gd name="T14" fmla="*/ 115 w 1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2">
                  <a:moveTo>
                    <a:pt x="115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34" y="12"/>
                  </a:lnTo>
                  <a:lnTo>
                    <a:pt x="36" y="9"/>
                  </a:lnTo>
                  <a:lnTo>
                    <a:pt x="39" y="12"/>
                  </a:lnTo>
                  <a:lnTo>
                    <a:pt x="130" y="9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9" name="Freeform 786"/>
            <p:cNvSpPr>
              <a:spLocks/>
            </p:cNvSpPr>
            <p:nvPr userDrawn="1"/>
          </p:nvSpPr>
          <p:spPr bwMode="auto">
            <a:xfrm>
              <a:off x="7137400" y="3116263"/>
              <a:ext cx="11113" cy="19050"/>
            </a:xfrm>
            <a:custGeom>
              <a:avLst/>
              <a:gdLst>
                <a:gd name="T0" fmla="*/ 7 w 7"/>
                <a:gd name="T1" fmla="*/ 0 h 12"/>
                <a:gd name="T2" fmla="*/ 3 w 7"/>
                <a:gd name="T3" fmla="*/ 0 h 12"/>
                <a:gd name="T4" fmla="*/ 0 w 7"/>
                <a:gd name="T5" fmla="*/ 12 h 12"/>
                <a:gd name="T6" fmla="*/ 0 w 7"/>
                <a:gd name="T7" fmla="*/ 12 h 12"/>
                <a:gd name="T8" fmla="*/ 7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0" name="Freeform 787"/>
            <p:cNvSpPr>
              <a:spLocks/>
            </p:cNvSpPr>
            <p:nvPr userDrawn="1"/>
          </p:nvSpPr>
          <p:spPr bwMode="auto">
            <a:xfrm>
              <a:off x="7137400" y="3116263"/>
              <a:ext cx="11113" cy="19050"/>
            </a:xfrm>
            <a:custGeom>
              <a:avLst/>
              <a:gdLst>
                <a:gd name="T0" fmla="*/ 7 w 7"/>
                <a:gd name="T1" fmla="*/ 0 h 12"/>
                <a:gd name="T2" fmla="*/ 3 w 7"/>
                <a:gd name="T3" fmla="*/ 0 h 12"/>
                <a:gd name="T4" fmla="*/ 0 w 7"/>
                <a:gd name="T5" fmla="*/ 12 h 12"/>
                <a:gd name="T6" fmla="*/ 0 w 7"/>
                <a:gd name="T7" fmla="*/ 12 h 12"/>
                <a:gd name="T8" fmla="*/ 7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1" name="Freeform 788"/>
            <p:cNvSpPr>
              <a:spLocks/>
            </p:cNvSpPr>
            <p:nvPr userDrawn="1"/>
          </p:nvSpPr>
          <p:spPr bwMode="auto">
            <a:xfrm>
              <a:off x="7191375" y="3130550"/>
              <a:ext cx="7938" cy="4763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2" name="Freeform 789"/>
            <p:cNvSpPr>
              <a:spLocks/>
            </p:cNvSpPr>
            <p:nvPr userDrawn="1"/>
          </p:nvSpPr>
          <p:spPr bwMode="auto">
            <a:xfrm>
              <a:off x="7191375" y="3130550"/>
              <a:ext cx="7938" cy="4763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3" name="Freeform 790"/>
            <p:cNvSpPr>
              <a:spLocks noEditPoints="1"/>
            </p:cNvSpPr>
            <p:nvPr userDrawn="1"/>
          </p:nvSpPr>
          <p:spPr bwMode="auto">
            <a:xfrm>
              <a:off x="6257925" y="3105150"/>
              <a:ext cx="884238" cy="33338"/>
            </a:xfrm>
            <a:custGeom>
              <a:avLst/>
              <a:gdLst>
                <a:gd name="T0" fmla="*/ 35 w 232"/>
                <a:gd name="T1" fmla="*/ 4 h 9"/>
                <a:gd name="T2" fmla="*/ 23 w 232"/>
                <a:gd name="T3" fmla="*/ 5 h 9"/>
                <a:gd name="T4" fmla="*/ 21 w 232"/>
                <a:gd name="T5" fmla="*/ 9 h 9"/>
                <a:gd name="T6" fmla="*/ 34 w 232"/>
                <a:gd name="T7" fmla="*/ 9 h 9"/>
                <a:gd name="T8" fmla="*/ 35 w 232"/>
                <a:gd name="T9" fmla="*/ 4 h 9"/>
                <a:gd name="T10" fmla="*/ 58 w 232"/>
                <a:gd name="T11" fmla="*/ 4 h 9"/>
                <a:gd name="T12" fmla="*/ 46 w 232"/>
                <a:gd name="T13" fmla="*/ 4 h 9"/>
                <a:gd name="T14" fmla="*/ 44 w 232"/>
                <a:gd name="T15" fmla="*/ 9 h 9"/>
                <a:gd name="T16" fmla="*/ 57 w 232"/>
                <a:gd name="T17" fmla="*/ 9 h 9"/>
                <a:gd name="T18" fmla="*/ 58 w 232"/>
                <a:gd name="T19" fmla="*/ 4 h 9"/>
                <a:gd name="T20" fmla="*/ 81 w 232"/>
                <a:gd name="T21" fmla="*/ 4 h 9"/>
                <a:gd name="T22" fmla="*/ 69 w 232"/>
                <a:gd name="T23" fmla="*/ 4 h 9"/>
                <a:gd name="T24" fmla="*/ 68 w 232"/>
                <a:gd name="T25" fmla="*/ 9 h 9"/>
                <a:gd name="T26" fmla="*/ 80 w 232"/>
                <a:gd name="T27" fmla="*/ 9 h 9"/>
                <a:gd name="T28" fmla="*/ 81 w 232"/>
                <a:gd name="T29" fmla="*/ 4 h 9"/>
                <a:gd name="T30" fmla="*/ 105 w 232"/>
                <a:gd name="T31" fmla="*/ 4 h 9"/>
                <a:gd name="T32" fmla="*/ 92 w 232"/>
                <a:gd name="T33" fmla="*/ 4 h 9"/>
                <a:gd name="T34" fmla="*/ 91 w 232"/>
                <a:gd name="T35" fmla="*/ 9 h 9"/>
                <a:gd name="T36" fmla="*/ 103 w 232"/>
                <a:gd name="T37" fmla="*/ 9 h 9"/>
                <a:gd name="T38" fmla="*/ 105 w 232"/>
                <a:gd name="T39" fmla="*/ 4 h 9"/>
                <a:gd name="T40" fmla="*/ 128 w 232"/>
                <a:gd name="T41" fmla="*/ 4 h 9"/>
                <a:gd name="T42" fmla="*/ 115 w 232"/>
                <a:gd name="T43" fmla="*/ 4 h 9"/>
                <a:gd name="T44" fmla="*/ 114 w 232"/>
                <a:gd name="T45" fmla="*/ 8 h 9"/>
                <a:gd name="T46" fmla="*/ 127 w 232"/>
                <a:gd name="T47" fmla="*/ 8 h 9"/>
                <a:gd name="T48" fmla="*/ 128 w 232"/>
                <a:gd name="T49" fmla="*/ 4 h 9"/>
                <a:gd name="T50" fmla="*/ 151 w 232"/>
                <a:gd name="T51" fmla="*/ 4 h 9"/>
                <a:gd name="T52" fmla="*/ 139 w 232"/>
                <a:gd name="T53" fmla="*/ 4 h 9"/>
                <a:gd name="T54" fmla="*/ 137 w 232"/>
                <a:gd name="T55" fmla="*/ 8 h 9"/>
                <a:gd name="T56" fmla="*/ 150 w 232"/>
                <a:gd name="T57" fmla="*/ 8 h 9"/>
                <a:gd name="T58" fmla="*/ 151 w 232"/>
                <a:gd name="T59" fmla="*/ 4 h 9"/>
                <a:gd name="T60" fmla="*/ 174 w 232"/>
                <a:gd name="T61" fmla="*/ 4 h 9"/>
                <a:gd name="T62" fmla="*/ 162 w 232"/>
                <a:gd name="T63" fmla="*/ 4 h 9"/>
                <a:gd name="T64" fmla="*/ 160 w 232"/>
                <a:gd name="T65" fmla="*/ 8 h 9"/>
                <a:gd name="T66" fmla="*/ 173 w 232"/>
                <a:gd name="T67" fmla="*/ 8 h 9"/>
                <a:gd name="T68" fmla="*/ 174 w 232"/>
                <a:gd name="T69" fmla="*/ 4 h 9"/>
                <a:gd name="T70" fmla="*/ 232 w 232"/>
                <a:gd name="T71" fmla="*/ 3 h 9"/>
                <a:gd name="T72" fmla="*/ 183 w 232"/>
                <a:gd name="T73" fmla="*/ 4 h 9"/>
                <a:gd name="T74" fmla="*/ 185 w 232"/>
                <a:gd name="T75" fmla="*/ 4 h 9"/>
                <a:gd name="T76" fmla="*/ 184 w 232"/>
                <a:gd name="T77" fmla="*/ 8 h 9"/>
                <a:gd name="T78" fmla="*/ 196 w 232"/>
                <a:gd name="T79" fmla="*/ 8 h 9"/>
                <a:gd name="T80" fmla="*/ 196 w 232"/>
                <a:gd name="T81" fmla="*/ 7 h 9"/>
                <a:gd name="T82" fmla="*/ 198 w 232"/>
                <a:gd name="T83" fmla="*/ 8 h 9"/>
                <a:gd name="T84" fmla="*/ 231 w 232"/>
                <a:gd name="T85" fmla="*/ 8 h 9"/>
                <a:gd name="T86" fmla="*/ 232 w 232"/>
                <a:gd name="T87" fmla="*/ 3 h 9"/>
                <a:gd name="T88" fmla="*/ 1 w 232"/>
                <a:gd name="T89" fmla="*/ 0 h 9"/>
                <a:gd name="T90" fmla="*/ 0 w 232"/>
                <a:gd name="T91" fmla="*/ 1 h 9"/>
                <a:gd name="T92" fmla="*/ 11 w 232"/>
                <a:gd name="T93" fmla="*/ 8 h 9"/>
                <a:gd name="T94" fmla="*/ 12 w 232"/>
                <a:gd name="T95" fmla="*/ 4 h 9"/>
                <a:gd name="T96" fmla="*/ 1 w 232"/>
                <a:gd name="T9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9">
                  <a:moveTo>
                    <a:pt x="35" y="4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4"/>
                    <a:pt x="35" y="4"/>
                    <a:pt x="35" y="4"/>
                  </a:cubicBezTo>
                  <a:moveTo>
                    <a:pt x="58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4"/>
                    <a:pt x="58" y="4"/>
                    <a:pt x="58" y="4"/>
                  </a:cubicBezTo>
                  <a:moveTo>
                    <a:pt x="81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4"/>
                    <a:pt x="81" y="4"/>
                    <a:pt x="81" y="4"/>
                  </a:cubicBezTo>
                  <a:moveTo>
                    <a:pt x="105" y="4"/>
                  </a:moveTo>
                  <a:cubicBezTo>
                    <a:pt x="92" y="4"/>
                    <a:pt x="92" y="4"/>
                    <a:pt x="92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5" y="4"/>
                    <a:pt x="105" y="4"/>
                    <a:pt x="105" y="4"/>
                  </a:cubicBezTo>
                  <a:moveTo>
                    <a:pt x="128" y="4"/>
                  </a:moveTo>
                  <a:cubicBezTo>
                    <a:pt x="115" y="4"/>
                    <a:pt x="115" y="4"/>
                    <a:pt x="115" y="4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8" y="4"/>
                    <a:pt x="128" y="4"/>
                    <a:pt x="128" y="4"/>
                  </a:cubicBezTo>
                  <a:moveTo>
                    <a:pt x="151" y="4"/>
                  </a:moveTo>
                  <a:cubicBezTo>
                    <a:pt x="139" y="4"/>
                    <a:pt x="139" y="4"/>
                    <a:pt x="139" y="4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51" y="4"/>
                    <a:pt x="151" y="4"/>
                    <a:pt x="151" y="4"/>
                  </a:cubicBezTo>
                  <a:moveTo>
                    <a:pt x="174" y="4"/>
                  </a:moveTo>
                  <a:cubicBezTo>
                    <a:pt x="162" y="4"/>
                    <a:pt x="162" y="4"/>
                    <a:pt x="162" y="4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4" y="4"/>
                    <a:pt x="174" y="4"/>
                    <a:pt x="174" y="4"/>
                  </a:cubicBezTo>
                  <a:moveTo>
                    <a:pt x="232" y="3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3"/>
                    <a:pt x="232" y="3"/>
                    <a:pt x="232" y="3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7" y="6"/>
                    <a:pt x="11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4"/>
                    <a:pt x="4" y="2"/>
                    <a:pt x="1" y="0"/>
                  </a:cubicBezTo>
                </a:path>
              </a:pathLst>
            </a:custGeom>
            <a:solidFill>
              <a:srgbClr val="BD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4" name="Freeform 791"/>
            <p:cNvSpPr>
              <a:spLocks/>
            </p:cNvSpPr>
            <p:nvPr userDrawn="1"/>
          </p:nvSpPr>
          <p:spPr bwMode="auto">
            <a:xfrm>
              <a:off x="6254750" y="3100388"/>
              <a:ext cx="6350" cy="7938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5" name="Freeform 792"/>
            <p:cNvSpPr>
              <a:spLocks/>
            </p:cNvSpPr>
            <p:nvPr userDrawn="1"/>
          </p:nvSpPr>
          <p:spPr bwMode="auto">
            <a:xfrm>
              <a:off x="6299200" y="3119438"/>
              <a:ext cx="46038" cy="19050"/>
            </a:xfrm>
            <a:custGeom>
              <a:avLst/>
              <a:gdLst>
                <a:gd name="T0" fmla="*/ 1 w 12"/>
                <a:gd name="T1" fmla="*/ 0 h 5"/>
                <a:gd name="T2" fmla="*/ 0 w 12"/>
                <a:gd name="T3" fmla="*/ 4 h 5"/>
                <a:gd name="T4" fmla="*/ 7 w 12"/>
                <a:gd name="T5" fmla="*/ 5 h 5"/>
                <a:gd name="T6" fmla="*/ 7 w 12"/>
                <a:gd name="T7" fmla="*/ 5 h 5"/>
                <a:gd name="T8" fmla="*/ 10 w 12"/>
                <a:gd name="T9" fmla="*/ 5 h 5"/>
                <a:gd name="T10" fmla="*/ 12 w 12"/>
                <a:gd name="T11" fmla="*/ 1 h 5"/>
                <a:gd name="T12" fmla="*/ 4 w 12"/>
                <a:gd name="T13" fmla="*/ 1 h 5"/>
                <a:gd name="T14" fmla="*/ 4 w 12"/>
                <a:gd name="T15" fmla="*/ 1 h 5"/>
                <a:gd name="T16" fmla="*/ 1 w 1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5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6" name="Freeform 793"/>
            <p:cNvSpPr>
              <a:spLocks/>
            </p:cNvSpPr>
            <p:nvPr userDrawn="1"/>
          </p:nvSpPr>
          <p:spPr bwMode="auto">
            <a:xfrm>
              <a:off x="6388100" y="3119438"/>
              <a:ext cx="44450" cy="19050"/>
            </a:xfrm>
            <a:custGeom>
              <a:avLst/>
              <a:gdLst>
                <a:gd name="T0" fmla="*/ 28 w 28"/>
                <a:gd name="T1" fmla="*/ 0 h 12"/>
                <a:gd name="T2" fmla="*/ 2 w 28"/>
                <a:gd name="T3" fmla="*/ 0 h 12"/>
                <a:gd name="T4" fmla="*/ 0 w 28"/>
                <a:gd name="T5" fmla="*/ 12 h 12"/>
                <a:gd name="T6" fmla="*/ 24 w 28"/>
                <a:gd name="T7" fmla="*/ 12 h 12"/>
                <a:gd name="T8" fmla="*/ 28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4" y="1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7" name="Freeform 794"/>
            <p:cNvSpPr>
              <a:spLocks/>
            </p:cNvSpPr>
            <p:nvPr userDrawn="1"/>
          </p:nvSpPr>
          <p:spPr bwMode="auto">
            <a:xfrm>
              <a:off x="6388100" y="3119438"/>
              <a:ext cx="44450" cy="19050"/>
            </a:xfrm>
            <a:custGeom>
              <a:avLst/>
              <a:gdLst>
                <a:gd name="T0" fmla="*/ 28 w 28"/>
                <a:gd name="T1" fmla="*/ 0 h 12"/>
                <a:gd name="T2" fmla="*/ 2 w 28"/>
                <a:gd name="T3" fmla="*/ 0 h 12"/>
                <a:gd name="T4" fmla="*/ 0 w 28"/>
                <a:gd name="T5" fmla="*/ 12 h 12"/>
                <a:gd name="T6" fmla="*/ 24 w 28"/>
                <a:gd name="T7" fmla="*/ 12 h 12"/>
                <a:gd name="T8" fmla="*/ 28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4" y="12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8" name="Freeform 795"/>
            <p:cNvSpPr>
              <a:spLocks/>
            </p:cNvSpPr>
            <p:nvPr userDrawn="1"/>
          </p:nvSpPr>
          <p:spPr bwMode="auto">
            <a:xfrm>
              <a:off x="6475413" y="3119438"/>
              <a:ext cx="44450" cy="19050"/>
            </a:xfrm>
            <a:custGeom>
              <a:avLst/>
              <a:gdLst>
                <a:gd name="T0" fmla="*/ 28 w 28"/>
                <a:gd name="T1" fmla="*/ 0 h 12"/>
                <a:gd name="T2" fmla="*/ 2 w 28"/>
                <a:gd name="T3" fmla="*/ 0 h 12"/>
                <a:gd name="T4" fmla="*/ 0 w 28"/>
                <a:gd name="T5" fmla="*/ 12 h 12"/>
                <a:gd name="T6" fmla="*/ 26 w 28"/>
                <a:gd name="T7" fmla="*/ 12 h 12"/>
                <a:gd name="T8" fmla="*/ 28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9" name="Freeform 796"/>
            <p:cNvSpPr>
              <a:spLocks/>
            </p:cNvSpPr>
            <p:nvPr userDrawn="1"/>
          </p:nvSpPr>
          <p:spPr bwMode="auto">
            <a:xfrm>
              <a:off x="6475413" y="3119438"/>
              <a:ext cx="44450" cy="19050"/>
            </a:xfrm>
            <a:custGeom>
              <a:avLst/>
              <a:gdLst>
                <a:gd name="T0" fmla="*/ 28 w 28"/>
                <a:gd name="T1" fmla="*/ 0 h 12"/>
                <a:gd name="T2" fmla="*/ 2 w 28"/>
                <a:gd name="T3" fmla="*/ 0 h 12"/>
                <a:gd name="T4" fmla="*/ 0 w 28"/>
                <a:gd name="T5" fmla="*/ 12 h 12"/>
                <a:gd name="T6" fmla="*/ 26 w 28"/>
                <a:gd name="T7" fmla="*/ 12 h 12"/>
                <a:gd name="T8" fmla="*/ 28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0" name="Freeform 797"/>
            <p:cNvSpPr>
              <a:spLocks/>
            </p:cNvSpPr>
            <p:nvPr userDrawn="1"/>
          </p:nvSpPr>
          <p:spPr bwMode="auto">
            <a:xfrm>
              <a:off x="6562725" y="3119438"/>
              <a:ext cx="46038" cy="19050"/>
            </a:xfrm>
            <a:custGeom>
              <a:avLst/>
              <a:gdLst>
                <a:gd name="T0" fmla="*/ 29 w 29"/>
                <a:gd name="T1" fmla="*/ 0 h 12"/>
                <a:gd name="T2" fmla="*/ 2 w 29"/>
                <a:gd name="T3" fmla="*/ 0 h 12"/>
                <a:gd name="T4" fmla="*/ 0 w 29"/>
                <a:gd name="T5" fmla="*/ 12 h 12"/>
                <a:gd name="T6" fmla="*/ 26 w 29"/>
                <a:gd name="T7" fmla="*/ 12 h 12"/>
                <a:gd name="T8" fmla="*/ 29 w 2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9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1" name="Freeform 798"/>
            <p:cNvSpPr>
              <a:spLocks/>
            </p:cNvSpPr>
            <p:nvPr userDrawn="1"/>
          </p:nvSpPr>
          <p:spPr bwMode="auto">
            <a:xfrm>
              <a:off x="6562725" y="3119438"/>
              <a:ext cx="46038" cy="19050"/>
            </a:xfrm>
            <a:custGeom>
              <a:avLst/>
              <a:gdLst>
                <a:gd name="T0" fmla="*/ 29 w 29"/>
                <a:gd name="T1" fmla="*/ 0 h 12"/>
                <a:gd name="T2" fmla="*/ 2 w 29"/>
                <a:gd name="T3" fmla="*/ 0 h 12"/>
                <a:gd name="T4" fmla="*/ 0 w 29"/>
                <a:gd name="T5" fmla="*/ 12 h 12"/>
                <a:gd name="T6" fmla="*/ 26 w 29"/>
                <a:gd name="T7" fmla="*/ 12 h 12"/>
                <a:gd name="T8" fmla="*/ 29 w 2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9" y="0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2" name="Freeform 799"/>
            <p:cNvSpPr>
              <a:spLocks/>
            </p:cNvSpPr>
            <p:nvPr userDrawn="1"/>
          </p:nvSpPr>
          <p:spPr bwMode="auto">
            <a:xfrm>
              <a:off x="6650038" y="3119438"/>
              <a:ext cx="46038" cy="19050"/>
            </a:xfrm>
            <a:custGeom>
              <a:avLst/>
              <a:gdLst>
                <a:gd name="T0" fmla="*/ 29 w 29"/>
                <a:gd name="T1" fmla="*/ 0 h 12"/>
                <a:gd name="T2" fmla="*/ 5 w 29"/>
                <a:gd name="T3" fmla="*/ 0 h 12"/>
                <a:gd name="T4" fmla="*/ 0 w 29"/>
                <a:gd name="T5" fmla="*/ 12 h 12"/>
                <a:gd name="T6" fmla="*/ 26 w 29"/>
                <a:gd name="T7" fmla="*/ 10 h 12"/>
                <a:gd name="T8" fmla="*/ 29 w 2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9" y="0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26" y="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3" name="Freeform 800"/>
            <p:cNvSpPr>
              <a:spLocks/>
            </p:cNvSpPr>
            <p:nvPr userDrawn="1"/>
          </p:nvSpPr>
          <p:spPr bwMode="auto">
            <a:xfrm>
              <a:off x="6650038" y="3119438"/>
              <a:ext cx="46038" cy="19050"/>
            </a:xfrm>
            <a:custGeom>
              <a:avLst/>
              <a:gdLst>
                <a:gd name="T0" fmla="*/ 29 w 29"/>
                <a:gd name="T1" fmla="*/ 0 h 12"/>
                <a:gd name="T2" fmla="*/ 5 w 29"/>
                <a:gd name="T3" fmla="*/ 0 h 12"/>
                <a:gd name="T4" fmla="*/ 0 w 29"/>
                <a:gd name="T5" fmla="*/ 12 h 12"/>
                <a:gd name="T6" fmla="*/ 26 w 29"/>
                <a:gd name="T7" fmla="*/ 10 h 12"/>
                <a:gd name="T8" fmla="*/ 29 w 2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2">
                  <a:moveTo>
                    <a:pt x="29" y="0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26" y="1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4" name="Freeform 801"/>
            <p:cNvSpPr>
              <a:spLocks/>
            </p:cNvSpPr>
            <p:nvPr userDrawn="1"/>
          </p:nvSpPr>
          <p:spPr bwMode="auto">
            <a:xfrm>
              <a:off x="6742113" y="3119438"/>
              <a:ext cx="44450" cy="15875"/>
            </a:xfrm>
            <a:custGeom>
              <a:avLst/>
              <a:gdLst>
                <a:gd name="T0" fmla="*/ 28 w 28"/>
                <a:gd name="T1" fmla="*/ 0 h 10"/>
                <a:gd name="T2" fmla="*/ 2 w 28"/>
                <a:gd name="T3" fmla="*/ 0 h 10"/>
                <a:gd name="T4" fmla="*/ 0 w 28"/>
                <a:gd name="T5" fmla="*/ 10 h 10"/>
                <a:gd name="T6" fmla="*/ 24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5" name="Freeform 802"/>
            <p:cNvSpPr>
              <a:spLocks/>
            </p:cNvSpPr>
            <p:nvPr userDrawn="1"/>
          </p:nvSpPr>
          <p:spPr bwMode="auto">
            <a:xfrm>
              <a:off x="6742113" y="3119438"/>
              <a:ext cx="44450" cy="15875"/>
            </a:xfrm>
            <a:custGeom>
              <a:avLst/>
              <a:gdLst>
                <a:gd name="T0" fmla="*/ 28 w 28"/>
                <a:gd name="T1" fmla="*/ 0 h 10"/>
                <a:gd name="T2" fmla="*/ 2 w 28"/>
                <a:gd name="T3" fmla="*/ 0 h 10"/>
                <a:gd name="T4" fmla="*/ 0 w 28"/>
                <a:gd name="T5" fmla="*/ 10 h 10"/>
                <a:gd name="T6" fmla="*/ 24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6" name="Freeform 803"/>
            <p:cNvSpPr>
              <a:spLocks/>
            </p:cNvSpPr>
            <p:nvPr userDrawn="1"/>
          </p:nvSpPr>
          <p:spPr bwMode="auto">
            <a:xfrm>
              <a:off x="6829425" y="3119438"/>
              <a:ext cx="46038" cy="15875"/>
            </a:xfrm>
            <a:custGeom>
              <a:avLst/>
              <a:gdLst>
                <a:gd name="T0" fmla="*/ 29 w 29"/>
                <a:gd name="T1" fmla="*/ 0 h 10"/>
                <a:gd name="T2" fmla="*/ 2 w 29"/>
                <a:gd name="T3" fmla="*/ 0 h 10"/>
                <a:gd name="T4" fmla="*/ 0 w 29"/>
                <a:gd name="T5" fmla="*/ 10 h 10"/>
                <a:gd name="T6" fmla="*/ 24 w 29"/>
                <a:gd name="T7" fmla="*/ 10 h 10"/>
                <a:gd name="T8" fmla="*/ 29 w 2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">
                  <a:moveTo>
                    <a:pt x="29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7" name="Freeform 804"/>
            <p:cNvSpPr>
              <a:spLocks/>
            </p:cNvSpPr>
            <p:nvPr userDrawn="1"/>
          </p:nvSpPr>
          <p:spPr bwMode="auto">
            <a:xfrm>
              <a:off x="6829425" y="3119438"/>
              <a:ext cx="46038" cy="15875"/>
            </a:xfrm>
            <a:custGeom>
              <a:avLst/>
              <a:gdLst>
                <a:gd name="T0" fmla="*/ 29 w 29"/>
                <a:gd name="T1" fmla="*/ 0 h 10"/>
                <a:gd name="T2" fmla="*/ 2 w 29"/>
                <a:gd name="T3" fmla="*/ 0 h 10"/>
                <a:gd name="T4" fmla="*/ 0 w 29"/>
                <a:gd name="T5" fmla="*/ 10 h 10"/>
                <a:gd name="T6" fmla="*/ 24 w 29"/>
                <a:gd name="T7" fmla="*/ 10 h 10"/>
                <a:gd name="T8" fmla="*/ 29 w 2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">
                  <a:moveTo>
                    <a:pt x="29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8" name="Freeform 805"/>
            <p:cNvSpPr>
              <a:spLocks/>
            </p:cNvSpPr>
            <p:nvPr userDrawn="1"/>
          </p:nvSpPr>
          <p:spPr bwMode="auto">
            <a:xfrm>
              <a:off x="6916738" y="3119438"/>
              <a:ext cx="46038" cy="15875"/>
            </a:xfrm>
            <a:custGeom>
              <a:avLst/>
              <a:gdLst>
                <a:gd name="T0" fmla="*/ 24 w 29"/>
                <a:gd name="T1" fmla="*/ 0 h 10"/>
                <a:gd name="T2" fmla="*/ 2 w 29"/>
                <a:gd name="T3" fmla="*/ 0 h 10"/>
                <a:gd name="T4" fmla="*/ 0 w 29"/>
                <a:gd name="T5" fmla="*/ 10 h 10"/>
                <a:gd name="T6" fmla="*/ 26 w 29"/>
                <a:gd name="T7" fmla="*/ 10 h 10"/>
                <a:gd name="T8" fmla="*/ 29 w 29"/>
                <a:gd name="T9" fmla="*/ 0 h 10"/>
                <a:gd name="T10" fmla="*/ 24 w 2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24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6" y="10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9" name="Freeform 806"/>
            <p:cNvSpPr>
              <a:spLocks/>
            </p:cNvSpPr>
            <p:nvPr userDrawn="1"/>
          </p:nvSpPr>
          <p:spPr bwMode="auto">
            <a:xfrm>
              <a:off x="6916738" y="3119438"/>
              <a:ext cx="46038" cy="15875"/>
            </a:xfrm>
            <a:custGeom>
              <a:avLst/>
              <a:gdLst>
                <a:gd name="T0" fmla="*/ 24 w 29"/>
                <a:gd name="T1" fmla="*/ 0 h 10"/>
                <a:gd name="T2" fmla="*/ 2 w 29"/>
                <a:gd name="T3" fmla="*/ 0 h 10"/>
                <a:gd name="T4" fmla="*/ 0 w 29"/>
                <a:gd name="T5" fmla="*/ 10 h 10"/>
                <a:gd name="T6" fmla="*/ 26 w 29"/>
                <a:gd name="T7" fmla="*/ 10 h 10"/>
                <a:gd name="T8" fmla="*/ 29 w 29"/>
                <a:gd name="T9" fmla="*/ 0 h 10"/>
                <a:gd name="T10" fmla="*/ 24 w 2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24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6" y="10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0" name="Freeform 807"/>
            <p:cNvSpPr>
              <a:spLocks/>
            </p:cNvSpPr>
            <p:nvPr userDrawn="1"/>
          </p:nvSpPr>
          <p:spPr bwMode="auto">
            <a:xfrm>
              <a:off x="7004050" y="3130550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A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1" name="Freeform 808"/>
            <p:cNvSpPr>
              <a:spLocks/>
            </p:cNvSpPr>
            <p:nvPr userDrawn="1"/>
          </p:nvSpPr>
          <p:spPr bwMode="auto">
            <a:xfrm>
              <a:off x="7004050" y="3130550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810"/>
            <p:cNvSpPr>
              <a:spLocks/>
            </p:cNvSpPr>
            <p:nvPr userDrawn="1"/>
          </p:nvSpPr>
          <p:spPr bwMode="auto">
            <a:xfrm>
              <a:off x="7408863" y="3105150"/>
              <a:ext cx="1552575" cy="25400"/>
            </a:xfrm>
            <a:custGeom>
              <a:avLst/>
              <a:gdLst>
                <a:gd name="T0" fmla="*/ 408 w 408"/>
                <a:gd name="T1" fmla="*/ 0 h 7"/>
                <a:gd name="T2" fmla="*/ 0 w 408"/>
                <a:gd name="T3" fmla="*/ 3 h 7"/>
                <a:gd name="T4" fmla="*/ 2 w 408"/>
                <a:gd name="T5" fmla="*/ 7 h 7"/>
                <a:gd name="T6" fmla="*/ 406 w 408"/>
                <a:gd name="T7" fmla="*/ 5 h 7"/>
                <a:gd name="T8" fmla="*/ 408 w 40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7">
                  <a:moveTo>
                    <a:pt x="40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2" y="7"/>
                  </a:cubicBezTo>
                  <a:cubicBezTo>
                    <a:pt x="406" y="5"/>
                    <a:pt x="406" y="5"/>
                    <a:pt x="406" y="5"/>
                  </a:cubicBezTo>
                  <a:cubicBezTo>
                    <a:pt x="406" y="3"/>
                    <a:pt x="407" y="2"/>
                    <a:pt x="408" y="0"/>
                  </a:cubicBezTo>
                </a:path>
              </a:pathLst>
            </a:custGeom>
            <a:solidFill>
              <a:srgbClr val="212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811"/>
            <p:cNvSpPr>
              <a:spLocks/>
            </p:cNvSpPr>
            <p:nvPr userDrawn="1"/>
          </p:nvSpPr>
          <p:spPr bwMode="auto">
            <a:xfrm>
              <a:off x="5591175" y="1925638"/>
              <a:ext cx="5256213" cy="1198563"/>
            </a:xfrm>
            <a:custGeom>
              <a:avLst/>
              <a:gdLst>
                <a:gd name="T0" fmla="*/ 1367 w 1380"/>
                <a:gd name="T1" fmla="*/ 0 h 314"/>
                <a:gd name="T2" fmla="*/ 14 w 1380"/>
                <a:gd name="T3" fmla="*/ 8 h 314"/>
                <a:gd name="T4" fmla="*/ 5 w 1380"/>
                <a:gd name="T5" fmla="*/ 25 h 314"/>
                <a:gd name="T6" fmla="*/ 150 w 1380"/>
                <a:gd name="T7" fmla="*/ 273 h 314"/>
                <a:gd name="T8" fmla="*/ 151 w 1380"/>
                <a:gd name="T9" fmla="*/ 274 h 314"/>
                <a:gd name="T10" fmla="*/ 151 w 1380"/>
                <a:gd name="T11" fmla="*/ 274 h 314"/>
                <a:gd name="T12" fmla="*/ 171 w 1380"/>
                <a:gd name="T13" fmla="*/ 305 h 314"/>
                <a:gd name="T14" fmla="*/ 190 w 1380"/>
                <a:gd name="T15" fmla="*/ 314 h 314"/>
                <a:gd name="T16" fmla="*/ 1175 w 1380"/>
                <a:gd name="T17" fmla="*/ 308 h 314"/>
                <a:gd name="T18" fmla="*/ 1194 w 1380"/>
                <a:gd name="T19" fmla="*/ 298 h 314"/>
                <a:gd name="T20" fmla="*/ 1214 w 1380"/>
                <a:gd name="T21" fmla="*/ 267 h 314"/>
                <a:gd name="T22" fmla="*/ 1214 w 1380"/>
                <a:gd name="T23" fmla="*/ 267 h 314"/>
                <a:gd name="T24" fmla="*/ 1214 w 1380"/>
                <a:gd name="T25" fmla="*/ 267 h 314"/>
                <a:gd name="T26" fmla="*/ 1374 w 1380"/>
                <a:gd name="T27" fmla="*/ 17 h 314"/>
                <a:gd name="T28" fmla="*/ 1367 w 1380"/>
                <a:gd name="T2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0" h="314">
                  <a:moveTo>
                    <a:pt x="1367" y="0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0" y="16"/>
                    <a:pt x="5" y="25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51" y="274"/>
                    <a:pt x="151" y="274"/>
                    <a:pt x="151" y="274"/>
                  </a:cubicBezTo>
                  <a:cubicBezTo>
                    <a:pt x="171" y="305"/>
                    <a:pt x="171" y="305"/>
                    <a:pt x="171" y="305"/>
                  </a:cubicBezTo>
                  <a:cubicBezTo>
                    <a:pt x="174" y="310"/>
                    <a:pt x="182" y="314"/>
                    <a:pt x="190" y="314"/>
                  </a:cubicBezTo>
                  <a:cubicBezTo>
                    <a:pt x="1175" y="308"/>
                    <a:pt x="1175" y="308"/>
                    <a:pt x="1175" y="308"/>
                  </a:cubicBezTo>
                  <a:cubicBezTo>
                    <a:pt x="1182" y="308"/>
                    <a:pt x="1191" y="304"/>
                    <a:pt x="1194" y="298"/>
                  </a:cubicBezTo>
                  <a:cubicBezTo>
                    <a:pt x="1214" y="267"/>
                    <a:pt x="1214" y="267"/>
                    <a:pt x="1214" y="267"/>
                  </a:cubicBezTo>
                  <a:cubicBezTo>
                    <a:pt x="1214" y="267"/>
                    <a:pt x="1214" y="267"/>
                    <a:pt x="1214" y="267"/>
                  </a:cubicBezTo>
                  <a:cubicBezTo>
                    <a:pt x="1214" y="267"/>
                    <a:pt x="1214" y="267"/>
                    <a:pt x="1214" y="267"/>
                  </a:cubicBezTo>
                  <a:cubicBezTo>
                    <a:pt x="1374" y="17"/>
                    <a:pt x="1374" y="17"/>
                    <a:pt x="1374" y="17"/>
                  </a:cubicBezTo>
                  <a:cubicBezTo>
                    <a:pt x="1380" y="8"/>
                    <a:pt x="1377" y="0"/>
                    <a:pt x="1367" y="0"/>
                  </a:cubicBezTo>
                </a:path>
              </a:pathLst>
            </a:custGeom>
            <a:solidFill>
              <a:srgbClr val="41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812"/>
            <p:cNvSpPr>
              <a:spLocks/>
            </p:cNvSpPr>
            <p:nvPr userDrawn="1"/>
          </p:nvSpPr>
          <p:spPr bwMode="auto">
            <a:xfrm>
              <a:off x="5683250" y="1995488"/>
              <a:ext cx="5046663" cy="1036638"/>
            </a:xfrm>
            <a:custGeom>
              <a:avLst/>
              <a:gdLst>
                <a:gd name="T0" fmla="*/ 0 w 1325"/>
                <a:gd name="T1" fmla="*/ 8 h 272"/>
                <a:gd name="T2" fmla="*/ 160 w 1325"/>
                <a:gd name="T3" fmla="*/ 272 h 272"/>
                <a:gd name="T4" fmla="*/ 1156 w 1325"/>
                <a:gd name="T5" fmla="*/ 265 h 272"/>
                <a:gd name="T6" fmla="*/ 1324 w 1325"/>
                <a:gd name="T7" fmla="*/ 2 h 272"/>
                <a:gd name="T8" fmla="*/ 0 w 1325"/>
                <a:gd name="T9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272">
                  <a:moveTo>
                    <a:pt x="0" y="8"/>
                  </a:moveTo>
                  <a:cubicBezTo>
                    <a:pt x="160" y="272"/>
                    <a:pt x="160" y="272"/>
                    <a:pt x="160" y="272"/>
                  </a:cubicBezTo>
                  <a:cubicBezTo>
                    <a:pt x="1156" y="265"/>
                    <a:pt x="1156" y="265"/>
                    <a:pt x="1156" y="265"/>
                  </a:cubicBezTo>
                  <a:cubicBezTo>
                    <a:pt x="1324" y="2"/>
                    <a:pt x="1324" y="2"/>
                    <a:pt x="1324" y="2"/>
                  </a:cubicBezTo>
                  <a:cubicBezTo>
                    <a:pt x="1325" y="0"/>
                    <a:pt x="0" y="8"/>
                    <a:pt x="0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813"/>
            <p:cNvSpPr>
              <a:spLocks/>
            </p:cNvSpPr>
            <p:nvPr userDrawn="1"/>
          </p:nvSpPr>
          <p:spPr bwMode="auto">
            <a:xfrm>
              <a:off x="5667375" y="1998663"/>
              <a:ext cx="5057775" cy="1052513"/>
            </a:xfrm>
            <a:custGeom>
              <a:avLst/>
              <a:gdLst>
                <a:gd name="T0" fmla="*/ 0 w 3186"/>
                <a:gd name="T1" fmla="*/ 17 h 663"/>
                <a:gd name="T2" fmla="*/ 382 w 3186"/>
                <a:gd name="T3" fmla="*/ 663 h 663"/>
                <a:gd name="T4" fmla="*/ 2790 w 3186"/>
                <a:gd name="T5" fmla="*/ 636 h 663"/>
                <a:gd name="T6" fmla="*/ 3186 w 3186"/>
                <a:gd name="T7" fmla="*/ 0 h 663"/>
                <a:gd name="T8" fmla="*/ 0 w 3186"/>
                <a:gd name="T9" fmla="*/ 17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6" h="663">
                  <a:moveTo>
                    <a:pt x="0" y="17"/>
                  </a:moveTo>
                  <a:lnTo>
                    <a:pt x="382" y="663"/>
                  </a:lnTo>
                  <a:lnTo>
                    <a:pt x="2790" y="636"/>
                  </a:lnTo>
                  <a:lnTo>
                    <a:pt x="318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4BC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814"/>
            <p:cNvSpPr>
              <a:spLocks/>
            </p:cNvSpPr>
            <p:nvPr userDrawn="1"/>
          </p:nvSpPr>
          <p:spPr bwMode="auto">
            <a:xfrm>
              <a:off x="5667375" y="1998663"/>
              <a:ext cx="5057775" cy="1052513"/>
            </a:xfrm>
            <a:custGeom>
              <a:avLst/>
              <a:gdLst>
                <a:gd name="T0" fmla="*/ 0 w 3186"/>
                <a:gd name="T1" fmla="*/ 17 h 663"/>
                <a:gd name="T2" fmla="*/ 382 w 3186"/>
                <a:gd name="T3" fmla="*/ 663 h 663"/>
                <a:gd name="T4" fmla="*/ 2790 w 3186"/>
                <a:gd name="T5" fmla="*/ 636 h 663"/>
                <a:gd name="T6" fmla="*/ 3186 w 3186"/>
                <a:gd name="T7" fmla="*/ 0 h 663"/>
                <a:gd name="T8" fmla="*/ 0 w 3186"/>
                <a:gd name="T9" fmla="*/ 17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6" h="663">
                  <a:moveTo>
                    <a:pt x="0" y="17"/>
                  </a:moveTo>
                  <a:lnTo>
                    <a:pt x="382" y="663"/>
                  </a:lnTo>
                  <a:lnTo>
                    <a:pt x="2790" y="636"/>
                  </a:lnTo>
                  <a:lnTo>
                    <a:pt x="3186" y="0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815"/>
            <p:cNvSpPr>
              <a:spLocks noEditPoints="1"/>
            </p:cNvSpPr>
            <p:nvPr userDrawn="1"/>
          </p:nvSpPr>
          <p:spPr bwMode="auto">
            <a:xfrm>
              <a:off x="5667375" y="2025650"/>
              <a:ext cx="2552700" cy="1025525"/>
            </a:xfrm>
            <a:custGeom>
              <a:avLst/>
              <a:gdLst>
                <a:gd name="T0" fmla="*/ 485 w 1608"/>
                <a:gd name="T1" fmla="*/ 600 h 646"/>
                <a:gd name="T2" fmla="*/ 446 w 1608"/>
                <a:gd name="T3" fmla="*/ 526 h 646"/>
                <a:gd name="T4" fmla="*/ 1264 w 1608"/>
                <a:gd name="T5" fmla="*/ 521 h 646"/>
                <a:gd name="T6" fmla="*/ 1276 w 1608"/>
                <a:gd name="T7" fmla="*/ 598 h 646"/>
                <a:gd name="T8" fmla="*/ 485 w 1608"/>
                <a:gd name="T9" fmla="*/ 600 h 646"/>
                <a:gd name="T10" fmla="*/ 0 w 1608"/>
                <a:gd name="T11" fmla="*/ 0 h 646"/>
                <a:gd name="T12" fmla="*/ 382 w 1608"/>
                <a:gd name="T13" fmla="*/ 646 h 646"/>
                <a:gd name="T14" fmla="*/ 1608 w 1608"/>
                <a:gd name="T15" fmla="*/ 627 h 646"/>
                <a:gd name="T16" fmla="*/ 1240 w 1608"/>
                <a:gd name="T17" fmla="*/ 483 h 646"/>
                <a:gd name="T18" fmla="*/ 425 w 1608"/>
                <a:gd name="T19" fmla="*/ 487 h 646"/>
                <a:gd name="T20" fmla="*/ 415 w 1608"/>
                <a:gd name="T21" fmla="*/ 468 h 646"/>
                <a:gd name="T22" fmla="*/ 1195 w 1608"/>
                <a:gd name="T23" fmla="*/ 466 h 646"/>
                <a:gd name="T24" fmla="*/ 1082 w 1608"/>
                <a:gd name="T25" fmla="*/ 420 h 646"/>
                <a:gd name="T26" fmla="*/ 394 w 1608"/>
                <a:gd name="T27" fmla="*/ 425 h 646"/>
                <a:gd name="T28" fmla="*/ 384 w 1608"/>
                <a:gd name="T29" fmla="*/ 406 h 646"/>
                <a:gd name="T30" fmla="*/ 1034 w 1608"/>
                <a:gd name="T31" fmla="*/ 403 h 646"/>
                <a:gd name="T32" fmla="*/ 914 w 1608"/>
                <a:gd name="T33" fmla="*/ 355 h 646"/>
                <a:gd name="T34" fmla="*/ 358 w 1608"/>
                <a:gd name="T35" fmla="*/ 360 h 646"/>
                <a:gd name="T36" fmla="*/ 348 w 1608"/>
                <a:gd name="T37" fmla="*/ 338 h 646"/>
                <a:gd name="T38" fmla="*/ 864 w 1608"/>
                <a:gd name="T39" fmla="*/ 336 h 646"/>
                <a:gd name="T40" fmla="*/ 739 w 1608"/>
                <a:gd name="T41" fmla="*/ 288 h 646"/>
                <a:gd name="T42" fmla="*/ 322 w 1608"/>
                <a:gd name="T43" fmla="*/ 290 h 646"/>
                <a:gd name="T44" fmla="*/ 312 w 1608"/>
                <a:gd name="T45" fmla="*/ 269 h 646"/>
                <a:gd name="T46" fmla="*/ 686 w 1608"/>
                <a:gd name="T47" fmla="*/ 266 h 646"/>
                <a:gd name="T48" fmla="*/ 552 w 1608"/>
                <a:gd name="T49" fmla="*/ 214 h 646"/>
                <a:gd name="T50" fmla="*/ 283 w 1608"/>
                <a:gd name="T51" fmla="*/ 216 h 646"/>
                <a:gd name="T52" fmla="*/ 271 w 1608"/>
                <a:gd name="T53" fmla="*/ 194 h 646"/>
                <a:gd name="T54" fmla="*/ 494 w 1608"/>
                <a:gd name="T55" fmla="*/ 192 h 646"/>
                <a:gd name="T56" fmla="*/ 353 w 1608"/>
                <a:gd name="T57" fmla="*/ 137 h 646"/>
                <a:gd name="T58" fmla="*/ 242 w 1608"/>
                <a:gd name="T59" fmla="*/ 137 h 646"/>
                <a:gd name="T60" fmla="*/ 230 w 1608"/>
                <a:gd name="T61" fmla="*/ 115 h 646"/>
                <a:gd name="T62" fmla="*/ 293 w 1608"/>
                <a:gd name="T63" fmla="*/ 113 h 646"/>
                <a:gd name="T64" fmla="*/ 0 w 1608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8" h="646">
                  <a:moveTo>
                    <a:pt x="485" y="600"/>
                  </a:moveTo>
                  <a:lnTo>
                    <a:pt x="446" y="526"/>
                  </a:lnTo>
                  <a:lnTo>
                    <a:pt x="1264" y="521"/>
                  </a:lnTo>
                  <a:lnTo>
                    <a:pt x="1276" y="598"/>
                  </a:lnTo>
                  <a:lnTo>
                    <a:pt x="485" y="600"/>
                  </a:lnTo>
                  <a:close/>
                  <a:moveTo>
                    <a:pt x="0" y="0"/>
                  </a:moveTo>
                  <a:lnTo>
                    <a:pt x="382" y="646"/>
                  </a:lnTo>
                  <a:lnTo>
                    <a:pt x="1608" y="627"/>
                  </a:lnTo>
                  <a:lnTo>
                    <a:pt x="1240" y="483"/>
                  </a:lnTo>
                  <a:lnTo>
                    <a:pt x="425" y="487"/>
                  </a:lnTo>
                  <a:lnTo>
                    <a:pt x="415" y="468"/>
                  </a:lnTo>
                  <a:lnTo>
                    <a:pt x="1195" y="466"/>
                  </a:lnTo>
                  <a:lnTo>
                    <a:pt x="1082" y="420"/>
                  </a:lnTo>
                  <a:lnTo>
                    <a:pt x="394" y="425"/>
                  </a:lnTo>
                  <a:lnTo>
                    <a:pt x="384" y="406"/>
                  </a:lnTo>
                  <a:lnTo>
                    <a:pt x="1034" y="403"/>
                  </a:lnTo>
                  <a:lnTo>
                    <a:pt x="914" y="355"/>
                  </a:lnTo>
                  <a:lnTo>
                    <a:pt x="358" y="360"/>
                  </a:lnTo>
                  <a:lnTo>
                    <a:pt x="348" y="338"/>
                  </a:lnTo>
                  <a:lnTo>
                    <a:pt x="864" y="336"/>
                  </a:lnTo>
                  <a:lnTo>
                    <a:pt x="739" y="288"/>
                  </a:lnTo>
                  <a:lnTo>
                    <a:pt x="322" y="290"/>
                  </a:lnTo>
                  <a:lnTo>
                    <a:pt x="312" y="269"/>
                  </a:lnTo>
                  <a:lnTo>
                    <a:pt x="686" y="266"/>
                  </a:lnTo>
                  <a:lnTo>
                    <a:pt x="552" y="214"/>
                  </a:lnTo>
                  <a:lnTo>
                    <a:pt x="283" y="216"/>
                  </a:lnTo>
                  <a:lnTo>
                    <a:pt x="271" y="194"/>
                  </a:lnTo>
                  <a:lnTo>
                    <a:pt x="494" y="192"/>
                  </a:lnTo>
                  <a:lnTo>
                    <a:pt x="353" y="137"/>
                  </a:lnTo>
                  <a:lnTo>
                    <a:pt x="242" y="137"/>
                  </a:lnTo>
                  <a:lnTo>
                    <a:pt x="230" y="115"/>
                  </a:lnTo>
                  <a:lnTo>
                    <a:pt x="293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C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816"/>
            <p:cNvSpPr>
              <a:spLocks noEditPoints="1"/>
            </p:cNvSpPr>
            <p:nvPr userDrawn="1"/>
          </p:nvSpPr>
          <p:spPr bwMode="auto">
            <a:xfrm>
              <a:off x="5667375" y="2025650"/>
              <a:ext cx="2552700" cy="1025525"/>
            </a:xfrm>
            <a:custGeom>
              <a:avLst/>
              <a:gdLst>
                <a:gd name="T0" fmla="*/ 485 w 1608"/>
                <a:gd name="T1" fmla="*/ 600 h 646"/>
                <a:gd name="T2" fmla="*/ 446 w 1608"/>
                <a:gd name="T3" fmla="*/ 526 h 646"/>
                <a:gd name="T4" fmla="*/ 1264 w 1608"/>
                <a:gd name="T5" fmla="*/ 521 h 646"/>
                <a:gd name="T6" fmla="*/ 1276 w 1608"/>
                <a:gd name="T7" fmla="*/ 598 h 646"/>
                <a:gd name="T8" fmla="*/ 485 w 1608"/>
                <a:gd name="T9" fmla="*/ 600 h 646"/>
                <a:gd name="T10" fmla="*/ 0 w 1608"/>
                <a:gd name="T11" fmla="*/ 0 h 646"/>
                <a:gd name="T12" fmla="*/ 382 w 1608"/>
                <a:gd name="T13" fmla="*/ 646 h 646"/>
                <a:gd name="T14" fmla="*/ 1608 w 1608"/>
                <a:gd name="T15" fmla="*/ 627 h 646"/>
                <a:gd name="T16" fmla="*/ 1240 w 1608"/>
                <a:gd name="T17" fmla="*/ 483 h 646"/>
                <a:gd name="T18" fmla="*/ 425 w 1608"/>
                <a:gd name="T19" fmla="*/ 487 h 646"/>
                <a:gd name="T20" fmla="*/ 415 w 1608"/>
                <a:gd name="T21" fmla="*/ 468 h 646"/>
                <a:gd name="T22" fmla="*/ 1195 w 1608"/>
                <a:gd name="T23" fmla="*/ 466 h 646"/>
                <a:gd name="T24" fmla="*/ 1082 w 1608"/>
                <a:gd name="T25" fmla="*/ 420 h 646"/>
                <a:gd name="T26" fmla="*/ 394 w 1608"/>
                <a:gd name="T27" fmla="*/ 425 h 646"/>
                <a:gd name="T28" fmla="*/ 384 w 1608"/>
                <a:gd name="T29" fmla="*/ 406 h 646"/>
                <a:gd name="T30" fmla="*/ 1034 w 1608"/>
                <a:gd name="T31" fmla="*/ 403 h 646"/>
                <a:gd name="T32" fmla="*/ 914 w 1608"/>
                <a:gd name="T33" fmla="*/ 355 h 646"/>
                <a:gd name="T34" fmla="*/ 358 w 1608"/>
                <a:gd name="T35" fmla="*/ 360 h 646"/>
                <a:gd name="T36" fmla="*/ 348 w 1608"/>
                <a:gd name="T37" fmla="*/ 338 h 646"/>
                <a:gd name="T38" fmla="*/ 864 w 1608"/>
                <a:gd name="T39" fmla="*/ 336 h 646"/>
                <a:gd name="T40" fmla="*/ 739 w 1608"/>
                <a:gd name="T41" fmla="*/ 288 h 646"/>
                <a:gd name="T42" fmla="*/ 322 w 1608"/>
                <a:gd name="T43" fmla="*/ 290 h 646"/>
                <a:gd name="T44" fmla="*/ 312 w 1608"/>
                <a:gd name="T45" fmla="*/ 269 h 646"/>
                <a:gd name="T46" fmla="*/ 686 w 1608"/>
                <a:gd name="T47" fmla="*/ 266 h 646"/>
                <a:gd name="T48" fmla="*/ 552 w 1608"/>
                <a:gd name="T49" fmla="*/ 214 h 646"/>
                <a:gd name="T50" fmla="*/ 283 w 1608"/>
                <a:gd name="T51" fmla="*/ 216 h 646"/>
                <a:gd name="T52" fmla="*/ 271 w 1608"/>
                <a:gd name="T53" fmla="*/ 194 h 646"/>
                <a:gd name="T54" fmla="*/ 494 w 1608"/>
                <a:gd name="T55" fmla="*/ 192 h 646"/>
                <a:gd name="T56" fmla="*/ 353 w 1608"/>
                <a:gd name="T57" fmla="*/ 137 h 646"/>
                <a:gd name="T58" fmla="*/ 242 w 1608"/>
                <a:gd name="T59" fmla="*/ 137 h 646"/>
                <a:gd name="T60" fmla="*/ 230 w 1608"/>
                <a:gd name="T61" fmla="*/ 115 h 646"/>
                <a:gd name="T62" fmla="*/ 293 w 1608"/>
                <a:gd name="T63" fmla="*/ 113 h 646"/>
                <a:gd name="T64" fmla="*/ 0 w 1608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8" h="646">
                  <a:moveTo>
                    <a:pt x="485" y="600"/>
                  </a:moveTo>
                  <a:lnTo>
                    <a:pt x="446" y="526"/>
                  </a:lnTo>
                  <a:lnTo>
                    <a:pt x="1264" y="521"/>
                  </a:lnTo>
                  <a:lnTo>
                    <a:pt x="1276" y="598"/>
                  </a:lnTo>
                  <a:lnTo>
                    <a:pt x="485" y="600"/>
                  </a:lnTo>
                  <a:moveTo>
                    <a:pt x="0" y="0"/>
                  </a:moveTo>
                  <a:lnTo>
                    <a:pt x="382" y="646"/>
                  </a:lnTo>
                  <a:lnTo>
                    <a:pt x="1608" y="627"/>
                  </a:lnTo>
                  <a:lnTo>
                    <a:pt x="1240" y="483"/>
                  </a:lnTo>
                  <a:lnTo>
                    <a:pt x="425" y="487"/>
                  </a:lnTo>
                  <a:lnTo>
                    <a:pt x="415" y="468"/>
                  </a:lnTo>
                  <a:lnTo>
                    <a:pt x="1195" y="466"/>
                  </a:lnTo>
                  <a:lnTo>
                    <a:pt x="1082" y="420"/>
                  </a:lnTo>
                  <a:lnTo>
                    <a:pt x="394" y="425"/>
                  </a:lnTo>
                  <a:lnTo>
                    <a:pt x="384" y="406"/>
                  </a:lnTo>
                  <a:lnTo>
                    <a:pt x="1034" y="403"/>
                  </a:lnTo>
                  <a:lnTo>
                    <a:pt x="914" y="355"/>
                  </a:lnTo>
                  <a:lnTo>
                    <a:pt x="358" y="360"/>
                  </a:lnTo>
                  <a:lnTo>
                    <a:pt x="348" y="338"/>
                  </a:lnTo>
                  <a:lnTo>
                    <a:pt x="864" y="336"/>
                  </a:lnTo>
                  <a:lnTo>
                    <a:pt x="739" y="288"/>
                  </a:lnTo>
                  <a:lnTo>
                    <a:pt x="322" y="290"/>
                  </a:lnTo>
                  <a:lnTo>
                    <a:pt x="312" y="269"/>
                  </a:lnTo>
                  <a:lnTo>
                    <a:pt x="686" y="266"/>
                  </a:lnTo>
                  <a:lnTo>
                    <a:pt x="552" y="214"/>
                  </a:lnTo>
                  <a:lnTo>
                    <a:pt x="283" y="216"/>
                  </a:lnTo>
                  <a:lnTo>
                    <a:pt x="271" y="194"/>
                  </a:lnTo>
                  <a:lnTo>
                    <a:pt x="494" y="192"/>
                  </a:lnTo>
                  <a:lnTo>
                    <a:pt x="353" y="137"/>
                  </a:lnTo>
                  <a:lnTo>
                    <a:pt x="242" y="137"/>
                  </a:lnTo>
                  <a:lnTo>
                    <a:pt x="230" y="115"/>
                  </a:lnTo>
                  <a:lnTo>
                    <a:pt x="293" y="1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817"/>
            <p:cNvSpPr>
              <a:spLocks/>
            </p:cNvSpPr>
            <p:nvPr userDrawn="1"/>
          </p:nvSpPr>
          <p:spPr bwMode="auto">
            <a:xfrm>
              <a:off x="10983913" y="3067050"/>
              <a:ext cx="1001713" cy="1374775"/>
            </a:xfrm>
            <a:custGeom>
              <a:avLst/>
              <a:gdLst>
                <a:gd name="T0" fmla="*/ 163 w 263"/>
                <a:gd name="T1" fmla="*/ 361 h 361"/>
                <a:gd name="T2" fmla="*/ 3 w 263"/>
                <a:gd name="T3" fmla="*/ 311 h 361"/>
                <a:gd name="T4" fmla="*/ 1 w 263"/>
                <a:gd name="T5" fmla="*/ 306 h 361"/>
                <a:gd name="T6" fmla="*/ 94 w 263"/>
                <a:gd name="T7" fmla="*/ 6 h 361"/>
                <a:gd name="T8" fmla="*/ 104 w 263"/>
                <a:gd name="T9" fmla="*/ 1 h 361"/>
                <a:gd name="T10" fmla="*/ 256 w 263"/>
                <a:gd name="T11" fmla="*/ 49 h 361"/>
                <a:gd name="T12" fmla="*/ 262 w 263"/>
                <a:gd name="T13" fmla="*/ 59 h 361"/>
                <a:gd name="T14" fmla="*/ 168 w 263"/>
                <a:gd name="T15" fmla="*/ 358 h 361"/>
                <a:gd name="T16" fmla="*/ 163 w 263"/>
                <a:gd name="T1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1">
                  <a:moveTo>
                    <a:pt x="163" y="361"/>
                  </a:moveTo>
                  <a:cubicBezTo>
                    <a:pt x="3" y="311"/>
                    <a:pt x="3" y="311"/>
                    <a:pt x="3" y="311"/>
                  </a:cubicBezTo>
                  <a:cubicBezTo>
                    <a:pt x="1" y="310"/>
                    <a:pt x="0" y="308"/>
                    <a:pt x="1" y="30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5" y="2"/>
                    <a:pt x="100" y="0"/>
                    <a:pt x="104" y="1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61" y="50"/>
                    <a:pt x="263" y="54"/>
                    <a:pt x="262" y="59"/>
                  </a:cubicBezTo>
                  <a:cubicBezTo>
                    <a:pt x="168" y="358"/>
                    <a:pt x="168" y="358"/>
                    <a:pt x="168" y="358"/>
                  </a:cubicBezTo>
                  <a:cubicBezTo>
                    <a:pt x="168" y="360"/>
                    <a:pt x="166" y="361"/>
                    <a:pt x="163" y="361"/>
                  </a:cubicBezTo>
                </a:path>
              </a:pathLst>
            </a:custGeom>
            <a:solidFill>
              <a:srgbClr val="41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818"/>
            <p:cNvSpPr>
              <a:spLocks/>
            </p:cNvSpPr>
            <p:nvPr userDrawn="1"/>
          </p:nvSpPr>
          <p:spPr bwMode="auto">
            <a:xfrm>
              <a:off x="11060113" y="3192463"/>
              <a:ext cx="862013" cy="1085850"/>
            </a:xfrm>
            <a:custGeom>
              <a:avLst/>
              <a:gdLst>
                <a:gd name="T0" fmla="*/ 153 w 226"/>
                <a:gd name="T1" fmla="*/ 285 h 285"/>
                <a:gd name="T2" fmla="*/ 0 w 226"/>
                <a:gd name="T3" fmla="*/ 237 h 285"/>
                <a:gd name="T4" fmla="*/ 73 w 226"/>
                <a:gd name="T5" fmla="*/ 3 h 285"/>
                <a:gd name="T6" fmla="*/ 78 w 226"/>
                <a:gd name="T7" fmla="*/ 1 h 285"/>
                <a:gd name="T8" fmla="*/ 223 w 226"/>
                <a:gd name="T9" fmla="*/ 46 h 285"/>
                <a:gd name="T10" fmla="*/ 225 w 226"/>
                <a:gd name="T11" fmla="*/ 51 h 285"/>
                <a:gd name="T12" fmla="*/ 153 w 226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85">
                  <a:moveTo>
                    <a:pt x="153" y="285"/>
                  </a:moveTo>
                  <a:cubicBezTo>
                    <a:pt x="0" y="237"/>
                    <a:pt x="0" y="237"/>
                    <a:pt x="0" y="237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1"/>
                    <a:pt x="76" y="0"/>
                    <a:pt x="78" y="1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5" y="47"/>
                    <a:pt x="226" y="49"/>
                    <a:pt x="225" y="51"/>
                  </a:cubicBezTo>
                  <a:cubicBezTo>
                    <a:pt x="153" y="285"/>
                    <a:pt x="153" y="285"/>
                    <a:pt x="153" y="285"/>
                  </a:cubicBezTo>
                </a:path>
              </a:pathLst>
            </a:custGeom>
            <a:solidFill>
              <a:srgbClr val="2C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819"/>
            <p:cNvSpPr>
              <a:spLocks/>
            </p:cNvSpPr>
            <p:nvPr userDrawn="1"/>
          </p:nvSpPr>
          <p:spPr bwMode="auto">
            <a:xfrm>
              <a:off x="11593513" y="3203575"/>
              <a:ext cx="114300" cy="41275"/>
            </a:xfrm>
            <a:custGeom>
              <a:avLst/>
              <a:gdLst>
                <a:gd name="T0" fmla="*/ 28 w 30"/>
                <a:gd name="T1" fmla="*/ 11 h 11"/>
                <a:gd name="T2" fmla="*/ 1 w 30"/>
                <a:gd name="T3" fmla="*/ 2 h 11"/>
                <a:gd name="T4" fmla="*/ 0 w 30"/>
                <a:gd name="T5" fmla="*/ 1 h 11"/>
                <a:gd name="T6" fmla="*/ 2 w 30"/>
                <a:gd name="T7" fmla="*/ 1 h 11"/>
                <a:gd name="T8" fmla="*/ 29 w 30"/>
                <a:gd name="T9" fmla="*/ 9 h 11"/>
                <a:gd name="T10" fmla="*/ 29 w 30"/>
                <a:gd name="T11" fmla="*/ 10 h 11"/>
                <a:gd name="T12" fmla="*/ 28 w 3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">
                  <a:moveTo>
                    <a:pt x="28" y="1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10"/>
                    <a:pt x="29" y="10"/>
                  </a:cubicBezTo>
                  <a:cubicBezTo>
                    <a:pt x="29" y="11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34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820"/>
            <p:cNvSpPr>
              <a:spLocks/>
            </p:cNvSpPr>
            <p:nvPr userDrawn="1"/>
          </p:nvSpPr>
          <p:spPr bwMode="auto">
            <a:xfrm>
              <a:off x="11555413" y="3187700"/>
              <a:ext cx="19050" cy="19050"/>
            </a:xfrm>
            <a:custGeom>
              <a:avLst/>
              <a:gdLst>
                <a:gd name="T0" fmla="*/ 5 w 5"/>
                <a:gd name="T1" fmla="*/ 4 h 5"/>
                <a:gd name="T2" fmla="*/ 2 w 5"/>
                <a:gd name="T3" fmla="*/ 5 h 5"/>
                <a:gd name="T4" fmla="*/ 1 w 5"/>
                <a:gd name="T5" fmla="*/ 2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5" y="1"/>
                    <a:pt x="5" y="2"/>
                    <a:pt x="5" y="4"/>
                  </a:cubicBezTo>
                  <a:close/>
                </a:path>
              </a:pathLst>
            </a:custGeom>
            <a:solidFill>
              <a:srgbClr val="34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821"/>
            <p:cNvSpPr>
              <a:spLocks/>
            </p:cNvSpPr>
            <p:nvPr userDrawn="1"/>
          </p:nvSpPr>
          <p:spPr bwMode="auto">
            <a:xfrm>
              <a:off x="11269663" y="4210050"/>
              <a:ext cx="114300" cy="111125"/>
            </a:xfrm>
            <a:custGeom>
              <a:avLst/>
              <a:gdLst>
                <a:gd name="T0" fmla="*/ 27 w 30"/>
                <a:gd name="T1" fmla="*/ 19 h 29"/>
                <a:gd name="T2" fmla="*/ 11 w 30"/>
                <a:gd name="T3" fmla="*/ 27 h 29"/>
                <a:gd name="T4" fmla="*/ 2 w 30"/>
                <a:gd name="T5" fmla="*/ 11 h 29"/>
                <a:gd name="T6" fmla="*/ 19 w 30"/>
                <a:gd name="T7" fmla="*/ 2 h 29"/>
                <a:gd name="T8" fmla="*/ 27 w 30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7" y="19"/>
                  </a:moveTo>
                  <a:cubicBezTo>
                    <a:pt x="25" y="25"/>
                    <a:pt x="18" y="29"/>
                    <a:pt x="11" y="27"/>
                  </a:cubicBezTo>
                  <a:cubicBezTo>
                    <a:pt x="4" y="25"/>
                    <a:pt x="0" y="18"/>
                    <a:pt x="2" y="11"/>
                  </a:cubicBezTo>
                  <a:cubicBezTo>
                    <a:pt x="5" y="4"/>
                    <a:pt x="12" y="0"/>
                    <a:pt x="19" y="2"/>
                  </a:cubicBezTo>
                  <a:cubicBezTo>
                    <a:pt x="26" y="4"/>
                    <a:pt x="30" y="12"/>
                    <a:pt x="27" y="19"/>
                  </a:cubicBezTo>
                  <a:close/>
                </a:path>
              </a:pathLst>
            </a:custGeom>
            <a:solidFill>
              <a:srgbClr val="2C2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Freeform 822"/>
            <p:cNvSpPr>
              <a:spLocks noEditPoints="1"/>
            </p:cNvSpPr>
            <p:nvPr userDrawn="1"/>
          </p:nvSpPr>
          <p:spPr bwMode="auto">
            <a:xfrm>
              <a:off x="11307763" y="4244975"/>
              <a:ext cx="38100" cy="41275"/>
            </a:xfrm>
            <a:custGeom>
              <a:avLst/>
              <a:gdLst>
                <a:gd name="T0" fmla="*/ 6 w 10"/>
                <a:gd name="T1" fmla="*/ 11 h 11"/>
                <a:gd name="T2" fmla="*/ 1 w 10"/>
                <a:gd name="T3" fmla="*/ 9 h 11"/>
                <a:gd name="T4" fmla="*/ 0 w 10"/>
                <a:gd name="T5" fmla="*/ 7 h 11"/>
                <a:gd name="T6" fmla="*/ 2 w 10"/>
                <a:gd name="T7" fmla="*/ 1 h 11"/>
                <a:gd name="T8" fmla="*/ 4 w 10"/>
                <a:gd name="T9" fmla="*/ 0 h 11"/>
                <a:gd name="T10" fmla="*/ 9 w 10"/>
                <a:gd name="T11" fmla="*/ 2 h 11"/>
                <a:gd name="T12" fmla="*/ 10 w 10"/>
                <a:gd name="T13" fmla="*/ 4 h 11"/>
                <a:gd name="T14" fmla="*/ 8 w 10"/>
                <a:gd name="T15" fmla="*/ 10 h 11"/>
                <a:gd name="T16" fmla="*/ 6 w 10"/>
                <a:gd name="T17" fmla="*/ 11 h 11"/>
                <a:gd name="T18" fmla="*/ 3 w 10"/>
                <a:gd name="T19" fmla="*/ 1 h 11"/>
                <a:gd name="T20" fmla="*/ 2 w 10"/>
                <a:gd name="T21" fmla="*/ 1 h 11"/>
                <a:gd name="T22" fmla="*/ 0 w 10"/>
                <a:gd name="T23" fmla="*/ 8 h 11"/>
                <a:gd name="T24" fmla="*/ 1 w 10"/>
                <a:gd name="T25" fmla="*/ 9 h 11"/>
                <a:gd name="T26" fmla="*/ 6 w 10"/>
                <a:gd name="T27" fmla="*/ 11 h 11"/>
                <a:gd name="T28" fmla="*/ 8 w 10"/>
                <a:gd name="T29" fmla="*/ 10 h 11"/>
                <a:gd name="T30" fmla="*/ 10 w 10"/>
                <a:gd name="T31" fmla="*/ 4 h 11"/>
                <a:gd name="T32" fmla="*/ 9 w 10"/>
                <a:gd name="T33" fmla="*/ 2 h 11"/>
                <a:gd name="T34" fmla="*/ 3 w 10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11">
                  <a:moveTo>
                    <a:pt x="6" y="1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7" y="11"/>
                    <a:pt x="6" y="11"/>
                  </a:cubicBezTo>
                  <a:close/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0"/>
                    <a:pt x="8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41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823"/>
            <p:cNvSpPr>
              <a:spLocks noEditPoints="1"/>
            </p:cNvSpPr>
            <p:nvPr userDrawn="1"/>
          </p:nvSpPr>
          <p:spPr bwMode="auto">
            <a:xfrm>
              <a:off x="11212513" y="3195638"/>
              <a:ext cx="709613" cy="404813"/>
            </a:xfrm>
            <a:custGeom>
              <a:avLst/>
              <a:gdLst>
                <a:gd name="T0" fmla="*/ 185 w 186"/>
                <a:gd name="T1" fmla="*/ 50 h 106"/>
                <a:gd name="T2" fmla="*/ 183 w 186"/>
                <a:gd name="T3" fmla="*/ 45 h 106"/>
                <a:gd name="T4" fmla="*/ 183 w 186"/>
                <a:gd name="T5" fmla="*/ 45 h 106"/>
                <a:gd name="T6" fmla="*/ 183 w 186"/>
                <a:gd name="T7" fmla="*/ 45 h 106"/>
                <a:gd name="T8" fmla="*/ 183 w 186"/>
                <a:gd name="T9" fmla="*/ 45 h 106"/>
                <a:gd name="T10" fmla="*/ 181 w 186"/>
                <a:gd name="T11" fmla="*/ 45 h 106"/>
                <a:gd name="T12" fmla="*/ 181 w 186"/>
                <a:gd name="T13" fmla="*/ 45 h 106"/>
                <a:gd name="T14" fmla="*/ 181 w 186"/>
                <a:gd name="T15" fmla="*/ 45 h 106"/>
                <a:gd name="T16" fmla="*/ 181 w 186"/>
                <a:gd name="T17" fmla="*/ 45 h 106"/>
                <a:gd name="T18" fmla="*/ 181 w 186"/>
                <a:gd name="T19" fmla="*/ 45 h 106"/>
                <a:gd name="T20" fmla="*/ 181 w 186"/>
                <a:gd name="T21" fmla="*/ 44 h 106"/>
                <a:gd name="T22" fmla="*/ 181 w 186"/>
                <a:gd name="T23" fmla="*/ 44 h 106"/>
                <a:gd name="T24" fmla="*/ 181 w 186"/>
                <a:gd name="T25" fmla="*/ 44 h 106"/>
                <a:gd name="T26" fmla="*/ 181 w 186"/>
                <a:gd name="T27" fmla="*/ 44 h 106"/>
                <a:gd name="T28" fmla="*/ 181 w 186"/>
                <a:gd name="T29" fmla="*/ 44 h 106"/>
                <a:gd name="T30" fmla="*/ 181 w 186"/>
                <a:gd name="T31" fmla="*/ 44 h 106"/>
                <a:gd name="T32" fmla="*/ 180 w 186"/>
                <a:gd name="T33" fmla="*/ 44 h 106"/>
                <a:gd name="T34" fmla="*/ 180 w 186"/>
                <a:gd name="T35" fmla="*/ 44 h 106"/>
                <a:gd name="T36" fmla="*/ 180 w 186"/>
                <a:gd name="T37" fmla="*/ 44 h 106"/>
                <a:gd name="T38" fmla="*/ 180 w 186"/>
                <a:gd name="T39" fmla="*/ 44 h 106"/>
                <a:gd name="T40" fmla="*/ 180 w 186"/>
                <a:gd name="T41" fmla="*/ 44 h 106"/>
                <a:gd name="T42" fmla="*/ 180 w 186"/>
                <a:gd name="T43" fmla="*/ 44 h 106"/>
                <a:gd name="T44" fmla="*/ 180 w 186"/>
                <a:gd name="T45" fmla="*/ 44 h 106"/>
                <a:gd name="T46" fmla="*/ 180 w 186"/>
                <a:gd name="T47" fmla="*/ 44 h 106"/>
                <a:gd name="T48" fmla="*/ 180 w 186"/>
                <a:gd name="T49" fmla="*/ 44 h 106"/>
                <a:gd name="T50" fmla="*/ 180 w 186"/>
                <a:gd name="T51" fmla="*/ 44 h 106"/>
                <a:gd name="T52" fmla="*/ 179 w 186"/>
                <a:gd name="T53" fmla="*/ 44 h 106"/>
                <a:gd name="T54" fmla="*/ 179 w 186"/>
                <a:gd name="T55" fmla="*/ 44 h 106"/>
                <a:gd name="T56" fmla="*/ 33 w 186"/>
                <a:gd name="T57" fmla="*/ 2 h 106"/>
                <a:gd name="T58" fmla="*/ 33 w 186"/>
                <a:gd name="T59" fmla="*/ 2 h 106"/>
                <a:gd name="T60" fmla="*/ 38 w 186"/>
                <a:gd name="T61" fmla="*/ 0 h 106"/>
                <a:gd name="T62" fmla="*/ 38 w 186"/>
                <a:gd name="T63" fmla="*/ 0 h 106"/>
                <a:gd name="T64" fmla="*/ 38 w 186"/>
                <a:gd name="T65" fmla="*/ 0 h 106"/>
                <a:gd name="T66" fmla="*/ 38 w 186"/>
                <a:gd name="T67" fmla="*/ 0 h 106"/>
                <a:gd name="T68" fmla="*/ 38 w 186"/>
                <a:gd name="T69" fmla="*/ 0 h 106"/>
                <a:gd name="T70" fmla="*/ 38 w 186"/>
                <a:gd name="T71" fmla="*/ 0 h 106"/>
                <a:gd name="T72" fmla="*/ 38 w 186"/>
                <a:gd name="T7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06">
                  <a:moveTo>
                    <a:pt x="185" y="46"/>
                  </a:moveTo>
                  <a:cubicBezTo>
                    <a:pt x="186" y="47"/>
                    <a:pt x="186" y="49"/>
                    <a:pt x="185" y="50"/>
                  </a:cubicBezTo>
                  <a:cubicBezTo>
                    <a:pt x="186" y="48"/>
                    <a:pt x="185" y="47"/>
                    <a:pt x="185" y="46"/>
                  </a:cubicBezTo>
                  <a:moveTo>
                    <a:pt x="183" y="45"/>
                  </a:move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moveTo>
                    <a:pt x="182" y="45"/>
                  </a:move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2" y="45"/>
                  </a:cubicBezTo>
                  <a:moveTo>
                    <a:pt x="181" y="45"/>
                  </a:moveTo>
                  <a:cubicBezTo>
                    <a:pt x="182" y="45"/>
                    <a:pt x="182" y="45"/>
                    <a:pt x="182" y="45"/>
                  </a:cubicBezTo>
                  <a:cubicBezTo>
                    <a:pt x="182" y="45"/>
                    <a:pt x="182" y="45"/>
                    <a:pt x="181" y="45"/>
                  </a:cubicBezTo>
                  <a:moveTo>
                    <a:pt x="181" y="45"/>
                  </a:move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moveTo>
                    <a:pt x="181" y="45"/>
                  </a:move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moveTo>
                    <a:pt x="181" y="44"/>
                  </a:move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moveTo>
                    <a:pt x="181" y="44"/>
                  </a:move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moveTo>
                    <a:pt x="181" y="44"/>
                  </a:move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moveTo>
                    <a:pt x="181" y="44"/>
                  </a:move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80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moveTo>
                    <a:pt x="179" y="44"/>
                  </a:move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79" y="44"/>
                    <a:pt x="179" y="44"/>
                  </a:cubicBezTo>
                  <a:moveTo>
                    <a:pt x="179" y="44"/>
                  </a:move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5F6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824"/>
            <p:cNvSpPr>
              <a:spLocks/>
            </p:cNvSpPr>
            <p:nvPr userDrawn="1"/>
          </p:nvSpPr>
          <p:spPr bwMode="auto">
            <a:xfrm>
              <a:off x="11212513" y="3195638"/>
              <a:ext cx="709613" cy="404813"/>
            </a:xfrm>
            <a:custGeom>
              <a:avLst/>
              <a:gdLst>
                <a:gd name="T0" fmla="*/ 37 w 186"/>
                <a:gd name="T1" fmla="*/ 0 h 106"/>
                <a:gd name="T2" fmla="*/ 33 w 186"/>
                <a:gd name="T3" fmla="*/ 2 h 106"/>
                <a:gd name="T4" fmla="*/ 33 w 186"/>
                <a:gd name="T5" fmla="*/ 2 h 106"/>
                <a:gd name="T6" fmla="*/ 0 w 186"/>
                <a:gd name="T7" fmla="*/ 106 h 106"/>
                <a:gd name="T8" fmla="*/ 185 w 186"/>
                <a:gd name="T9" fmla="*/ 50 h 106"/>
                <a:gd name="T10" fmla="*/ 185 w 186"/>
                <a:gd name="T11" fmla="*/ 50 h 106"/>
                <a:gd name="T12" fmla="*/ 185 w 186"/>
                <a:gd name="T13" fmla="*/ 46 h 106"/>
                <a:gd name="T14" fmla="*/ 183 w 186"/>
                <a:gd name="T15" fmla="*/ 45 h 106"/>
                <a:gd name="T16" fmla="*/ 183 w 186"/>
                <a:gd name="T17" fmla="*/ 45 h 106"/>
                <a:gd name="T18" fmla="*/ 183 w 186"/>
                <a:gd name="T19" fmla="*/ 45 h 106"/>
                <a:gd name="T20" fmla="*/ 183 w 186"/>
                <a:gd name="T21" fmla="*/ 45 h 106"/>
                <a:gd name="T22" fmla="*/ 182 w 186"/>
                <a:gd name="T23" fmla="*/ 45 h 106"/>
                <a:gd name="T24" fmla="*/ 182 w 186"/>
                <a:gd name="T25" fmla="*/ 45 h 106"/>
                <a:gd name="T26" fmla="*/ 181 w 186"/>
                <a:gd name="T27" fmla="*/ 45 h 106"/>
                <a:gd name="T28" fmla="*/ 181 w 186"/>
                <a:gd name="T29" fmla="*/ 45 h 106"/>
                <a:gd name="T30" fmla="*/ 181 w 186"/>
                <a:gd name="T31" fmla="*/ 45 h 106"/>
                <a:gd name="T32" fmla="*/ 181 w 186"/>
                <a:gd name="T33" fmla="*/ 45 h 106"/>
                <a:gd name="T34" fmla="*/ 181 w 186"/>
                <a:gd name="T35" fmla="*/ 45 h 106"/>
                <a:gd name="T36" fmla="*/ 181 w 186"/>
                <a:gd name="T37" fmla="*/ 44 h 106"/>
                <a:gd name="T38" fmla="*/ 181 w 186"/>
                <a:gd name="T39" fmla="*/ 44 h 106"/>
                <a:gd name="T40" fmla="*/ 181 w 186"/>
                <a:gd name="T41" fmla="*/ 44 h 106"/>
                <a:gd name="T42" fmla="*/ 181 w 186"/>
                <a:gd name="T43" fmla="*/ 44 h 106"/>
                <a:gd name="T44" fmla="*/ 181 w 186"/>
                <a:gd name="T45" fmla="*/ 44 h 106"/>
                <a:gd name="T46" fmla="*/ 181 w 186"/>
                <a:gd name="T47" fmla="*/ 44 h 106"/>
                <a:gd name="T48" fmla="*/ 181 w 186"/>
                <a:gd name="T49" fmla="*/ 44 h 106"/>
                <a:gd name="T50" fmla="*/ 181 w 186"/>
                <a:gd name="T51" fmla="*/ 44 h 106"/>
                <a:gd name="T52" fmla="*/ 180 w 186"/>
                <a:gd name="T53" fmla="*/ 44 h 106"/>
                <a:gd name="T54" fmla="*/ 180 w 186"/>
                <a:gd name="T55" fmla="*/ 44 h 106"/>
                <a:gd name="T56" fmla="*/ 180 w 186"/>
                <a:gd name="T57" fmla="*/ 44 h 106"/>
                <a:gd name="T58" fmla="*/ 180 w 186"/>
                <a:gd name="T59" fmla="*/ 44 h 106"/>
                <a:gd name="T60" fmla="*/ 180 w 186"/>
                <a:gd name="T61" fmla="*/ 44 h 106"/>
                <a:gd name="T62" fmla="*/ 180 w 186"/>
                <a:gd name="T63" fmla="*/ 44 h 106"/>
                <a:gd name="T64" fmla="*/ 180 w 186"/>
                <a:gd name="T65" fmla="*/ 44 h 106"/>
                <a:gd name="T66" fmla="*/ 180 w 186"/>
                <a:gd name="T67" fmla="*/ 44 h 106"/>
                <a:gd name="T68" fmla="*/ 180 w 186"/>
                <a:gd name="T69" fmla="*/ 44 h 106"/>
                <a:gd name="T70" fmla="*/ 180 w 186"/>
                <a:gd name="T71" fmla="*/ 44 h 106"/>
                <a:gd name="T72" fmla="*/ 180 w 186"/>
                <a:gd name="T73" fmla="*/ 44 h 106"/>
                <a:gd name="T74" fmla="*/ 180 w 186"/>
                <a:gd name="T75" fmla="*/ 44 h 106"/>
                <a:gd name="T76" fmla="*/ 180 w 186"/>
                <a:gd name="T77" fmla="*/ 44 h 106"/>
                <a:gd name="T78" fmla="*/ 179 w 186"/>
                <a:gd name="T79" fmla="*/ 44 h 106"/>
                <a:gd name="T80" fmla="*/ 179 w 186"/>
                <a:gd name="T81" fmla="*/ 44 h 106"/>
                <a:gd name="T82" fmla="*/ 179 w 186"/>
                <a:gd name="T83" fmla="*/ 44 h 106"/>
                <a:gd name="T84" fmla="*/ 38 w 186"/>
                <a:gd name="T85" fmla="*/ 0 h 106"/>
                <a:gd name="T86" fmla="*/ 38 w 186"/>
                <a:gd name="T87" fmla="*/ 0 h 106"/>
                <a:gd name="T88" fmla="*/ 38 w 186"/>
                <a:gd name="T89" fmla="*/ 0 h 106"/>
                <a:gd name="T90" fmla="*/ 38 w 186"/>
                <a:gd name="T91" fmla="*/ 0 h 106"/>
                <a:gd name="T92" fmla="*/ 38 w 186"/>
                <a:gd name="T93" fmla="*/ 0 h 106"/>
                <a:gd name="T94" fmla="*/ 38 w 186"/>
                <a:gd name="T95" fmla="*/ 0 h 106"/>
                <a:gd name="T96" fmla="*/ 38 w 186"/>
                <a:gd name="T97" fmla="*/ 0 h 106"/>
                <a:gd name="T98" fmla="*/ 38 w 186"/>
                <a:gd name="T99" fmla="*/ 0 h 106"/>
                <a:gd name="T100" fmla="*/ 38 w 186"/>
                <a:gd name="T101" fmla="*/ 0 h 106"/>
                <a:gd name="T102" fmla="*/ 37 w 186"/>
                <a:gd name="T10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06">
                  <a:moveTo>
                    <a:pt x="37" y="0"/>
                  </a:moveTo>
                  <a:cubicBezTo>
                    <a:pt x="34" y="0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49"/>
                    <a:pt x="186" y="47"/>
                    <a:pt x="185" y="46"/>
                  </a:cubicBezTo>
                  <a:cubicBezTo>
                    <a:pt x="184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80" y="44"/>
                    <a:pt x="180" y="44"/>
                    <a:pt x="180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58" y="37"/>
                    <a:pt x="42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4D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Freeform 825"/>
            <p:cNvSpPr>
              <a:spLocks/>
            </p:cNvSpPr>
            <p:nvPr userDrawn="1"/>
          </p:nvSpPr>
          <p:spPr bwMode="auto">
            <a:xfrm>
              <a:off x="6375400" y="2852738"/>
              <a:ext cx="1317625" cy="125413"/>
            </a:xfrm>
            <a:custGeom>
              <a:avLst/>
              <a:gdLst>
                <a:gd name="T0" fmla="*/ 818 w 830"/>
                <a:gd name="T1" fmla="*/ 0 h 79"/>
                <a:gd name="T2" fmla="*/ 0 w 830"/>
                <a:gd name="T3" fmla="*/ 5 h 79"/>
                <a:gd name="T4" fmla="*/ 39 w 830"/>
                <a:gd name="T5" fmla="*/ 79 h 79"/>
                <a:gd name="T6" fmla="*/ 830 w 830"/>
                <a:gd name="T7" fmla="*/ 77 h 79"/>
                <a:gd name="T8" fmla="*/ 818 w 83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79">
                  <a:moveTo>
                    <a:pt x="818" y="0"/>
                  </a:moveTo>
                  <a:lnTo>
                    <a:pt x="0" y="5"/>
                  </a:lnTo>
                  <a:lnTo>
                    <a:pt x="39" y="79"/>
                  </a:lnTo>
                  <a:lnTo>
                    <a:pt x="830" y="77"/>
                  </a:lnTo>
                  <a:lnTo>
                    <a:pt x="818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Freeform 826"/>
            <p:cNvSpPr>
              <a:spLocks/>
            </p:cNvSpPr>
            <p:nvPr userDrawn="1"/>
          </p:nvSpPr>
          <p:spPr bwMode="auto">
            <a:xfrm>
              <a:off x="6375400" y="2852738"/>
              <a:ext cx="1317625" cy="125413"/>
            </a:xfrm>
            <a:custGeom>
              <a:avLst/>
              <a:gdLst>
                <a:gd name="T0" fmla="*/ 818 w 830"/>
                <a:gd name="T1" fmla="*/ 0 h 79"/>
                <a:gd name="T2" fmla="*/ 0 w 830"/>
                <a:gd name="T3" fmla="*/ 5 h 79"/>
                <a:gd name="T4" fmla="*/ 39 w 830"/>
                <a:gd name="T5" fmla="*/ 79 h 79"/>
                <a:gd name="T6" fmla="*/ 830 w 830"/>
                <a:gd name="T7" fmla="*/ 77 h 79"/>
                <a:gd name="T8" fmla="*/ 818 w 83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79">
                  <a:moveTo>
                    <a:pt x="818" y="0"/>
                  </a:moveTo>
                  <a:lnTo>
                    <a:pt x="0" y="5"/>
                  </a:lnTo>
                  <a:lnTo>
                    <a:pt x="39" y="79"/>
                  </a:lnTo>
                  <a:lnTo>
                    <a:pt x="830" y="77"/>
                  </a:lnTo>
                  <a:lnTo>
                    <a:pt x="8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Freeform 827"/>
            <p:cNvSpPr>
              <a:spLocks/>
            </p:cNvSpPr>
            <p:nvPr userDrawn="1"/>
          </p:nvSpPr>
          <p:spPr bwMode="auto">
            <a:xfrm>
              <a:off x="7564438" y="2754313"/>
              <a:ext cx="1511300" cy="38100"/>
            </a:xfrm>
            <a:custGeom>
              <a:avLst/>
              <a:gdLst>
                <a:gd name="T0" fmla="*/ 952 w 952"/>
                <a:gd name="T1" fmla="*/ 0 h 24"/>
                <a:gd name="T2" fmla="*/ 0 w 952"/>
                <a:gd name="T3" fmla="*/ 7 h 24"/>
                <a:gd name="T4" fmla="*/ 45 w 952"/>
                <a:gd name="T5" fmla="*/ 24 h 24"/>
                <a:gd name="T6" fmla="*/ 948 w 952"/>
                <a:gd name="T7" fmla="*/ 19 h 24"/>
                <a:gd name="T8" fmla="*/ 952 w 95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2" h="24">
                  <a:moveTo>
                    <a:pt x="952" y="0"/>
                  </a:moveTo>
                  <a:lnTo>
                    <a:pt x="0" y="7"/>
                  </a:lnTo>
                  <a:lnTo>
                    <a:pt x="45" y="24"/>
                  </a:lnTo>
                  <a:lnTo>
                    <a:pt x="948" y="19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Freeform 828"/>
            <p:cNvSpPr>
              <a:spLocks/>
            </p:cNvSpPr>
            <p:nvPr userDrawn="1"/>
          </p:nvSpPr>
          <p:spPr bwMode="auto">
            <a:xfrm>
              <a:off x="7564438" y="2754313"/>
              <a:ext cx="1511300" cy="38100"/>
            </a:xfrm>
            <a:custGeom>
              <a:avLst/>
              <a:gdLst>
                <a:gd name="T0" fmla="*/ 952 w 952"/>
                <a:gd name="T1" fmla="*/ 0 h 24"/>
                <a:gd name="T2" fmla="*/ 0 w 952"/>
                <a:gd name="T3" fmla="*/ 7 h 24"/>
                <a:gd name="T4" fmla="*/ 45 w 952"/>
                <a:gd name="T5" fmla="*/ 24 h 24"/>
                <a:gd name="T6" fmla="*/ 948 w 952"/>
                <a:gd name="T7" fmla="*/ 19 h 24"/>
                <a:gd name="T8" fmla="*/ 952 w 95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2" h="24">
                  <a:moveTo>
                    <a:pt x="952" y="0"/>
                  </a:moveTo>
                  <a:lnTo>
                    <a:pt x="0" y="7"/>
                  </a:lnTo>
                  <a:lnTo>
                    <a:pt x="45" y="24"/>
                  </a:lnTo>
                  <a:lnTo>
                    <a:pt x="948" y="19"/>
                  </a:lnTo>
                  <a:lnTo>
                    <a:pt x="9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Freeform 829"/>
            <p:cNvSpPr>
              <a:spLocks/>
            </p:cNvSpPr>
            <p:nvPr userDrawn="1"/>
          </p:nvSpPr>
          <p:spPr bwMode="auto">
            <a:xfrm>
              <a:off x="6326188" y="2765425"/>
              <a:ext cx="1309688" cy="33338"/>
            </a:xfrm>
            <a:custGeom>
              <a:avLst/>
              <a:gdLst>
                <a:gd name="T0" fmla="*/ 780 w 825"/>
                <a:gd name="T1" fmla="*/ 0 h 21"/>
                <a:gd name="T2" fmla="*/ 0 w 825"/>
                <a:gd name="T3" fmla="*/ 2 h 21"/>
                <a:gd name="T4" fmla="*/ 10 w 825"/>
                <a:gd name="T5" fmla="*/ 21 h 21"/>
                <a:gd name="T6" fmla="*/ 825 w 825"/>
                <a:gd name="T7" fmla="*/ 17 h 21"/>
                <a:gd name="T8" fmla="*/ 780 w 8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21">
                  <a:moveTo>
                    <a:pt x="780" y="0"/>
                  </a:moveTo>
                  <a:lnTo>
                    <a:pt x="0" y="2"/>
                  </a:lnTo>
                  <a:lnTo>
                    <a:pt x="10" y="21"/>
                  </a:lnTo>
                  <a:lnTo>
                    <a:pt x="825" y="17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830"/>
            <p:cNvSpPr>
              <a:spLocks/>
            </p:cNvSpPr>
            <p:nvPr userDrawn="1"/>
          </p:nvSpPr>
          <p:spPr bwMode="auto">
            <a:xfrm>
              <a:off x="6326188" y="2765425"/>
              <a:ext cx="1309688" cy="33338"/>
            </a:xfrm>
            <a:custGeom>
              <a:avLst/>
              <a:gdLst>
                <a:gd name="T0" fmla="*/ 780 w 825"/>
                <a:gd name="T1" fmla="*/ 0 h 21"/>
                <a:gd name="T2" fmla="*/ 0 w 825"/>
                <a:gd name="T3" fmla="*/ 2 h 21"/>
                <a:gd name="T4" fmla="*/ 10 w 825"/>
                <a:gd name="T5" fmla="*/ 21 h 21"/>
                <a:gd name="T6" fmla="*/ 825 w 825"/>
                <a:gd name="T7" fmla="*/ 17 h 21"/>
                <a:gd name="T8" fmla="*/ 780 w 8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21">
                  <a:moveTo>
                    <a:pt x="780" y="0"/>
                  </a:moveTo>
                  <a:lnTo>
                    <a:pt x="0" y="2"/>
                  </a:lnTo>
                  <a:lnTo>
                    <a:pt x="10" y="21"/>
                  </a:lnTo>
                  <a:lnTo>
                    <a:pt x="825" y="17"/>
                  </a:lnTo>
                  <a:lnTo>
                    <a:pt x="7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831"/>
            <p:cNvSpPr>
              <a:spLocks/>
            </p:cNvSpPr>
            <p:nvPr userDrawn="1"/>
          </p:nvSpPr>
          <p:spPr bwMode="auto">
            <a:xfrm>
              <a:off x="7308850" y="2654300"/>
              <a:ext cx="1790700" cy="38100"/>
            </a:xfrm>
            <a:custGeom>
              <a:avLst/>
              <a:gdLst>
                <a:gd name="T0" fmla="*/ 1128 w 1128"/>
                <a:gd name="T1" fmla="*/ 0 h 24"/>
                <a:gd name="T2" fmla="*/ 0 w 1128"/>
                <a:gd name="T3" fmla="*/ 7 h 24"/>
                <a:gd name="T4" fmla="*/ 48 w 1128"/>
                <a:gd name="T5" fmla="*/ 24 h 24"/>
                <a:gd name="T6" fmla="*/ 1123 w 1128"/>
                <a:gd name="T7" fmla="*/ 19 h 24"/>
                <a:gd name="T8" fmla="*/ 1128 w 112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24">
                  <a:moveTo>
                    <a:pt x="1128" y="0"/>
                  </a:moveTo>
                  <a:lnTo>
                    <a:pt x="0" y="7"/>
                  </a:lnTo>
                  <a:lnTo>
                    <a:pt x="48" y="24"/>
                  </a:lnTo>
                  <a:lnTo>
                    <a:pt x="1123" y="19"/>
                  </a:lnTo>
                  <a:lnTo>
                    <a:pt x="1128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832"/>
            <p:cNvSpPr>
              <a:spLocks/>
            </p:cNvSpPr>
            <p:nvPr userDrawn="1"/>
          </p:nvSpPr>
          <p:spPr bwMode="auto">
            <a:xfrm>
              <a:off x="7308850" y="2654300"/>
              <a:ext cx="1790700" cy="38100"/>
            </a:xfrm>
            <a:custGeom>
              <a:avLst/>
              <a:gdLst>
                <a:gd name="T0" fmla="*/ 1128 w 1128"/>
                <a:gd name="T1" fmla="*/ 0 h 24"/>
                <a:gd name="T2" fmla="*/ 0 w 1128"/>
                <a:gd name="T3" fmla="*/ 7 h 24"/>
                <a:gd name="T4" fmla="*/ 48 w 1128"/>
                <a:gd name="T5" fmla="*/ 24 h 24"/>
                <a:gd name="T6" fmla="*/ 1123 w 1128"/>
                <a:gd name="T7" fmla="*/ 19 h 24"/>
                <a:gd name="T8" fmla="*/ 1128 w 112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8" h="24">
                  <a:moveTo>
                    <a:pt x="1128" y="0"/>
                  </a:moveTo>
                  <a:lnTo>
                    <a:pt x="0" y="7"/>
                  </a:lnTo>
                  <a:lnTo>
                    <a:pt x="48" y="24"/>
                  </a:lnTo>
                  <a:lnTo>
                    <a:pt x="1123" y="19"/>
                  </a:lnTo>
                  <a:lnTo>
                    <a:pt x="1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833"/>
            <p:cNvSpPr>
              <a:spLocks/>
            </p:cNvSpPr>
            <p:nvPr userDrawn="1"/>
          </p:nvSpPr>
          <p:spPr bwMode="auto">
            <a:xfrm>
              <a:off x="6276975" y="2665413"/>
              <a:ext cx="1108075" cy="34925"/>
            </a:xfrm>
            <a:custGeom>
              <a:avLst/>
              <a:gdLst>
                <a:gd name="T0" fmla="*/ 650 w 698"/>
                <a:gd name="T1" fmla="*/ 0 h 22"/>
                <a:gd name="T2" fmla="*/ 0 w 698"/>
                <a:gd name="T3" fmla="*/ 3 h 22"/>
                <a:gd name="T4" fmla="*/ 10 w 698"/>
                <a:gd name="T5" fmla="*/ 22 h 22"/>
                <a:gd name="T6" fmla="*/ 698 w 698"/>
                <a:gd name="T7" fmla="*/ 17 h 22"/>
                <a:gd name="T8" fmla="*/ 650 w 69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2">
                  <a:moveTo>
                    <a:pt x="650" y="0"/>
                  </a:moveTo>
                  <a:lnTo>
                    <a:pt x="0" y="3"/>
                  </a:lnTo>
                  <a:lnTo>
                    <a:pt x="10" y="22"/>
                  </a:lnTo>
                  <a:lnTo>
                    <a:pt x="698" y="17"/>
                  </a:lnTo>
                  <a:lnTo>
                    <a:pt x="650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834"/>
            <p:cNvSpPr>
              <a:spLocks/>
            </p:cNvSpPr>
            <p:nvPr userDrawn="1"/>
          </p:nvSpPr>
          <p:spPr bwMode="auto">
            <a:xfrm>
              <a:off x="6276975" y="2665413"/>
              <a:ext cx="1108075" cy="34925"/>
            </a:xfrm>
            <a:custGeom>
              <a:avLst/>
              <a:gdLst>
                <a:gd name="T0" fmla="*/ 650 w 698"/>
                <a:gd name="T1" fmla="*/ 0 h 22"/>
                <a:gd name="T2" fmla="*/ 0 w 698"/>
                <a:gd name="T3" fmla="*/ 3 h 22"/>
                <a:gd name="T4" fmla="*/ 10 w 698"/>
                <a:gd name="T5" fmla="*/ 22 h 22"/>
                <a:gd name="T6" fmla="*/ 698 w 698"/>
                <a:gd name="T7" fmla="*/ 17 h 22"/>
                <a:gd name="T8" fmla="*/ 650 w 69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2">
                  <a:moveTo>
                    <a:pt x="650" y="0"/>
                  </a:moveTo>
                  <a:lnTo>
                    <a:pt x="0" y="3"/>
                  </a:lnTo>
                  <a:lnTo>
                    <a:pt x="10" y="22"/>
                  </a:lnTo>
                  <a:lnTo>
                    <a:pt x="698" y="17"/>
                  </a:lnTo>
                  <a:lnTo>
                    <a:pt x="6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835"/>
            <p:cNvSpPr>
              <a:spLocks/>
            </p:cNvSpPr>
            <p:nvPr userDrawn="1"/>
          </p:nvSpPr>
          <p:spPr bwMode="auto">
            <a:xfrm>
              <a:off x="7038975" y="2547938"/>
              <a:ext cx="2087563" cy="41275"/>
            </a:xfrm>
            <a:custGeom>
              <a:avLst/>
              <a:gdLst>
                <a:gd name="T0" fmla="*/ 1315 w 1315"/>
                <a:gd name="T1" fmla="*/ 0 h 26"/>
                <a:gd name="T2" fmla="*/ 0 w 1315"/>
                <a:gd name="T3" fmla="*/ 7 h 26"/>
                <a:gd name="T4" fmla="*/ 50 w 1315"/>
                <a:gd name="T5" fmla="*/ 26 h 26"/>
                <a:gd name="T6" fmla="*/ 1310 w 1315"/>
                <a:gd name="T7" fmla="*/ 19 h 26"/>
                <a:gd name="T8" fmla="*/ 1315 w 131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26">
                  <a:moveTo>
                    <a:pt x="1315" y="0"/>
                  </a:moveTo>
                  <a:lnTo>
                    <a:pt x="0" y="7"/>
                  </a:lnTo>
                  <a:lnTo>
                    <a:pt x="50" y="26"/>
                  </a:lnTo>
                  <a:lnTo>
                    <a:pt x="1310" y="19"/>
                  </a:lnTo>
                  <a:lnTo>
                    <a:pt x="1315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Freeform 836"/>
            <p:cNvSpPr>
              <a:spLocks/>
            </p:cNvSpPr>
            <p:nvPr userDrawn="1"/>
          </p:nvSpPr>
          <p:spPr bwMode="auto">
            <a:xfrm>
              <a:off x="7038975" y="2547938"/>
              <a:ext cx="2087563" cy="41275"/>
            </a:xfrm>
            <a:custGeom>
              <a:avLst/>
              <a:gdLst>
                <a:gd name="T0" fmla="*/ 1315 w 1315"/>
                <a:gd name="T1" fmla="*/ 0 h 26"/>
                <a:gd name="T2" fmla="*/ 0 w 1315"/>
                <a:gd name="T3" fmla="*/ 7 h 26"/>
                <a:gd name="T4" fmla="*/ 50 w 1315"/>
                <a:gd name="T5" fmla="*/ 26 h 26"/>
                <a:gd name="T6" fmla="*/ 1310 w 1315"/>
                <a:gd name="T7" fmla="*/ 19 h 26"/>
                <a:gd name="T8" fmla="*/ 1315 w 131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5" h="26">
                  <a:moveTo>
                    <a:pt x="1315" y="0"/>
                  </a:moveTo>
                  <a:lnTo>
                    <a:pt x="0" y="7"/>
                  </a:lnTo>
                  <a:lnTo>
                    <a:pt x="50" y="26"/>
                  </a:lnTo>
                  <a:lnTo>
                    <a:pt x="1310" y="19"/>
                  </a:lnTo>
                  <a:lnTo>
                    <a:pt x="13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837"/>
            <p:cNvSpPr>
              <a:spLocks/>
            </p:cNvSpPr>
            <p:nvPr userDrawn="1"/>
          </p:nvSpPr>
          <p:spPr bwMode="auto">
            <a:xfrm>
              <a:off x="6219825" y="2559050"/>
              <a:ext cx="898525" cy="38100"/>
            </a:xfrm>
            <a:custGeom>
              <a:avLst/>
              <a:gdLst>
                <a:gd name="T0" fmla="*/ 516 w 566"/>
                <a:gd name="T1" fmla="*/ 0 h 24"/>
                <a:gd name="T2" fmla="*/ 0 w 566"/>
                <a:gd name="T3" fmla="*/ 2 h 24"/>
                <a:gd name="T4" fmla="*/ 10 w 566"/>
                <a:gd name="T5" fmla="*/ 24 h 24"/>
                <a:gd name="T6" fmla="*/ 566 w 566"/>
                <a:gd name="T7" fmla="*/ 19 h 24"/>
                <a:gd name="T8" fmla="*/ 516 w 56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4">
                  <a:moveTo>
                    <a:pt x="516" y="0"/>
                  </a:moveTo>
                  <a:lnTo>
                    <a:pt x="0" y="2"/>
                  </a:lnTo>
                  <a:lnTo>
                    <a:pt x="10" y="24"/>
                  </a:lnTo>
                  <a:lnTo>
                    <a:pt x="566" y="19"/>
                  </a:lnTo>
                  <a:lnTo>
                    <a:pt x="516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838"/>
            <p:cNvSpPr>
              <a:spLocks/>
            </p:cNvSpPr>
            <p:nvPr userDrawn="1"/>
          </p:nvSpPr>
          <p:spPr bwMode="auto">
            <a:xfrm>
              <a:off x="6219825" y="2559050"/>
              <a:ext cx="898525" cy="38100"/>
            </a:xfrm>
            <a:custGeom>
              <a:avLst/>
              <a:gdLst>
                <a:gd name="T0" fmla="*/ 516 w 566"/>
                <a:gd name="T1" fmla="*/ 0 h 24"/>
                <a:gd name="T2" fmla="*/ 0 w 566"/>
                <a:gd name="T3" fmla="*/ 2 h 24"/>
                <a:gd name="T4" fmla="*/ 10 w 566"/>
                <a:gd name="T5" fmla="*/ 24 h 24"/>
                <a:gd name="T6" fmla="*/ 566 w 566"/>
                <a:gd name="T7" fmla="*/ 19 h 24"/>
                <a:gd name="T8" fmla="*/ 516 w 56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4">
                  <a:moveTo>
                    <a:pt x="516" y="0"/>
                  </a:moveTo>
                  <a:lnTo>
                    <a:pt x="0" y="2"/>
                  </a:lnTo>
                  <a:lnTo>
                    <a:pt x="10" y="24"/>
                  </a:lnTo>
                  <a:lnTo>
                    <a:pt x="566" y="19"/>
                  </a:lnTo>
                  <a:lnTo>
                    <a:pt x="5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839"/>
            <p:cNvSpPr>
              <a:spLocks/>
            </p:cNvSpPr>
            <p:nvPr userDrawn="1"/>
          </p:nvSpPr>
          <p:spPr bwMode="auto">
            <a:xfrm>
              <a:off x="9148763" y="2498725"/>
              <a:ext cx="1085850" cy="468313"/>
            </a:xfrm>
            <a:custGeom>
              <a:avLst/>
              <a:gdLst>
                <a:gd name="T0" fmla="*/ 684 w 684"/>
                <a:gd name="T1" fmla="*/ 0 h 295"/>
                <a:gd name="T2" fmla="*/ 77 w 684"/>
                <a:gd name="T3" fmla="*/ 2 h 295"/>
                <a:gd name="T4" fmla="*/ 0 w 684"/>
                <a:gd name="T5" fmla="*/ 295 h 295"/>
                <a:gd name="T6" fmla="*/ 535 w 684"/>
                <a:gd name="T7" fmla="*/ 290 h 295"/>
                <a:gd name="T8" fmla="*/ 684 w 684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295">
                  <a:moveTo>
                    <a:pt x="684" y="0"/>
                  </a:moveTo>
                  <a:lnTo>
                    <a:pt x="77" y="2"/>
                  </a:lnTo>
                  <a:lnTo>
                    <a:pt x="0" y="295"/>
                  </a:lnTo>
                  <a:lnTo>
                    <a:pt x="535" y="290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840"/>
            <p:cNvSpPr>
              <a:spLocks/>
            </p:cNvSpPr>
            <p:nvPr userDrawn="1"/>
          </p:nvSpPr>
          <p:spPr bwMode="auto">
            <a:xfrm>
              <a:off x="9148763" y="2498725"/>
              <a:ext cx="1085850" cy="468313"/>
            </a:xfrm>
            <a:custGeom>
              <a:avLst/>
              <a:gdLst>
                <a:gd name="T0" fmla="*/ 684 w 684"/>
                <a:gd name="T1" fmla="*/ 0 h 295"/>
                <a:gd name="T2" fmla="*/ 77 w 684"/>
                <a:gd name="T3" fmla="*/ 2 h 295"/>
                <a:gd name="T4" fmla="*/ 0 w 684"/>
                <a:gd name="T5" fmla="*/ 295 h 295"/>
                <a:gd name="T6" fmla="*/ 535 w 684"/>
                <a:gd name="T7" fmla="*/ 290 h 295"/>
                <a:gd name="T8" fmla="*/ 684 w 684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295">
                  <a:moveTo>
                    <a:pt x="684" y="0"/>
                  </a:moveTo>
                  <a:lnTo>
                    <a:pt x="77" y="2"/>
                  </a:lnTo>
                  <a:lnTo>
                    <a:pt x="0" y="295"/>
                  </a:lnTo>
                  <a:lnTo>
                    <a:pt x="535" y="290"/>
                  </a:lnTo>
                  <a:lnTo>
                    <a:pt x="6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841"/>
            <p:cNvSpPr>
              <a:spLocks/>
            </p:cNvSpPr>
            <p:nvPr userDrawn="1"/>
          </p:nvSpPr>
          <p:spPr bwMode="auto">
            <a:xfrm>
              <a:off x="6756400" y="2436813"/>
              <a:ext cx="2392363" cy="46038"/>
            </a:xfrm>
            <a:custGeom>
              <a:avLst/>
              <a:gdLst>
                <a:gd name="T0" fmla="*/ 1507 w 1507"/>
                <a:gd name="T1" fmla="*/ 0 h 29"/>
                <a:gd name="T2" fmla="*/ 0 w 1507"/>
                <a:gd name="T3" fmla="*/ 7 h 29"/>
                <a:gd name="T4" fmla="*/ 53 w 1507"/>
                <a:gd name="T5" fmla="*/ 29 h 29"/>
                <a:gd name="T6" fmla="*/ 1502 w 1507"/>
                <a:gd name="T7" fmla="*/ 19 h 29"/>
                <a:gd name="T8" fmla="*/ 1507 w 150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7" h="29">
                  <a:moveTo>
                    <a:pt x="1507" y="0"/>
                  </a:moveTo>
                  <a:lnTo>
                    <a:pt x="0" y="7"/>
                  </a:lnTo>
                  <a:lnTo>
                    <a:pt x="53" y="29"/>
                  </a:lnTo>
                  <a:lnTo>
                    <a:pt x="1502" y="19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842"/>
            <p:cNvSpPr>
              <a:spLocks/>
            </p:cNvSpPr>
            <p:nvPr userDrawn="1"/>
          </p:nvSpPr>
          <p:spPr bwMode="auto">
            <a:xfrm>
              <a:off x="6756400" y="2436813"/>
              <a:ext cx="2392363" cy="46038"/>
            </a:xfrm>
            <a:custGeom>
              <a:avLst/>
              <a:gdLst>
                <a:gd name="T0" fmla="*/ 1507 w 1507"/>
                <a:gd name="T1" fmla="*/ 0 h 29"/>
                <a:gd name="T2" fmla="*/ 0 w 1507"/>
                <a:gd name="T3" fmla="*/ 7 h 29"/>
                <a:gd name="T4" fmla="*/ 53 w 1507"/>
                <a:gd name="T5" fmla="*/ 29 h 29"/>
                <a:gd name="T6" fmla="*/ 1502 w 1507"/>
                <a:gd name="T7" fmla="*/ 19 h 29"/>
                <a:gd name="T8" fmla="*/ 1507 w 150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7" h="29">
                  <a:moveTo>
                    <a:pt x="1507" y="0"/>
                  </a:moveTo>
                  <a:lnTo>
                    <a:pt x="0" y="7"/>
                  </a:lnTo>
                  <a:lnTo>
                    <a:pt x="53" y="29"/>
                  </a:lnTo>
                  <a:lnTo>
                    <a:pt x="1502" y="19"/>
                  </a:lnTo>
                  <a:lnTo>
                    <a:pt x="15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843"/>
            <p:cNvSpPr>
              <a:spLocks/>
            </p:cNvSpPr>
            <p:nvPr userDrawn="1"/>
          </p:nvSpPr>
          <p:spPr bwMode="auto">
            <a:xfrm>
              <a:off x="6162675" y="2447925"/>
              <a:ext cx="677863" cy="38100"/>
            </a:xfrm>
            <a:custGeom>
              <a:avLst/>
              <a:gdLst>
                <a:gd name="T0" fmla="*/ 374 w 427"/>
                <a:gd name="T1" fmla="*/ 0 h 24"/>
                <a:gd name="T2" fmla="*/ 0 w 427"/>
                <a:gd name="T3" fmla="*/ 3 h 24"/>
                <a:gd name="T4" fmla="*/ 10 w 427"/>
                <a:gd name="T5" fmla="*/ 24 h 24"/>
                <a:gd name="T6" fmla="*/ 427 w 427"/>
                <a:gd name="T7" fmla="*/ 22 h 24"/>
                <a:gd name="T8" fmla="*/ 374 w 4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4">
                  <a:moveTo>
                    <a:pt x="374" y="0"/>
                  </a:moveTo>
                  <a:lnTo>
                    <a:pt x="0" y="3"/>
                  </a:lnTo>
                  <a:lnTo>
                    <a:pt x="10" y="24"/>
                  </a:lnTo>
                  <a:lnTo>
                    <a:pt x="427" y="22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844"/>
            <p:cNvSpPr>
              <a:spLocks/>
            </p:cNvSpPr>
            <p:nvPr userDrawn="1"/>
          </p:nvSpPr>
          <p:spPr bwMode="auto">
            <a:xfrm>
              <a:off x="6162675" y="2447925"/>
              <a:ext cx="677863" cy="38100"/>
            </a:xfrm>
            <a:custGeom>
              <a:avLst/>
              <a:gdLst>
                <a:gd name="T0" fmla="*/ 374 w 427"/>
                <a:gd name="T1" fmla="*/ 0 h 24"/>
                <a:gd name="T2" fmla="*/ 0 w 427"/>
                <a:gd name="T3" fmla="*/ 3 h 24"/>
                <a:gd name="T4" fmla="*/ 10 w 427"/>
                <a:gd name="T5" fmla="*/ 24 h 24"/>
                <a:gd name="T6" fmla="*/ 427 w 427"/>
                <a:gd name="T7" fmla="*/ 22 h 24"/>
                <a:gd name="T8" fmla="*/ 374 w 4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4">
                  <a:moveTo>
                    <a:pt x="374" y="0"/>
                  </a:moveTo>
                  <a:lnTo>
                    <a:pt x="0" y="3"/>
                  </a:lnTo>
                  <a:lnTo>
                    <a:pt x="10" y="24"/>
                  </a:lnTo>
                  <a:lnTo>
                    <a:pt x="427" y="22"/>
                  </a:lnTo>
                  <a:lnTo>
                    <a:pt x="3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845"/>
            <p:cNvSpPr>
              <a:spLocks/>
            </p:cNvSpPr>
            <p:nvPr userDrawn="1"/>
          </p:nvSpPr>
          <p:spPr bwMode="auto">
            <a:xfrm>
              <a:off x="5961063" y="2055813"/>
              <a:ext cx="3275013" cy="57150"/>
            </a:xfrm>
            <a:custGeom>
              <a:avLst/>
              <a:gdLst>
                <a:gd name="T0" fmla="*/ 2063 w 2063"/>
                <a:gd name="T1" fmla="*/ 0 h 36"/>
                <a:gd name="T2" fmla="*/ 0 w 2063"/>
                <a:gd name="T3" fmla="*/ 10 h 36"/>
                <a:gd name="T4" fmla="*/ 14 w 2063"/>
                <a:gd name="T5" fmla="*/ 36 h 36"/>
                <a:gd name="T6" fmla="*/ 2058 w 2063"/>
                <a:gd name="T7" fmla="*/ 24 h 36"/>
                <a:gd name="T8" fmla="*/ 2063 w 206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3" h="36">
                  <a:moveTo>
                    <a:pt x="2063" y="0"/>
                  </a:moveTo>
                  <a:lnTo>
                    <a:pt x="0" y="10"/>
                  </a:lnTo>
                  <a:lnTo>
                    <a:pt x="14" y="36"/>
                  </a:lnTo>
                  <a:lnTo>
                    <a:pt x="2058" y="24"/>
                  </a:lnTo>
                  <a:lnTo>
                    <a:pt x="2063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846"/>
            <p:cNvSpPr>
              <a:spLocks/>
            </p:cNvSpPr>
            <p:nvPr userDrawn="1"/>
          </p:nvSpPr>
          <p:spPr bwMode="auto">
            <a:xfrm>
              <a:off x="5961063" y="2055813"/>
              <a:ext cx="3275013" cy="57150"/>
            </a:xfrm>
            <a:custGeom>
              <a:avLst/>
              <a:gdLst>
                <a:gd name="T0" fmla="*/ 2063 w 2063"/>
                <a:gd name="T1" fmla="*/ 0 h 36"/>
                <a:gd name="T2" fmla="*/ 0 w 2063"/>
                <a:gd name="T3" fmla="*/ 10 h 36"/>
                <a:gd name="T4" fmla="*/ 14 w 2063"/>
                <a:gd name="T5" fmla="*/ 36 h 36"/>
                <a:gd name="T6" fmla="*/ 2058 w 2063"/>
                <a:gd name="T7" fmla="*/ 24 h 36"/>
                <a:gd name="T8" fmla="*/ 2063 w 206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3" h="36">
                  <a:moveTo>
                    <a:pt x="2063" y="0"/>
                  </a:moveTo>
                  <a:lnTo>
                    <a:pt x="0" y="10"/>
                  </a:lnTo>
                  <a:lnTo>
                    <a:pt x="14" y="36"/>
                  </a:lnTo>
                  <a:lnTo>
                    <a:pt x="2058" y="24"/>
                  </a:lnTo>
                  <a:lnTo>
                    <a:pt x="20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847"/>
            <p:cNvSpPr>
              <a:spLocks/>
            </p:cNvSpPr>
            <p:nvPr userDrawn="1"/>
          </p:nvSpPr>
          <p:spPr bwMode="auto">
            <a:xfrm>
              <a:off x="9282113" y="2047875"/>
              <a:ext cx="1181100" cy="404813"/>
            </a:xfrm>
            <a:custGeom>
              <a:avLst/>
              <a:gdLst>
                <a:gd name="T0" fmla="*/ 744 w 744"/>
                <a:gd name="T1" fmla="*/ 0 h 255"/>
                <a:gd name="T2" fmla="*/ 67 w 744"/>
                <a:gd name="T3" fmla="*/ 3 h 255"/>
                <a:gd name="T4" fmla="*/ 0 w 744"/>
                <a:gd name="T5" fmla="*/ 255 h 255"/>
                <a:gd name="T6" fmla="*/ 617 w 744"/>
                <a:gd name="T7" fmla="*/ 250 h 255"/>
                <a:gd name="T8" fmla="*/ 744 w 744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4" h="255">
                  <a:moveTo>
                    <a:pt x="744" y="0"/>
                  </a:moveTo>
                  <a:lnTo>
                    <a:pt x="67" y="3"/>
                  </a:lnTo>
                  <a:lnTo>
                    <a:pt x="0" y="255"/>
                  </a:lnTo>
                  <a:lnTo>
                    <a:pt x="617" y="250"/>
                  </a:lnTo>
                  <a:lnTo>
                    <a:pt x="744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848"/>
            <p:cNvSpPr>
              <a:spLocks/>
            </p:cNvSpPr>
            <p:nvPr userDrawn="1"/>
          </p:nvSpPr>
          <p:spPr bwMode="auto">
            <a:xfrm>
              <a:off x="9282113" y="2047875"/>
              <a:ext cx="1181100" cy="404813"/>
            </a:xfrm>
            <a:custGeom>
              <a:avLst/>
              <a:gdLst>
                <a:gd name="T0" fmla="*/ 744 w 744"/>
                <a:gd name="T1" fmla="*/ 0 h 255"/>
                <a:gd name="T2" fmla="*/ 67 w 744"/>
                <a:gd name="T3" fmla="*/ 3 h 255"/>
                <a:gd name="T4" fmla="*/ 0 w 744"/>
                <a:gd name="T5" fmla="*/ 255 h 255"/>
                <a:gd name="T6" fmla="*/ 617 w 744"/>
                <a:gd name="T7" fmla="*/ 250 h 255"/>
                <a:gd name="T8" fmla="*/ 744 w 744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4" h="255">
                  <a:moveTo>
                    <a:pt x="744" y="0"/>
                  </a:moveTo>
                  <a:lnTo>
                    <a:pt x="67" y="3"/>
                  </a:lnTo>
                  <a:lnTo>
                    <a:pt x="0" y="255"/>
                  </a:lnTo>
                  <a:lnTo>
                    <a:pt x="617" y="250"/>
                  </a:lnTo>
                  <a:lnTo>
                    <a:pt x="7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849"/>
            <p:cNvSpPr>
              <a:spLocks/>
            </p:cNvSpPr>
            <p:nvPr userDrawn="1"/>
          </p:nvSpPr>
          <p:spPr bwMode="auto">
            <a:xfrm>
              <a:off x="6451600" y="2314575"/>
              <a:ext cx="2727325" cy="50800"/>
            </a:xfrm>
            <a:custGeom>
              <a:avLst/>
              <a:gdLst>
                <a:gd name="T0" fmla="*/ 1718 w 1718"/>
                <a:gd name="T1" fmla="*/ 0 h 32"/>
                <a:gd name="T2" fmla="*/ 0 w 1718"/>
                <a:gd name="T3" fmla="*/ 10 h 32"/>
                <a:gd name="T4" fmla="*/ 58 w 1718"/>
                <a:gd name="T5" fmla="*/ 32 h 32"/>
                <a:gd name="T6" fmla="*/ 1711 w 1718"/>
                <a:gd name="T7" fmla="*/ 24 h 32"/>
                <a:gd name="T8" fmla="*/ 1718 w 17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8" h="32">
                  <a:moveTo>
                    <a:pt x="1718" y="0"/>
                  </a:moveTo>
                  <a:lnTo>
                    <a:pt x="0" y="10"/>
                  </a:lnTo>
                  <a:lnTo>
                    <a:pt x="58" y="32"/>
                  </a:lnTo>
                  <a:lnTo>
                    <a:pt x="1711" y="24"/>
                  </a:lnTo>
                  <a:lnTo>
                    <a:pt x="1718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850"/>
            <p:cNvSpPr>
              <a:spLocks/>
            </p:cNvSpPr>
            <p:nvPr userDrawn="1"/>
          </p:nvSpPr>
          <p:spPr bwMode="auto">
            <a:xfrm>
              <a:off x="6451600" y="2314575"/>
              <a:ext cx="2727325" cy="50800"/>
            </a:xfrm>
            <a:custGeom>
              <a:avLst/>
              <a:gdLst>
                <a:gd name="T0" fmla="*/ 1718 w 1718"/>
                <a:gd name="T1" fmla="*/ 0 h 32"/>
                <a:gd name="T2" fmla="*/ 0 w 1718"/>
                <a:gd name="T3" fmla="*/ 10 h 32"/>
                <a:gd name="T4" fmla="*/ 58 w 1718"/>
                <a:gd name="T5" fmla="*/ 32 h 32"/>
                <a:gd name="T6" fmla="*/ 1711 w 1718"/>
                <a:gd name="T7" fmla="*/ 24 h 32"/>
                <a:gd name="T8" fmla="*/ 1718 w 17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8" h="32">
                  <a:moveTo>
                    <a:pt x="1718" y="0"/>
                  </a:moveTo>
                  <a:lnTo>
                    <a:pt x="0" y="10"/>
                  </a:lnTo>
                  <a:lnTo>
                    <a:pt x="58" y="32"/>
                  </a:lnTo>
                  <a:lnTo>
                    <a:pt x="1711" y="24"/>
                  </a:lnTo>
                  <a:lnTo>
                    <a:pt x="17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851"/>
            <p:cNvSpPr>
              <a:spLocks/>
            </p:cNvSpPr>
            <p:nvPr userDrawn="1"/>
          </p:nvSpPr>
          <p:spPr bwMode="auto">
            <a:xfrm>
              <a:off x="6097588" y="2330450"/>
              <a:ext cx="446088" cy="38100"/>
            </a:xfrm>
            <a:custGeom>
              <a:avLst/>
              <a:gdLst>
                <a:gd name="T0" fmla="*/ 223 w 281"/>
                <a:gd name="T1" fmla="*/ 0 h 24"/>
                <a:gd name="T2" fmla="*/ 0 w 281"/>
                <a:gd name="T3" fmla="*/ 2 h 24"/>
                <a:gd name="T4" fmla="*/ 12 w 281"/>
                <a:gd name="T5" fmla="*/ 24 h 24"/>
                <a:gd name="T6" fmla="*/ 281 w 281"/>
                <a:gd name="T7" fmla="*/ 22 h 24"/>
                <a:gd name="T8" fmla="*/ 223 w 28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4">
                  <a:moveTo>
                    <a:pt x="223" y="0"/>
                  </a:moveTo>
                  <a:lnTo>
                    <a:pt x="0" y="2"/>
                  </a:lnTo>
                  <a:lnTo>
                    <a:pt x="12" y="24"/>
                  </a:lnTo>
                  <a:lnTo>
                    <a:pt x="281" y="22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852"/>
            <p:cNvSpPr>
              <a:spLocks/>
            </p:cNvSpPr>
            <p:nvPr userDrawn="1"/>
          </p:nvSpPr>
          <p:spPr bwMode="auto">
            <a:xfrm>
              <a:off x="6097588" y="2330450"/>
              <a:ext cx="446088" cy="38100"/>
            </a:xfrm>
            <a:custGeom>
              <a:avLst/>
              <a:gdLst>
                <a:gd name="T0" fmla="*/ 223 w 281"/>
                <a:gd name="T1" fmla="*/ 0 h 24"/>
                <a:gd name="T2" fmla="*/ 0 w 281"/>
                <a:gd name="T3" fmla="*/ 2 h 24"/>
                <a:gd name="T4" fmla="*/ 12 w 281"/>
                <a:gd name="T5" fmla="*/ 24 h 24"/>
                <a:gd name="T6" fmla="*/ 281 w 281"/>
                <a:gd name="T7" fmla="*/ 22 h 24"/>
                <a:gd name="T8" fmla="*/ 223 w 28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4">
                  <a:moveTo>
                    <a:pt x="223" y="0"/>
                  </a:moveTo>
                  <a:lnTo>
                    <a:pt x="0" y="2"/>
                  </a:lnTo>
                  <a:lnTo>
                    <a:pt x="12" y="24"/>
                  </a:lnTo>
                  <a:lnTo>
                    <a:pt x="281" y="22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853"/>
            <p:cNvSpPr>
              <a:spLocks/>
            </p:cNvSpPr>
            <p:nvPr userDrawn="1"/>
          </p:nvSpPr>
          <p:spPr bwMode="auto">
            <a:xfrm>
              <a:off x="6132513" y="2189163"/>
              <a:ext cx="3073400" cy="53975"/>
            </a:xfrm>
            <a:custGeom>
              <a:avLst/>
              <a:gdLst>
                <a:gd name="T0" fmla="*/ 1936 w 1936"/>
                <a:gd name="T1" fmla="*/ 0 h 34"/>
                <a:gd name="T2" fmla="*/ 0 w 1936"/>
                <a:gd name="T3" fmla="*/ 10 h 34"/>
                <a:gd name="T4" fmla="*/ 60 w 1936"/>
                <a:gd name="T5" fmla="*/ 34 h 34"/>
                <a:gd name="T6" fmla="*/ 1931 w 1936"/>
                <a:gd name="T7" fmla="*/ 24 h 34"/>
                <a:gd name="T8" fmla="*/ 1936 w 193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6" h="34">
                  <a:moveTo>
                    <a:pt x="1936" y="0"/>
                  </a:moveTo>
                  <a:lnTo>
                    <a:pt x="0" y="10"/>
                  </a:lnTo>
                  <a:lnTo>
                    <a:pt x="60" y="34"/>
                  </a:lnTo>
                  <a:lnTo>
                    <a:pt x="1931" y="24"/>
                  </a:lnTo>
                  <a:lnTo>
                    <a:pt x="1936" y="0"/>
                  </a:lnTo>
                  <a:close/>
                </a:path>
              </a:pathLst>
            </a:custGeom>
            <a:solidFill>
              <a:srgbClr val="93D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854"/>
            <p:cNvSpPr>
              <a:spLocks/>
            </p:cNvSpPr>
            <p:nvPr userDrawn="1"/>
          </p:nvSpPr>
          <p:spPr bwMode="auto">
            <a:xfrm>
              <a:off x="6132513" y="2189163"/>
              <a:ext cx="3073400" cy="53975"/>
            </a:xfrm>
            <a:custGeom>
              <a:avLst/>
              <a:gdLst>
                <a:gd name="T0" fmla="*/ 1936 w 1936"/>
                <a:gd name="T1" fmla="*/ 0 h 34"/>
                <a:gd name="T2" fmla="*/ 0 w 1936"/>
                <a:gd name="T3" fmla="*/ 10 h 34"/>
                <a:gd name="T4" fmla="*/ 60 w 1936"/>
                <a:gd name="T5" fmla="*/ 34 h 34"/>
                <a:gd name="T6" fmla="*/ 1931 w 1936"/>
                <a:gd name="T7" fmla="*/ 24 h 34"/>
                <a:gd name="T8" fmla="*/ 1936 w 193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6" h="34">
                  <a:moveTo>
                    <a:pt x="1936" y="0"/>
                  </a:moveTo>
                  <a:lnTo>
                    <a:pt x="0" y="10"/>
                  </a:lnTo>
                  <a:lnTo>
                    <a:pt x="60" y="34"/>
                  </a:lnTo>
                  <a:lnTo>
                    <a:pt x="1931" y="24"/>
                  </a:lnTo>
                  <a:lnTo>
                    <a:pt x="19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855"/>
            <p:cNvSpPr>
              <a:spLocks/>
            </p:cNvSpPr>
            <p:nvPr userDrawn="1"/>
          </p:nvSpPr>
          <p:spPr bwMode="auto">
            <a:xfrm>
              <a:off x="6032500" y="2205038"/>
              <a:ext cx="195263" cy="38100"/>
            </a:xfrm>
            <a:custGeom>
              <a:avLst/>
              <a:gdLst>
                <a:gd name="T0" fmla="*/ 63 w 123"/>
                <a:gd name="T1" fmla="*/ 0 h 24"/>
                <a:gd name="T2" fmla="*/ 0 w 123"/>
                <a:gd name="T3" fmla="*/ 2 h 24"/>
                <a:gd name="T4" fmla="*/ 12 w 123"/>
                <a:gd name="T5" fmla="*/ 24 h 24"/>
                <a:gd name="T6" fmla="*/ 123 w 123"/>
                <a:gd name="T7" fmla="*/ 24 h 24"/>
                <a:gd name="T8" fmla="*/ 63 w 1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4">
                  <a:moveTo>
                    <a:pt x="63" y="0"/>
                  </a:moveTo>
                  <a:lnTo>
                    <a:pt x="0" y="2"/>
                  </a:lnTo>
                  <a:lnTo>
                    <a:pt x="12" y="24"/>
                  </a:lnTo>
                  <a:lnTo>
                    <a:pt x="123" y="2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A5D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856"/>
            <p:cNvSpPr>
              <a:spLocks/>
            </p:cNvSpPr>
            <p:nvPr userDrawn="1"/>
          </p:nvSpPr>
          <p:spPr bwMode="auto">
            <a:xfrm>
              <a:off x="6032500" y="2205038"/>
              <a:ext cx="195263" cy="38100"/>
            </a:xfrm>
            <a:custGeom>
              <a:avLst/>
              <a:gdLst>
                <a:gd name="T0" fmla="*/ 63 w 123"/>
                <a:gd name="T1" fmla="*/ 0 h 24"/>
                <a:gd name="T2" fmla="*/ 0 w 123"/>
                <a:gd name="T3" fmla="*/ 2 h 24"/>
                <a:gd name="T4" fmla="*/ 12 w 123"/>
                <a:gd name="T5" fmla="*/ 24 h 24"/>
                <a:gd name="T6" fmla="*/ 123 w 123"/>
                <a:gd name="T7" fmla="*/ 24 h 24"/>
                <a:gd name="T8" fmla="*/ 63 w 1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4">
                  <a:moveTo>
                    <a:pt x="63" y="0"/>
                  </a:moveTo>
                  <a:lnTo>
                    <a:pt x="0" y="2"/>
                  </a:lnTo>
                  <a:lnTo>
                    <a:pt x="12" y="24"/>
                  </a:lnTo>
                  <a:lnTo>
                    <a:pt x="123" y="24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2BD991-0434-4332-B159-87473C7A3020}"/>
              </a:ext>
            </a:extLst>
          </p:cNvPr>
          <p:cNvGrpSpPr/>
          <p:nvPr userDrawn="1"/>
        </p:nvGrpSpPr>
        <p:grpSpPr>
          <a:xfrm>
            <a:off x="3257551" y="2338388"/>
            <a:ext cx="5445125" cy="2208213"/>
            <a:chOff x="3257551" y="2338388"/>
            <a:chExt cx="5445125" cy="2208213"/>
          </a:xfrm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xmlns="" id="{F0839F8F-9EFA-423E-B45A-919F1847B1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57551" y="2338388"/>
              <a:ext cx="5445125" cy="22082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xmlns="" id="{58CDD134-5ECF-44EC-90D4-230680E782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4088" y="2573338"/>
              <a:ext cx="4970463" cy="173513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3112696" y="2817089"/>
            <a:ext cx="5676900" cy="656792"/>
          </a:xfrm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3105470" y="3527803"/>
            <a:ext cx="5691350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16B4CD-CD12-4889-B72C-94261F9C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A89A77-5AB9-45FA-A83F-50040966E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40F498-8B05-4C97-A061-10F601F7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2230C65-67A6-4E25-8761-CBEAC2D10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8672D78-E01B-491B-849B-AF0DBF60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F552A48-57D0-4286-922E-41F8A609C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820738"/>
            <a:ext cx="12192000" cy="5902325"/>
          </a:xfrm>
          <a:prstGeom prst="rect">
            <a:avLst/>
          </a:prstGeom>
          <a:blipFill dpi="0" rotWithShape="1">
            <a:blip r:embed="rId2">
              <a:alphaModFix amt="4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634506" y="2088772"/>
            <a:ext cx="4716690" cy="54578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rgbClr val="2C2E3A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649991" y="2938383"/>
            <a:ext cx="46838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2C2E3A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649991" y="3254017"/>
            <a:ext cx="46838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2C2E3A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7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占位符 39"/>
          <p:cNvSpPr>
            <a:spLocks noGrp="1"/>
          </p:cNvSpPr>
          <p:nvPr>
            <p:ph type="body" sz="quarter" idx="10"/>
          </p:nvPr>
        </p:nvSpPr>
        <p:spPr>
          <a:xfrm>
            <a:off x="684603" y="3336109"/>
            <a:ext cx="3684135" cy="2483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11"/>
          </p:nvPr>
        </p:nvSpPr>
        <p:spPr>
          <a:xfrm>
            <a:off x="684603" y="3794243"/>
            <a:ext cx="3684135" cy="2483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84603" y="2163854"/>
            <a:ext cx="5469618" cy="558799"/>
          </a:xfrm>
        </p:spPr>
        <p:txBody>
          <a:bodyPr anchor="t">
            <a:normAutofit/>
          </a:bodyPr>
          <a:lstStyle/>
          <a:p>
            <a:r>
              <a:rPr lang="zh-CN" altLang="en-US" sz="1800" dirty="0"/>
              <a:t>工作汇报</a:t>
            </a:r>
            <a:r>
              <a:rPr lang="en-US" altLang="zh-CN" sz="1800" dirty="0"/>
              <a:t>/</a:t>
            </a:r>
            <a:r>
              <a:rPr lang="zh-CN" altLang="en-US" sz="1800" dirty="0"/>
              <a:t>毕业答辩</a:t>
            </a:r>
            <a:r>
              <a:rPr lang="en-US" altLang="zh-CN" sz="1800" dirty="0"/>
              <a:t>/</a:t>
            </a:r>
            <a:r>
              <a:rPr lang="zh-CN" altLang="en-US" sz="1800" dirty="0"/>
              <a:t>商业计划书</a:t>
            </a:r>
            <a:endParaRPr lang="en-US" altLang="zh-CN" sz="1800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4603" y="1284288"/>
            <a:ext cx="5469618" cy="734635"/>
          </a:xfrm>
        </p:spPr>
        <p:txBody>
          <a:bodyPr anchor="b">
            <a:normAutofit/>
          </a:bodyPr>
          <a:lstStyle/>
          <a:p>
            <a:r>
              <a:rPr lang="en-US" altLang="zh-CN" dirty="0"/>
              <a:t>201X </a:t>
            </a:r>
            <a:r>
              <a:rPr lang="zh-CN" altLang="en-US" dirty="0">
                <a:solidFill>
                  <a:schemeClr val="accent1"/>
                </a:solidFill>
              </a:rPr>
              <a:t>科技风通用主题模板</a:t>
            </a:r>
          </a:p>
        </p:txBody>
      </p:sp>
    </p:spTree>
    <p:extLst>
      <p:ext uri="{BB962C8B-B14F-4D97-AF65-F5344CB8AC3E}">
        <p14:creationId xmlns:p14="http://schemas.microsoft.com/office/powerpoint/2010/main" val="144729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869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38" name="520a3663-c267-49a3-a919-c786c75b027f" descr="MxUAAB+LCAAAAAAABADdlkFvgjAUx79Lt92cwYI6ueEWFw+bSzTbYfHQQZUaKAbK4mL87muFYhXm8LTRcIHX99r///XlF7bgmn2tMbDBNEQxeyBoGaNwzHAIWmDsAZumQdACQ0I9QpePcZSuE2C/b4sydeWNMP8VBSkWtZQwgoLs0y7ly7QnQkmYhnma0TZ4CG2UUMfIgsTzAqymjSnD8WdxQkfE9u9TFvMDRlEcIsYP3Bq7G5AvAbvbaxs7UezhDS9qgVkmS+rJ5YkGVPoUC8Km463ShIWYskPRC+Ktw1xVhd9y3SG7kANP+3E7qOgI7Bt7D/nOUx+t8TPfSujNOyBCHTAv3B2p5QfzlyPfu9aPgmd4c6FFUaGaq7qPs/LFBqr6XEKV7nmF8mIU76Mgin8fRZlWWp8sFsTFMx+HWObMCGUO9bhoT87hMCZLn1GcJHlg8rHCLlPK7K7IShOf73k1Glmw33McIO0Zu6p5lAfWnceT/Dr3tC9RL4r7TTBzXJe3OVeeGdrHSz6l/BqTyA26ES2NpRR9dLNZ8MxE/plVeNHUnjN3dmz/O0EHKkGhxgSFjSYo1ImgvSOCdnp3A8eoJCjUkqBQJSjUmaB1zTWaoFAlqKkxQc1GE9TUiaC1/0FNLQlqqgQ1dSZoXXNNJmi/qxLU0pigVqMJaulE0Nr/oJaWBLV0hmZdc3P+fAOZbwbqMxUAAA==">
            <a:extLst>
              <a:ext uri="{FF2B5EF4-FFF2-40B4-BE49-F238E27FC236}">
                <a16:creationId xmlns:a16="http://schemas.microsoft.com/office/drawing/2014/main" xmlns="" id="{32641719-C963-4F0E-AAF3-71F6F929C1D2}"/>
              </a:ext>
            </a:extLst>
          </p:cNvPr>
          <p:cNvGrpSpPr>
            <a:grpSpLocks noChangeAspect="1"/>
          </p:cNvGrpSpPr>
          <p:nvPr/>
        </p:nvGrpSpPr>
        <p:grpSpPr>
          <a:xfrm>
            <a:off x="3114332" y="2261834"/>
            <a:ext cx="5961746" cy="2745495"/>
            <a:chOff x="3118200" y="2203797"/>
            <a:chExt cx="5961746" cy="2745495"/>
          </a:xfrm>
        </p:grpSpPr>
        <p:cxnSp>
          <p:nvCxnSpPr>
            <p:cNvPr id="39" name="ExtraShape31">
              <a:extLst>
                <a:ext uri="{FF2B5EF4-FFF2-40B4-BE49-F238E27FC236}">
                  <a16:creationId xmlns:a16="http://schemas.microsoft.com/office/drawing/2014/main" xmlns="" id="{A2463307-92CA-45FC-AE12-463C2392AE29}"/>
                </a:ext>
              </a:extLst>
            </p:cNvPr>
            <p:cNvCxnSpPr>
              <a:cxnSpLocks/>
            </p:cNvCxnSpPr>
            <p:nvPr/>
          </p:nvCxnSpPr>
          <p:spPr>
            <a:xfrm>
              <a:off x="4799620" y="4484493"/>
              <a:ext cx="259927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A719DEA9-09BA-486D-AB9E-76FECCAAFFC3}"/>
                </a:ext>
              </a:extLst>
            </p:cNvPr>
            <p:cNvSpPr/>
            <p:nvPr/>
          </p:nvSpPr>
          <p:spPr>
            <a:xfrm>
              <a:off x="4799620" y="4530385"/>
              <a:ext cx="2599278" cy="41890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F29A7F26-D08C-45C3-A599-E743809ECD88}"/>
                </a:ext>
              </a:extLst>
            </p:cNvPr>
            <p:cNvSpPr/>
            <p:nvPr/>
          </p:nvSpPr>
          <p:spPr>
            <a:xfrm>
              <a:off x="4799620" y="3865710"/>
              <a:ext cx="2599278" cy="6187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6F69BF6B-F9D9-441C-B868-336D20D58D64}"/>
                </a:ext>
              </a:extLst>
            </p:cNvPr>
            <p:cNvSpPr/>
            <p:nvPr/>
          </p:nvSpPr>
          <p:spPr bwMode="auto">
            <a:xfrm>
              <a:off x="3123633" y="2212485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9960A2A9-4282-4DDE-A9FF-25ACB694E35B}"/>
                </a:ext>
              </a:extLst>
            </p:cNvPr>
            <p:cNvSpPr/>
            <p:nvPr/>
          </p:nvSpPr>
          <p:spPr bwMode="auto">
            <a:xfrm flipH="1" flipV="1">
              <a:off x="4608730" y="2212299"/>
              <a:ext cx="1485097" cy="1484019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4" name="ExtraShape">
              <a:extLst>
                <a:ext uri="{FF2B5EF4-FFF2-40B4-BE49-F238E27FC236}">
                  <a16:creationId xmlns:a16="http://schemas.microsoft.com/office/drawing/2014/main" xmlns="" id="{A5715C6C-B4BA-4756-8E35-8082D60E9465}"/>
                </a:ext>
              </a:extLst>
            </p:cNvPr>
            <p:cNvSpPr/>
            <p:nvPr/>
          </p:nvSpPr>
          <p:spPr bwMode="auto">
            <a:xfrm>
              <a:off x="6099259" y="2214979"/>
              <a:ext cx="1485097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38E76816-477E-4737-9D8F-5CF50A6BE7BF}"/>
                </a:ext>
              </a:extLst>
            </p:cNvPr>
            <p:cNvSpPr/>
            <p:nvPr/>
          </p:nvSpPr>
          <p:spPr bwMode="auto">
            <a:xfrm flipV="1">
              <a:off x="7584356" y="2213453"/>
              <a:ext cx="1484016" cy="1485098"/>
            </a:xfrm>
            <a:prstGeom prst="donut">
              <a:avLst>
                <a:gd name="adj" fmla="val 7622"/>
              </a:avLst>
            </a:prstGeom>
            <a:pattFill prst="ltVert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6" name="ValueShape1">
              <a:extLst>
                <a:ext uri="{FF2B5EF4-FFF2-40B4-BE49-F238E27FC236}">
                  <a16:creationId xmlns:a16="http://schemas.microsoft.com/office/drawing/2014/main" xmlns="" id="{E1CED44E-4B59-4C0A-A584-5C4C99D06E1F}"/>
                </a:ext>
              </a:extLst>
            </p:cNvPr>
            <p:cNvSpPr/>
            <p:nvPr/>
          </p:nvSpPr>
          <p:spPr bwMode="auto">
            <a:xfrm>
              <a:off x="3118200" y="2203797"/>
              <a:ext cx="1491533" cy="1499716"/>
            </a:xfrm>
            <a:prstGeom prst="blockArc">
              <a:avLst>
                <a:gd name="adj1" fmla="val 16200000"/>
                <a:gd name="adj2" fmla="val 6696000"/>
                <a:gd name="adj3" fmla="val 8419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7" name="ValueShape2">
              <a:extLst>
                <a:ext uri="{FF2B5EF4-FFF2-40B4-BE49-F238E27FC236}">
                  <a16:creationId xmlns:a16="http://schemas.microsoft.com/office/drawing/2014/main" xmlns="" id="{906F9B30-3ABC-459A-A235-6072AE591A96}"/>
                </a:ext>
              </a:extLst>
            </p:cNvPr>
            <p:cNvSpPr/>
            <p:nvPr/>
          </p:nvSpPr>
          <p:spPr bwMode="auto">
            <a:xfrm rot="10800000" flipH="1" flipV="1">
              <a:off x="4596149" y="2211220"/>
              <a:ext cx="1510258" cy="1481433"/>
            </a:xfrm>
            <a:prstGeom prst="blockArc">
              <a:avLst>
                <a:gd name="adj1" fmla="val 16200000"/>
                <a:gd name="adj2" fmla="val 7344000"/>
                <a:gd name="adj3" fmla="val 87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48" name="ValueShape3">
              <a:extLst>
                <a:ext uri="{FF2B5EF4-FFF2-40B4-BE49-F238E27FC236}">
                  <a16:creationId xmlns:a16="http://schemas.microsoft.com/office/drawing/2014/main" xmlns="" id="{234EB412-C492-40F5-90BC-EA8AE0FEDFDF}"/>
                </a:ext>
              </a:extLst>
            </p:cNvPr>
            <p:cNvSpPr/>
            <p:nvPr/>
          </p:nvSpPr>
          <p:spPr bwMode="auto">
            <a:xfrm>
              <a:off x="6092743" y="2209118"/>
              <a:ext cx="1504194" cy="1497538"/>
            </a:xfrm>
            <a:prstGeom prst="blockArc">
              <a:avLst>
                <a:gd name="adj1" fmla="val 16200000"/>
                <a:gd name="adj2" fmla="val 5832000"/>
                <a:gd name="adj3" fmla="val 84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3"/>
                </a:solidFill>
              </a:endParaRPr>
            </a:p>
          </p:txBody>
        </p:sp>
        <p:sp>
          <p:nvSpPr>
            <p:cNvPr id="49" name="ValueShape4">
              <a:extLst>
                <a:ext uri="{FF2B5EF4-FFF2-40B4-BE49-F238E27FC236}">
                  <a16:creationId xmlns:a16="http://schemas.microsoft.com/office/drawing/2014/main" xmlns="" id="{DCC46203-57FE-4087-958D-8020C2AB55EF}"/>
                </a:ext>
              </a:extLst>
            </p:cNvPr>
            <p:cNvSpPr/>
            <p:nvPr/>
          </p:nvSpPr>
          <p:spPr bwMode="auto">
            <a:xfrm rot="10800000" flipH="1" flipV="1">
              <a:off x="7584355" y="2211220"/>
              <a:ext cx="1495591" cy="1495436"/>
            </a:xfrm>
            <a:prstGeom prst="blockArc">
              <a:avLst>
                <a:gd name="adj1" fmla="val 16200000"/>
                <a:gd name="adj2" fmla="val 10800000"/>
                <a:gd name="adj3" fmla="val 884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accent2"/>
                </a:solidFill>
              </a:endParaRPr>
            </a:p>
          </p:txBody>
        </p:sp>
        <p:sp>
          <p:nvSpPr>
            <p:cNvPr id="50" name="ValueText1">
              <a:extLst>
                <a:ext uri="{FF2B5EF4-FFF2-40B4-BE49-F238E27FC236}">
                  <a16:creationId xmlns:a16="http://schemas.microsoft.com/office/drawing/2014/main" xmlns="" id="{7547D8C9-F92B-458D-8EB6-C4FB13C96D06}"/>
                </a:ext>
              </a:extLst>
            </p:cNvPr>
            <p:cNvSpPr txBox="1"/>
            <p:nvPr/>
          </p:nvSpPr>
          <p:spPr>
            <a:xfrm>
              <a:off x="3536644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56%</a:t>
              </a:r>
              <a:endParaRPr lang="en-US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ValueText2">
              <a:extLst>
                <a:ext uri="{FF2B5EF4-FFF2-40B4-BE49-F238E27FC236}">
                  <a16:creationId xmlns:a16="http://schemas.microsoft.com/office/drawing/2014/main" xmlns="" id="{7BD95CD8-494C-489C-9B46-0DA33B5F7BB3}"/>
                </a:ext>
              </a:extLst>
            </p:cNvPr>
            <p:cNvSpPr txBox="1"/>
            <p:nvPr/>
          </p:nvSpPr>
          <p:spPr>
            <a:xfrm>
              <a:off x="5021741" y="2704408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ValueText3">
              <a:extLst>
                <a:ext uri="{FF2B5EF4-FFF2-40B4-BE49-F238E27FC236}">
                  <a16:creationId xmlns:a16="http://schemas.microsoft.com/office/drawing/2014/main" xmlns="" id="{57DFCBA3-4034-4D7E-A97A-F6007745A023}"/>
                </a:ext>
              </a:extLst>
            </p:cNvPr>
            <p:cNvSpPr txBox="1"/>
            <p:nvPr/>
          </p:nvSpPr>
          <p:spPr>
            <a:xfrm>
              <a:off x="6512811" y="2707512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1"/>
                  </a:solidFill>
                  <a:latin typeface="Impact" panose="020B0806030902050204" pitchFamily="34" charset="0"/>
                </a:rPr>
                <a:t>52%</a:t>
              </a:r>
              <a:endParaRPr lang="en-US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ValueText4">
              <a:extLst>
                <a:ext uri="{FF2B5EF4-FFF2-40B4-BE49-F238E27FC236}">
                  <a16:creationId xmlns:a16="http://schemas.microsoft.com/office/drawing/2014/main" xmlns="" id="{41800AB0-23B0-4799-9E8E-1FAABFE59560}"/>
                </a:ext>
              </a:extLst>
            </p:cNvPr>
            <p:cNvSpPr txBox="1"/>
            <p:nvPr/>
          </p:nvSpPr>
          <p:spPr>
            <a:xfrm>
              <a:off x="7996325" y="2712275"/>
              <a:ext cx="660078" cy="49505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52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236AEB-8C5B-4001-9CF1-FBBD3F71309C}"/>
              </a:ext>
            </a:extLst>
          </p:cNvPr>
          <p:cNvSpPr txBox="1"/>
          <p:nvPr/>
        </p:nvSpPr>
        <p:spPr>
          <a:xfrm>
            <a:off x="5519547" y="5134866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36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42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53DDC-ACD3-4FD9-8CD5-4AE2DFBA6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36A178-135B-4592-9AF7-E5E3EB92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0B4E4F6-F3BD-4EFC-812F-54944F75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fdc1ae78-3746-4c17-b1ae-5d69cb479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838CD7-DDD1-45BA-9E91-C7D6CB02EA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1573" y="1174750"/>
            <a:ext cx="10761290" cy="4825306"/>
            <a:chOff x="711573" y="1174750"/>
            <a:chExt cx="10761290" cy="4825306"/>
          </a:xfrm>
        </p:grpSpPr>
        <p:sp>
          <p:nvSpPr>
            <p:cNvPr id="6" name="îŝḻîḓè">
              <a:extLst>
                <a:ext uri="{FF2B5EF4-FFF2-40B4-BE49-F238E27FC236}">
                  <a16:creationId xmlns:a16="http://schemas.microsoft.com/office/drawing/2014/main" xmlns="" id="{B695292A-1E20-451E-AC7E-0DB4DEA5E426}"/>
                </a:ext>
              </a:extLst>
            </p:cNvPr>
            <p:cNvSpPr/>
            <p:nvPr/>
          </p:nvSpPr>
          <p:spPr>
            <a:xfrm>
              <a:off x="4527679" y="1268761"/>
              <a:ext cx="3154027" cy="2418650"/>
            </a:xfrm>
            <a:prstGeom prst="rect">
              <a:avLst/>
            </a:prstGeom>
            <a:blipFill>
              <a:blip r:embed="rId3"/>
              <a:stretch>
                <a:fillRect l="-14978" r="-148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lîďe">
              <a:extLst>
                <a:ext uri="{FF2B5EF4-FFF2-40B4-BE49-F238E27FC236}">
                  <a16:creationId xmlns:a16="http://schemas.microsoft.com/office/drawing/2014/main" xmlns="" id="{588AB32B-C877-4A8E-9B8B-1B82CEAFDA52}"/>
                </a:ext>
              </a:extLst>
            </p:cNvPr>
            <p:cNvSpPr/>
            <p:nvPr/>
          </p:nvSpPr>
          <p:spPr>
            <a:xfrm>
              <a:off x="8014110" y="1268761"/>
              <a:ext cx="3154027" cy="2418650"/>
            </a:xfrm>
            <a:prstGeom prst="rect">
              <a:avLst/>
            </a:prstGeom>
            <a:blipFill>
              <a:blip r:embed="rId4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ïṣļîḍê">
              <a:extLst>
                <a:ext uri="{FF2B5EF4-FFF2-40B4-BE49-F238E27FC236}">
                  <a16:creationId xmlns:a16="http://schemas.microsoft.com/office/drawing/2014/main" xmlns="" id="{6D1264EC-4BBB-455F-A9A4-2983CF684DF3}"/>
                </a:ext>
              </a:extLst>
            </p:cNvPr>
            <p:cNvSpPr/>
            <p:nvPr/>
          </p:nvSpPr>
          <p:spPr>
            <a:xfrm>
              <a:off x="1011522" y="1268761"/>
              <a:ext cx="3154027" cy="2418650"/>
            </a:xfrm>
            <a:prstGeom prst="rect">
              <a:avLst/>
            </a:prstGeom>
            <a:blipFill>
              <a:blip r:embed="rId5"/>
              <a:stretch>
                <a:fillRect l="-7566" r="-750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íṣ1îḍê">
              <a:extLst>
                <a:ext uri="{FF2B5EF4-FFF2-40B4-BE49-F238E27FC236}">
                  <a16:creationId xmlns:a16="http://schemas.microsoft.com/office/drawing/2014/main" xmlns="" id="{2E30994E-53AB-4163-8BC5-91C62D9D0C1C}"/>
                </a:ext>
              </a:extLst>
            </p:cNvPr>
            <p:cNvSpPr/>
            <p:nvPr/>
          </p:nvSpPr>
          <p:spPr>
            <a:xfrm>
              <a:off x="1020695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ļíḍe">
              <a:extLst>
                <a:ext uri="{FF2B5EF4-FFF2-40B4-BE49-F238E27FC236}">
                  <a16:creationId xmlns:a16="http://schemas.microsoft.com/office/drawing/2014/main" xmlns="" id="{CEA65291-9418-4F7A-9032-F9257E6B3EBF}"/>
                </a:ext>
              </a:extLst>
            </p:cNvPr>
            <p:cNvSpPr/>
            <p:nvPr/>
          </p:nvSpPr>
          <p:spPr>
            <a:xfrm>
              <a:off x="452767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1iḑê">
              <a:extLst>
                <a:ext uri="{FF2B5EF4-FFF2-40B4-BE49-F238E27FC236}">
                  <a16:creationId xmlns:a16="http://schemas.microsoft.com/office/drawing/2014/main" xmlns="" id="{89509C3A-98D6-4DCF-B67A-15AC54125AA2}"/>
                </a:ext>
              </a:extLst>
            </p:cNvPr>
            <p:cNvSpPr/>
            <p:nvPr/>
          </p:nvSpPr>
          <p:spPr>
            <a:xfrm>
              <a:off x="8030349" y="1268760"/>
              <a:ext cx="3131669" cy="2418650"/>
            </a:xfrm>
            <a:prstGeom prst="downArrowCallout">
              <a:avLst>
                <a:gd name="adj1" fmla="val 25000"/>
                <a:gd name="adj2" fmla="val 6698"/>
                <a:gd name="adj3" fmla="val 4369"/>
                <a:gd name="adj4" fmla="val 95631"/>
              </a:avLst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îḋè">
              <a:extLst>
                <a:ext uri="{FF2B5EF4-FFF2-40B4-BE49-F238E27FC236}">
                  <a16:creationId xmlns:a16="http://schemas.microsoft.com/office/drawing/2014/main" xmlns="" id="{B315A7E8-FC75-445C-A91C-308FA24CA6B2}"/>
                </a:ext>
              </a:extLst>
            </p:cNvPr>
            <p:cNvSpPr/>
            <p:nvPr/>
          </p:nvSpPr>
          <p:spPr>
            <a:xfrm>
              <a:off x="9271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ḻïdé">
              <a:extLst>
                <a:ext uri="{FF2B5EF4-FFF2-40B4-BE49-F238E27FC236}">
                  <a16:creationId xmlns:a16="http://schemas.microsoft.com/office/drawing/2014/main" xmlns="" id="{1EF634F7-1C51-4822-B488-0910BC1B62F0}"/>
                </a:ext>
              </a:extLst>
            </p:cNvPr>
            <p:cNvSpPr/>
            <p:nvPr/>
          </p:nvSpPr>
          <p:spPr>
            <a:xfrm>
              <a:off x="44323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lîḍê">
              <a:extLst>
                <a:ext uri="{FF2B5EF4-FFF2-40B4-BE49-F238E27FC236}">
                  <a16:creationId xmlns:a16="http://schemas.microsoft.com/office/drawing/2014/main" xmlns="" id="{4705A3A7-FE98-4045-A7FB-C5374FC30202}"/>
                </a:ext>
              </a:extLst>
            </p:cNvPr>
            <p:cNvSpPr/>
            <p:nvPr/>
          </p:nvSpPr>
          <p:spPr>
            <a:xfrm>
              <a:off x="7937500" y="1174750"/>
              <a:ext cx="3327399" cy="2595240"/>
            </a:xfrm>
            <a:custGeom>
              <a:avLst/>
              <a:gdLst>
                <a:gd name="connsiteX0" fmla="*/ 72008 w 3276364"/>
                <a:gd name="connsiteY0" fmla="*/ 72008 h 2556284"/>
                <a:gd name="connsiteX1" fmla="*/ 72008 w 3276364"/>
                <a:gd name="connsiteY1" fmla="*/ 2384987 h 2556284"/>
                <a:gd name="connsiteX2" fmla="*/ 1475841 w 3276364"/>
                <a:gd name="connsiteY2" fmla="*/ 2384987 h 2556284"/>
                <a:gd name="connsiteX3" fmla="*/ 1637843 w 3276364"/>
                <a:gd name="connsiteY3" fmla="*/ 2490658 h 2556284"/>
                <a:gd name="connsiteX4" fmla="*/ 1799844 w 3276364"/>
                <a:gd name="connsiteY4" fmla="*/ 2384987 h 2556284"/>
                <a:gd name="connsiteX5" fmla="*/ 3203677 w 3276364"/>
                <a:gd name="connsiteY5" fmla="*/ 2384987 h 2556284"/>
                <a:gd name="connsiteX6" fmla="*/ 3203677 w 3276364"/>
                <a:gd name="connsiteY6" fmla="*/ 72008 h 2556284"/>
                <a:gd name="connsiteX7" fmla="*/ 0 w 3276364"/>
                <a:gd name="connsiteY7" fmla="*/ 0 h 2556284"/>
                <a:gd name="connsiteX8" fmla="*/ 3276364 w 3276364"/>
                <a:gd name="connsiteY8" fmla="*/ 0 h 2556284"/>
                <a:gd name="connsiteX9" fmla="*/ 3276364 w 3276364"/>
                <a:gd name="connsiteY9" fmla="*/ 2556284 h 2556284"/>
                <a:gd name="connsiteX10" fmla="*/ 0 w 3276364"/>
                <a:gd name="connsiteY10" fmla="*/ 2556284 h 255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6364" h="2556284">
                  <a:moveTo>
                    <a:pt x="72008" y="72008"/>
                  </a:moveTo>
                  <a:lnTo>
                    <a:pt x="72008" y="2384987"/>
                  </a:lnTo>
                  <a:lnTo>
                    <a:pt x="1475841" y="2384987"/>
                  </a:lnTo>
                  <a:lnTo>
                    <a:pt x="1637843" y="2490658"/>
                  </a:lnTo>
                  <a:lnTo>
                    <a:pt x="1799844" y="2384987"/>
                  </a:lnTo>
                  <a:lnTo>
                    <a:pt x="3203677" y="2384987"/>
                  </a:lnTo>
                  <a:lnTo>
                    <a:pt x="3203677" y="72008"/>
                  </a:lnTo>
                  <a:close/>
                  <a:moveTo>
                    <a:pt x="0" y="0"/>
                  </a:moveTo>
                  <a:lnTo>
                    <a:pt x="3276364" y="0"/>
                  </a:lnTo>
                  <a:lnTo>
                    <a:pt x="3276364" y="2556284"/>
                  </a:lnTo>
                  <a:lnTo>
                    <a:pt x="0" y="2556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Sľiḑê">
              <a:extLst>
                <a:ext uri="{FF2B5EF4-FFF2-40B4-BE49-F238E27FC236}">
                  <a16:creationId xmlns:a16="http://schemas.microsoft.com/office/drawing/2014/main" xmlns="" id="{E4F86E58-381E-4382-9B67-7C59609FA07B}"/>
                </a:ext>
              </a:extLst>
            </p:cNvPr>
            <p:cNvSpPr/>
            <p:nvPr/>
          </p:nvSpPr>
          <p:spPr>
            <a:xfrm rot="10800000" flipV="1">
              <a:off x="1011523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" name="îŝļïďé">
              <a:extLst>
                <a:ext uri="{FF2B5EF4-FFF2-40B4-BE49-F238E27FC236}">
                  <a16:creationId xmlns:a16="http://schemas.microsoft.com/office/drawing/2014/main" xmlns="" id="{1D9EC644-2C80-4874-A364-A82AE5FAA3A8}"/>
                </a:ext>
              </a:extLst>
            </p:cNvPr>
            <p:cNvSpPr/>
            <p:nvPr/>
          </p:nvSpPr>
          <p:spPr>
            <a:xfrm>
              <a:off x="711573" y="3717656"/>
              <a:ext cx="3453977" cy="6319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š1îḓè">
              <a:extLst>
                <a:ext uri="{FF2B5EF4-FFF2-40B4-BE49-F238E27FC236}">
                  <a16:creationId xmlns:a16="http://schemas.microsoft.com/office/drawing/2014/main" xmlns="" id="{4A16F7E8-960E-4FA0-BFD9-C8A250529281}"/>
                </a:ext>
              </a:extLst>
            </p:cNvPr>
            <p:cNvSpPr/>
            <p:nvPr/>
          </p:nvSpPr>
          <p:spPr>
            <a:xfrm flipH="1" flipV="1">
              <a:off x="711573" y="4349629"/>
              <a:ext cx="299951" cy="44788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ľïḋê">
              <a:extLst>
                <a:ext uri="{FF2B5EF4-FFF2-40B4-BE49-F238E27FC236}">
                  <a16:creationId xmlns:a16="http://schemas.microsoft.com/office/drawing/2014/main" xmlns="" id="{3CAD75E2-03DE-452F-96FF-D4EC785E277C}"/>
                </a:ext>
              </a:extLst>
            </p:cNvPr>
            <p:cNvSpPr/>
            <p:nvPr/>
          </p:nvSpPr>
          <p:spPr>
            <a:xfrm>
              <a:off x="8018886" y="3717656"/>
              <a:ext cx="3453977" cy="63197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sḻiḍê">
              <a:extLst>
                <a:ext uri="{FF2B5EF4-FFF2-40B4-BE49-F238E27FC236}">
                  <a16:creationId xmlns:a16="http://schemas.microsoft.com/office/drawing/2014/main" xmlns="" id="{F4F36113-D1CB-462D-8274-7C830E8F1F7E}"/>
                </a:ext>
              </a:extLst>
            </p:cNvPr>
            <p:cNvSpPr/>
            <p:nvPr/>
          </p:nvSpPr>
          <p:spPr>
            <a:xfrm flipV="1">
              <a:off x="11162290" y="4349629"/>
              <a:ext cx="299951" cy="447883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íḋé">
              <a:extLst>
                <a:ext uri="{FF2B5EF4-FFF2-40B4-BE49-F238E27FC236}">
                  <a16:creationId xmlns:a16="http://schemas.microsoft.com/office/drawing/2014/main" xmlns="" id="{B376C09F-070D-47A1-B620-61F19FA999AE}"/>
                </a:ext>
              </a:extLst>
            </p:cNvPr>
            <p:cNvSpPr/>
            <p:nvPr/>
          </p:nvSpPr>
          <p:spPr>
            <a:xfrm flipH="1" flipV="1">
              <a:off x="4227866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ľidé">
              <a:extLst>
                <a:ext uri="{FF2B5EF4-FFF2-40B4-BE49-F238E27FC236}">
                  <a16:creationId xmlns:a16="http://schemas.microsoft.com/office/drawing/2014/main" xmlns="" id="{FD41D1D3-21E8-4D02-BA8D-F5FEE9B4B500}"/>
                </a:ext>
              </a:extLst>
            </p:cNvPr>
            <p:cNvSpPr/>
            <p:nvPr/>
          </p:nvSpPr>
          <p:spPr>
            <a:xfrm flipV="1">
              <a:off x="7659211" y="4349629"/>
              <a:ext cx="299951" cy="447883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śļíďe">
              <a:extLst>
                <a:ext uri="{FF2B5EF4-FFF2-40B4-BE49-F238E27FC236}">
                  <a16:creationId xmlns:a16="http://schemas.microsoft.com/office/drawing/2014/main" xmlns="" id="{904EA61B-A03A-4053-952E-6C3D31FF075B}"/>
                </a:ext>
              </a:extLst>
            </p:cNvPr>
            <p:cNvSpPr/>
            <p:nvPr/>
          </p:nvSpPr>
          <p:spPr>
            <a:xfrm>
              <a:off x="4227866" y="3717656"/>
              <a:ext cx="3731296" cy="6319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ṩļïḓé">
              <a:extLst>
                <a:ext uri="{FF2B5EF4-FFF2-40B4-BE49-F238E27FC236}">
                  <a16:creationId xmlns:a16="http://schemas.microsoft.com/office/drawing/2014/main" xmlns="" id="{4D1F745E-8D16-466B-AEFC-44F5C10F3CE5}"/>
                </a:ext>
              </a:extLst>
            </p:cNvPr>
            <p:cNvSpPr/>
            <p:nvPr/>
          </p:nvSpPr>
          <p:spPr>
            <a:xfrm rot="10800000" flipV="1">
              <a:off x="4512826" y="434963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24" name="íşḷíḋé">
              <a:extLst>
                <a:ext uri="{FF2B5EF4-FFF2-40B4-BE49-F238E27FC236}">
                  <a16:creationId xmlns:a16="http://schemas.microsoft.com/office/drawing/2014/main" xmlns="" id="{ED1CABC6-825F-4A33-89EA-BA4FF26699BB}"/>
                </a:ext>
              </a:extLst>
            </p:cNvPr>
            <p:cNvSpPr/>
            <p:nvPr/>
          </p:nvSpPr>
          <p:spPr>
            <a:xfrm rot="10800000" flipV="1">
              <a:off x="8018886" y="4356700"/>
              <a:ext cx="3154026" cy="1643356"/>
            </a:xfrm>
            <a:prstGeom prst="round2SameRect">
              <a:avLst>
                <a:gd name="adj1" fmla="val 0"/>
                <a:gd name="adj2" fmla="val 1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  <a:endParaRPr lang="zh-CN" altLang="en-US" sz="1100" dirty="0">
                <a:solidFill>
                  <a:schemeClr val="tx1"/>
                </a:solidFill>
              </a:endParaRPr>
            </a:p>
            <a:p>
              <a:pPr algn="ctr">
                <a:lnSpc>
                  <a:spcPct val="17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tx1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08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27" name="1867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83A55D-1A85-4336-8AD1-E5FF1F06C4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285600" cy="5003800"/>
            <a:chOff x="660400" y="1130300"/>
            <a:chExt cx="11285600" cy="5003800"/>
          </a:xfrm>
        </p:grpSpPr>
        <p:sp>
          <p:nvSpPr>
            <p:cNvPr id="28" name="iśľíḓê">
              <a:extLst>
                <a:ext uri="{FF2B5EF4-FFF2-40B4-BE49-F238E27FC236}">
                  <a16:creationId xmlns:a16="http://schemas.microsoft.com/office/drawing/2014/main" xmlns="" id="{AEC761AD-A10E-4D05-9AF0-6DEFC0A7E5E9}"/>
                </a:ext>
              </a:extLst>
            </p:cNvPr>
            <p:cNvSpPr/>
            <p:nvPr/>
          </p:nvSpPr>
          <p:spPr>
            <a:xfrm>
              <a:off x="670719" y="3134256"/>
              <a:ext cx="11275281" cy="849624"/>
            </a:xfrm>
            <a:prstGeom prst="rightArrow">
              <a:avLst>
                <a:gd name="adj1" fmla="val 37816"/>
                <a:gd name="adj2" fmla="val 5040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îşḻïḍê">
              <a:extLst>
                <a:ext uri="{FF2B5EF4-FFF2-40B4-BE49-F238E27FC236}">
                  <a16:creationId xmlns:a16="http://schemas.microsoft.com/office/drawing/2014/main" xmlns="" id="{BC5D812D-9ED0-4D18-B25A-C7CFFD27DBD4}"/>
                </a:ext>
              </a:extLst>
            </p:cNvPr>
            <p:cNvGrpSpPr/>
            <p:nvPr/>
          </p:nvGrpSpPr>
          <p:grpSpPr>
            <a:xfrm>
              <a:off x="660400" y="1130300"/>
              <a:ext cx="1933268" cy="984968"/>
              <a:chOff x="902408" y="3986692"/>
              <a:chExt cx="1102550" cy="1015321"/>
            </a:xfrm>
          </p:grpSpPr>
          <p:sp>
            <p:nvSpPr>
              <p:cNvPr id="67" name="iṣļîḓê">
                <a:extLst>
                  <a:ext uri="{FF2B5EF4-FFF2-40B4-BE49-F238E27FC236}">
                    <a16:creationId xmlns:a16="http://schemas.microsoft.com/office/drawing/2014/main" xmlns="" id="{A7A1D660-C549-4F1D-8C97-FB36D23BDC0A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8" name="iSḷîḑê">
                <a:extLst>
                  <a:ext uri="{FF2B5EF4-FFF2-40B4-BE49-F238E27FC236}">
                    <a16:creationId xmlns:a16="http://schemas.microsoft.com/office/drawing/2014/main" xmlns="" id="{32A11D34-374C-4341-8FFE-A050455A9061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0" name="iṡḻïḍè">
              <a:extLst>
                <a:ext uri="{FF2B5EF4-FFF2-40B4-BE49-F238E27FC236}">
                  <a16:creationId xmlns:a16="http://schemas.microsoft.com/office/drawing/2014/main" xmlns="" id="{7A4556B1-BD04-4750-83AA-227F5E13FE7A}"/>
                </a:ext>
              </a:extLst>
            </p:cNvPr>
            <p:cNvGrpSpPr/>
            <p:nvPr/>
          </p:nvGrpSpPr>
          <p:grpSpPr>
            <a:xfrm>
              <a:off x="2891707" y="5149132"/>
              <a:ext cx="1933268" cy="984968"/>
              <a:chOff x="902408" y="3986692"/>
              <a:chExt cx="1102550" cy="1015321"/>
            </a:xfrm>
          </p:grpSpPr>
          <p:sp>
            <p:nvSpPr>
              <p:cNvPr id="65" name="íšlîḑé">
                <a:extLst>
                  <a:ext uri="{FF2B5EF4-FFF2-40B4-BE49-F238E27FC236}">
                    <a16:creationId xmlns:a16="http://schemas.microsoft.com/office/drawing/2014/main" xmlns="" id="{A277F36B-EB46-45A8-A367-5F91D8DA2451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6" name="îšlïḍê">
                <a:extLst>
                  <a:ext uri="{FF2B5EF4-FFF2-40B4-BE49-F238E27FC236}">
                    <a16:creationId xmlns:a16="http://schemas.microsoft.com/office/drawing/2014/main" xmlns="" id="{010A7854-DC1C-4598-A9C1-B204B9131649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1" name="îṧ1íḑe">
              <a:extLst>
                <a:ext uri="{FF2B5EF4-FFF2-40B4-BE49-F238E27FC236}">
                  <a16:creationId xmlns:a16="http://schemas.microsoft.com/office/drawing/2014/main" xmlns="" id="{9C06E11C-D002-48D3-B96D-E4D322BCEFB0}"/>
                </a:ext>
              </a:extLst>
            </p:cNvPr>
            <p:cNvGrpSpPr/>
            <p:nvPr/>
          </p:nvGrpSpPr>
          <p:grpSpPr>
            <a:xfrm>
              <a:off x="5123015" y="1130300"/>
              <a:ext cx="1933268" cy="984968"/>
              <a:chOff x="902408" y="3986692"/>
              <a:chExt cx="1102550" cy="1015321"/>
            </a:xfrm>
          </p:grpSpPr>
          <p:sp>
            <p:nvSpPr>
              <p:cNvPr id="63" name="íŝľïdé">
                <a:extLst>
                  <a:ext uri="{FF2B5EF4-FFF2-40B4-BE49-F238E27FC236}">
                    <a16:creationId xmlns:a16="http://schemas.microsoft.com/office/drawing/2014/main" xmlns="" id="{E7D9DD3E-C579-41AD-AC40-0DCC650C75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4" name="îšľiḑe">
                <a:extLst>
                  <a:ext uri="{FF2B5EF4-FFF2-40B4-BE49-F238E27FC236}">
                    <a16:creationId xmlns:a16="http://schemas.microsoft.com/office/drawing/2014/main" xmlns="" id="{B77B0043-4983-454C-8A21-A2DF43D7924E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íṧḻîḓe">
              <a:extLst>
                <a:ext uri="{FF2B5EF4-FFF2-40B4-BE49-F238E27FC236}">
                  <a16:creationId xmlns:a16="http://schemas.microsoft.com/office/drawing/2014/main" xmlns="" id="{08062FB0-04B7-4870-8EE9-FE6231DA2C45}"/>
                </a:ext>
              </a:extLst>
            </p:cNvPr>
            <p:cNvGrpSpPr/>
            <p:nvPr/>
          </p:nvGrpSpPr>
          <p:grpSpPr>
            <a:xfrm>
              <a:off x="7354323" y="5149132"/>
              <a:ext cx="1933268" cy="984968"/>
              <a:chOff x="902408" y="3986692"/>
              <a:chExt cx="1102550" cy="1015321"/>
            </a:xfrm>
          </p:grpSpPr>
          <p:sp>
            <p:nvSpPr>
              <p:cNvPr id="61" name="ïŝliḋe">
                <a:extLst>
                  <a:ext uri="{FF2B5EF4-FFF2-40B4-BE49-F238E27FC236}">
                    <a16:creationId xmlns:a16="http://schemas.microsoft.com/office/drawing/2014/main" xmlns="" id="{C16DD818-6157-4F59-9F01-50A03B12E75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2" name="íŝḷïḓé">
                <a:extLst>
                  <a:ext uri="{FF2B5EF4-FFF2-40B4-BE49-F238E27FC236}">
                    <a16:creationId xmlns:a16="http://schemas.microsoft.com/office/drawing/2014/main" xmlns="" id="{7C031E49-21B3-4744-86FA-1A3028193BC2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3" name="íSḷiḋé">
              <a:extLst>
                <a:ext uri="{FF2B5EF4-FFF2-40B4-BE49-F238E27FC236}">
                  <a16:creationId xmlns:a16="http://schemas.microsoft.com/office/drawing/2014/main" xmlns="" id="{6FE7A2F6-8CC7-4D03-B2AF-7190542FE180}"/>
                </a:ext>
              </a:extLst>
            </p:cNvPr>
            <p:cNvGrpSpPr/>
            <p:nvPr/>
          </p:nvGrpSpPr>
          <p:grpSpPr>
            <a:xfrm>
              <a:off x="9585632" y="1130300"/>
              <a:ext cx="1933268" cy="984968"/>
              <a:chOff x="902408" y="3986692"/>
              <a:chExt cx="1102550" cy="1015321"/>
            </a:xfrm>
          </p:grpSpPr>
          <p:sp>
            <p:nvSpPr>
              <p:cNvPr id="59" name="iśḷïďê">
                <a:extLst>
                  <a:ext uri="{FF2B5EF4-FFF2-40B4-BE49-F238E27FC236}">
                    <a16:creationId xmlns:a16="http://schemas.microsoft.com/office/drawing/2014/main" xmlns="" id="{6EE95297-9C0B-48B8-ADCE-A6320A9A0C8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0" name="î$lîḍê">
                <a:extLst>
                  <a:ext uri="{FF2B5EF4-FFF2-40B4-BE49-F238E27FC236}">
                    <a16:creationId xmlns:a16="http://schemas.microsoft.com/office/drawing/2014/main" xmlns="" id="{084AFECA-8D78-4F38-8A5F-BDF4B92A1406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4" name="ï$ḷïde">
              <a:extLst>
                <a:ext uri="{FF2B5EF4-FFF2-40B4-BE49-F238E27FC236}">
                  <a16:creationId xmlns:a16="http://schemas.microsoft.com/office/drawing/2014/main" xmlns="" id="{D81E8862-44FB-482F-9DC8-4E727E52C550}"/>
                </a:ext>
              </a:extLst>
            </p:cNvPr>
            <p:cNvGrpSpPr/>
            <p:nvPr/>
          </p:nvGrpSpPr>
          <p:grpSpPr>
            <a:xfrm>
              <a:off x="1152422" y="2762250"/>
              <a:ext cx="949222" cy="1274705"/>
              <a:chOff x="1063569" y="2762250"/>
              <a:chExt cx="949222" cy="1274705"/>
            </a:xfrm>
          </p:grpSpPr>
          <p:sp>
            <p:nvSpPr>
              <p:cNvPr id="55" name="í$ḻiďé">
                <a:extLst>
                  <a:ext uri="{FF2B5EF4-FFF2-40B4-BE49-F238E27FC236}">
                    <a16:creationId xmlns:a16="http://schemas.microsoft.com/office/drawing/2014/main" xmlns="" id="{2E008756-9BF9-49AB-9989-250B3FEB26B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30K</a:t>
                </a:r>
              </a:p>
            </p:txBody>
          </p:sp>
          <p:grpSp>
            <p:nvGrpSpPr>
              <p:cNvPr id="56" name="íşḻïde">
                <a:extLst>
                  <a:ext uri="{FF2B5EF4-FFF2-40B4-BE49-F238E27FC236}">
                    <a16:creationId xmlns:a16="http://schemas.microsoft.com/office/drawing/2014/main" xmlns="" id="{0870B39B-1707-4AFA-8F72-4932E2835DC4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7" name="ísliďê">
                  <a:extLst>
                    <a:ext uri="{FF2B5EF4-FFF2-40B4-BE49-F238E27FC236}">
                      <a16:creationId xmlns:a16="http://schemas.microsoft.com/office/drawing/2014/main" xmlns="" id="{DB69AF19-A608-4CB9-AB13-B30BC8CC946B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8" name="íṩļiḑé">
                  <a:extLst>
                    <a:ext uri="{FF2B5EF4-FFF2-40B4-BE49-F238E27FC236}">
                      <a16:creationId xmlns:a16="http://schemas.microsoft.com/office/drawing/2014/main" xmlns="" id="{4DCE5586-1029-4451-BBA8-D15D8E40492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5" name="ïṣļidè">
              <a:extLst>
                <a:ext uri="{FF2B5EF4-FFF2-40B4-BE49-F238E27FC236}">
                  <a16:creationId xmlns:a16="http://schemas.microsoft.com/office/drawing/2014/main" xmlns="" id="{B6120160-AFD3-4CAC-A2DC-8A1A20FD3BED}"/>
                </a:ext>
              </a:extLst>
            </p:cNvPr>
            <p:cNvGrpSpPr/>
            <p:nvPr/>
          </p:nvGrpSpPr>
          <p:grpSpPr>
            <a:xfrm>
              <a:off x="3383730" y="2762250"/>
              <a:ext cx="949222" cy="1274705"/>
              <a:chOff x="1063569" y="2762250"/>
              <a:chExt cx="949222" cy="1274705"/>
            </a:xfrm>
          </p:grpSpPr>
          <p:sp>
            <p:nvSpPr>
              <p:cNvPr id="51" name="íśḻïḓê">
                <a:extLst>
                  <a:ext uri="{FF2B5EF4-FFF2-40B4-BE49-F238E27FC236}">
                    <a16:creationId xmlns:a16="http://schemas.microsoft.com/office/drawing/2014/main" xmlns="" id="{89096D27-34F7-4F9B-84DF-7BD1B2236D77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16K</a:t>
                </a:r>
              </a:p>
            </p:txBody>
          </p:sp>
          <p:grpSp>
            <p:nvGrpSpPr>
              <p:cNvPr id="52" name="iṩḻîďé">
                <a:extLst>
                  <a:ext uri="{FF2B5EF4-FFF2-40B4-BE49-F238E27FC236}">
                    <a16:creationId xmlns:a16="http://schemas.microsoft.com/office/drawing/2014/main" xmlns="" id="{B6267A8F-E83B-4EAA-BDF2-DEEEA8F2070A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3" name="ïş1îḑè">
                  <a:extLst>
                    <a:ext uri="{FF2B5EF4-FFF2-40B4-BE49-F238E27FC236}">
                      <a16:creationId xmlns:a16="http://schemas.microsoft.com/office/drawing/2014/main" xmlns="" id="{DFB7113C-979A-4DB7-B99B-5CAC410B8F70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ï$ľíḑe">
                  <a:extLst>
                    <a:ext uri="{FF2B5EF4-FFF2-40B4-BE49-F238E27FC236}">
                      <a16:creationId xmlns:a16="http://schemas.microsoft.com/office/drawing/2014/main" xmlns="" id="{A7D14D63-F49A-4398-A860-E5A21DCFBED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6" name="iṧlîḑè">
              <a:extLst>
                <a:ext uri="{FF2B5EF4-FFF2-40B4-BE49-F238E27FC236}">
                  <a16:creationId xmlns:a16="http://schemas.microsoft.com/office/drawing/2014/main" xmlns="" id="{8DCBA694-6D71-41F8-BEB0-AC056ADEEB35}"/>
                </a:ext>
              </a:extLst>
            </p:cNvPr>
            <p:cNvGrpSpPr/>
            <p:nvPr/>
          </p:nvGrpSpPr>
          <p:grpSpPr>
            <a:xfrm>
              <a:off x="5615038" y="2762250"/>
              <a:ext cx="949222" cy="1274705"/>
              <a:chOff x="1063569" y="2762250"/>
              <a:chExt cx="949222" cy="1274705"/>
            </a:xfrm>
          </p:grpSpPr>
          <p:sp>
            <p:nvSpPr>
              <p:cNvPr id="47" name="i$ḻiḑé">
                <a:extLst>
                  <a:ext uri="{FF2B5EF4-FFF2-40B4-BE49-F238E27FC236}">
                    <a16:creationId xmlns:a16="http://schemas.microsoft.com/office/drawing/2014/main" xmlns="" id="{433F90CF-FCAD-4ED4-94F5-B4B87218C5BD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66K</a:t>
                </a:r>
              </a:p>
            </p:txBody>
          </p:sp>
          <p:grpSp>
            <p:nvGrpSpPr>
              <p:cNvPr id="48" name="iš1íďe">
                <a:extLst>
                  <a:ext uri="{FF2B5EF4-FFF2-40B4-BE49-F238E27FC236}">
                    <a16:creationId xmlns:a16="http://schemas.microsoft.com/office/drawing/2014/main" xmlns="" id="{4527CA7B-F244-42A7-B69B-89F67CA8D3FF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9" name="íSľïḍè">
                  <a:extLst>
                    <a:ext uri="{FF2B5EF4-FFF2-40B4-BE49-F238E27FC236}">
                      <a16:creationId xmlns:a16="http://schemas.microsoft.com/office/drawing/2014/main" xmlns="" id="{1208751F-CC36-4AA5-9120-0A4BB3B6869C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0" name="íśḷíḍe">
                  <a:extLst>
                    <a:ext uri="{FF2B5EF4-FFF2-40B4-BE49-F238E27FC236}">
                      <a16:creationId xmlns:a16="http://schemas.microsoft.com/office/drawing/2014/main" xmlns="" id="{3F6FA7AC-C667-4B9B-B8C0-ED2837EBD8E1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7" name="îṧḷïďé">
              <a:extLst>
                <a:ext uri="{FF2B5EF4-FFF2-40B4-BE49-F238E27FC236}">
                  <a16:creationId xmlns:a16="http://schemas.microsoft.com/office/drawing/2014/main" xmlns="" id="{0B2068E5-BB66-48D5-820E-E457761917EF}"/>
                </a:ext>
              </a:extLst>
            </p:cNvPr>
            <p:cNvGrpSpPr/>
            <p:nvPr/>
          </p:nvGrpSpPr>
          <p:grpSpPr>
            <a:xfrm>
              <a:off x="7846346" y="2762250"/>
              <a:ext cx="949222" cy="1274705"/>
              <a:chOff x="1063569" y="2762250"/>
              <a:chExt cx="949222" cy="1274705"/>
            </a:xfrm>
          </p:grpSpPr>
          <p:sp>
            <p:nvSpPr>
              <p:cNvPr id="43" name="iṥľiḋê">
                <a:extLst>
                  <a:ext uri="{FF2B5EF4-FFF2-40B4-BE49-F238E27FC236}">
                    <a16:creationId xmlns:a16="http://schemas.microsoft.com/office/drawing/2014/main" xmlns="" id="{6807195E-C5DC-4879-8974-9B45204CFE1F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40K</a:t>
                </a:r>
              </a:p>
            </p:txBody>
          </p:sp>
          <p:grpSp>
            <p:nvGrpSpPr>
              <p:cNvPr id="44" name="íṥļîďe">
                <a:extLst>
                  <a:ext uri="{FF2B5EF4-FFF2-40B4-BE49-F238E27FC236}">
                    <a16:creationId xmlns:a16="http://schemas.microsoft.com/office/drawing/2014/main" xmlns="" id="{F95ED122-1B48-4667-9199-F66D0E092A65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5" name="îṧļïdé">
                  <a:extLst>
                    <a:ext uri="{FF2B5EF4-FFF2-40B4-BE49-F238E27FC236}">
                      <a16:creationId xmlns:a16="http://schemas.microsoft.com/office/drawing/2014/main" xmlns="" id="{4D4AFACB-3FCE-4267-83E6-5ECCDE2C0BE2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íSḻîdè">
                  <a:extLst>
                    <a:ext uri="{FF2B5EF4-FFF2-40B4-BE49-F238E27FC236}">
                      <a16:creationId xmlns:a16="http://schemas.microsoft.com/office/drawing/2014/main" xmlns="" id="{71DB23F0-1ED2-4088-82E2-E3D4AFB14386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8" name="î$1ídê">
              <a:extLst>
                <a:ext uri="{FF2B5EF4-FFF2-40B4-BE49-F238E27FC236}">
                  <a16:creationId xmlns:a16="http://schemas.microsoft.com/office/drawing/2014/main" xmlns="" id="{8E60FFAC-371F-4508-AD0F-B27425AA8072}"/>
                </a:ext>
              </a:extLst>
            </p:cNvPr>
            <p:cNvGrpSpPr/>
            <p:nvPr/>
          </p:nvGrpSpPr>
          <p:grpSpPr>
            <a:xfrm>
              <a:off x="10077654" y="2762250"/>
              <a:ext cx="949222" cy="1274705"/>
              <a:chOff x="1063569" y="2762250"/>
              <a:chExt cx="949222" cy="1274705"/>
            </a:xfrm>
          </p:grpSpPr>
          <p:sp>
            <p:nvSpPr>
              <p:cNvPr id="39" name="ï$ḷíḑé">
                <a:extLst>
                  <a:ext uri="{FF2B5EF4-FFF2-40B4-BE49-F238E27FC236}">
                    <a16:creationId xmlns:a16="http://schemas.microsoft.com/office/drawing/2014/main" xmlns="" id="{702AB93E-4BE2-40DC-8BF9-BA45343B6FF9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32K</a:t>
                </a:r>
              </a:p>
            </p:txBody>
          </p:sp>
          <p:grpSp>
            <p:nvGrpSpPr>
              <p:cNvPr id="40" name="î$líḑe">
                <a:extLst>
                  <a:ext uri="{FF2B5EF4-FFF2-40B4-BE49-F238E27FC236}">
                    <a16:creationId xmlns:a16="http://schemas.microsoft.com/office/drawing/2014/main" xmlns="" id="{7D6092E1-883E-481D-9686-AF71E4E22C1C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1" name="íSļîdè">
                  <a:extLst>
                    <a:ext uri="{FF2B5EF4-FFF2-40B4-BE49-F238E27FC236}">
                      <a16:creationId xmlns:a16="http://schemas.microsoft.com/office/drawing/2014/main" xmlns="" id="{0EF65C8F-1579-40E8-B2DA-F6BD04DD473E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îṥḷíḋe">
                  <a:extLst>
                    <a:ext uri="{FF2B5EF4-FFF2-40B4-BE49-F238E27FC236}">
                      <a16:creationId xmlns:a16="http://schemas.microsoft.com/office/drawing/2014/main" xmlns="" id="{FAC1EB49-9082-44AC-84D3-42756C295987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4697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1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27" name="fec1673f-765d-4844-8723-892dc406a4ae" descr="VRYAAB+LCAAAAAAABADtVUFv2jAU/i/edmMoBFi73MImKg5dK4Haw8TBjV3iLnGQ40xUiP8+O7FTm6SQ7FKIgAs8v2d/33ufP2/BZ/66xsAD8xgy/pPAFYPxjOMY9MAMAY9mUdQDE0IRoasblmTrFHi/t2WZufJIePgAowzLWko4gVHx16vk67RbQkmcxSrN6TsiBDdGaOAUQYJQhM20GeWY/S1PGMhY/nvOmThgmrAYcnHg1tl9AWoJeONx39nJYoQ3oqgHFgUsjUfBkw2o5SkXJE0fvWQpjzHlb0X3ULQOC1Q1fKt1b9klHHe/H1+/13TEvXJyDmrneQjX+JfYSuJVHZChAViW7Cy04mDxw+K9670LeIE3LSnKCpNc3TwOwpcbmOgVhDrcyxrkpRR/JFHCjktRp1XW756fSYAXIY6xzlkQyn2KBGikdThhZBVyitNUBe6eXnDAjTJvLLOyNBR7fppOR+7VN98Hmp6zq9OjPrCpHvfym8wpLzEHJfimmPtBINqskBeE8niFp4Z/aJQTGPwxR6lhWrMsggc0+GHk3FY6PUTuuFAbGqeVe8+IcO1XxecklT3HQULRh4J0LZDFxwZ5cq/UsG/agmtLrO1blRflYvuPO5TXmRfJp6sIt7CAPOTuXxMNp3pXTvVFcpu9SCfoYsctujKeLll0U3IXi75YdAuLHlgWPTx7ix6ev0UPO2zRlfF0yaKbkrtY9MWiW1j0tWXRo7O36NH5W/SowxZdGU+XLLopuaX4/gMuZzdXVRYAAA==">
            <a:extLst>
              <a:ext uri="{FF2B5EF4-FFF2-40B4-BE49-F238E27FC236}">
                <a16:creationId xmlns:a16="http://schemas.microsoft.com/office/drawing/2014/main" xmlns="" id="{66CC6416-0618-451E-AC11-7A7B3A74DAC2}"/>
              </a:ext>
            </a:extLst>
          </p:cNvPr>
          <p:cNvGrpSpPr>
            <a:grpSpLocks noChangeAspect="1"/>
          </p:cNvGrpSpPr>
          <p:nvPr/>
        </p:nvGrpSpPr>
        <p:grpSpPr>
          <a:xfrm>
            <a:off x="2679779" y="2426649"/>
            <a:ext cx="6830852" cy="2004702"/>
            <a:chOff x="2680574" y="2426649"/>
            <a:chExt cx="6830852" cy="2004702"/>
          </a:xfrm>
        </p:grpSpPr>
        <p:sp>
          <p:nvSpPr>
            <p:cNvPr id="28" name="ValueBack1">
              <a:extLst>
                <a:ext uri="{FF2B5EF4-FFF2-40B4-BE49-F238E27FC236}">
                  <a16:creationId xmlns:a16="http://schemas.microsoft.com/office/drawing/2014/main" xmlns="" id="{E39E1EED-3CFB-49AA-9898-5B0CF9D0BCC7}"/>
                </a:ext>
              </a:extLst>
            </p:cNvPr>
            <p:cNvSpPr/>
            <p:nvPr/>
          </p:nvSpPr>
          <p:spPr bwMode="auto">
            <a:xfrm>
              <a:off x="4062140" y="2460360"/>
              <a:ext cx="2018865" cy="1900953"/>
            </a:xfrm>
            <a:custGeom>
              <a:avLst/>
              <a:gdLst>
                <a:gd name="connsiteX0" fmla="*/ 372155 w 2018865"/>
                <a:gd name="connsiteY0" fmla="*/ 932147 h 1900953"/>
                <a:gd name="connsiteX1" fmla="*/ 1034636 w 2018865"/>
                <a:gd name="connsiteY1" fmla="*/ 932147 h 1900953"/>
                <a:gd name="connsiteX2" fmla="*/ 1034636 w 2018865"/>
                <a:gd name="connsiteY2" fmla="*/ 987460 h 1900953"/>
                <a:gd name="connsiteX3" fmla="*/ 372155 w 2018865"/>
                <a:gd name="connsiteY3" fmla="*/ 987460 h 1900953"/>
                <a:gd name="connsiteX4" fmla="*/ 372155 w 2018865"/>
                <a:gd name="connsiteY4" fmla="*/ 651979 h 1900953"/>
                <a:gd name="connsiteX5" fmla="*/ 948225 w 2018865"/>
                <a:gd name="connsiteY5" fmla="*/ 651979 h 1900953"/>
                <a:gd name="connsiteX6" fmla="*/ 948225 w 2018865"/>
                <a:gd name="connsiteY6" fmla="*/ 707292 h 1900953"/>
                <a:gd name="connsiteX7" fmla="*/ 372155 w 2018865"/>
                <a:gd name="connsiteY7" fmla="*/ 707292 h 1900953"/>
                <a:gd name="connsiteX8" fmla="*/ 372155 w 2018865"/>
                <a:gd name="connsiteY8" fmla="*/ 372138 h 1900953"/>
                <a:gd name="connsiteX9" fmla="*/ 1034636 w 2018865"/>
                <a:gd name="connsiteY9" fmla="*/ 372138 h 1900953"/>
                <a:gd name="connsiteX10" fmla="*/ 1034636 w 2018865"/>
                <a:gd name="connsiteY10" fmla="*/ 427451 h 1900953"/>
                <a:gd name="connsiteX11" fmla="*/ 372155 w 2018865"/>
                <a:gd name="connsiteY11" fmla="*/ 427451 h 1900953"/>
                <a:gd name="connsiteX12" fmla="*/ 1769782 w 2018865"/>
                <a:gd name="connsiteY12" fmla="*/ 133212 h 1900953"/>
                <a:gd name="connsiteX13" fmla="*/ 1855865 w 2018865"/>
                <a:gd name="connsiteY13" fmla="*/ 133212 h 1900953"/>
                <a:gd name="connsiteX14" fmla="*/ 1855865 w 2018865"/>
                <a:gd name="connsiteY14" fmla="*/ 1288904 h 1900953"/>
                <a:gd name="connsiteX15" fmla="*/ 1857173 w 2018865"/>
                <a:gd name="connsiteY15" fmla="*/ 1288904 h 1900953"/>
                <a:gd name="connsiteX16" fmla="*/ 1857173 w 2018865"/>
                <a:gd name="connsiteY16" fmla="*/ 1366802 h 1900953"/>
                <a:gd name="connsiteX17" fmla="*/ 1855865 w 2018865"/>
                <a:gd name="connsiteY17" fmla="*/ 1366802 h 1900953"/>
                <a:gd name="connsiteX18" fmla="*/ 1769782 w 2018865"/>
                <a:gd name="connsiteY18" fmla="*/ 1366802 h 1900953"/>
                <a:gd name="connsiteX19" fmla="*/ 1107298 w 2018865"/>
                <a:gd name="connsiteY19" fmla="*/ 1366802 h 1900953"/>
                <a:gd name="connsiteX20" fmla="*/ 1107298 w 2018865"/>
                <a:gd name="connsiteY20" fmla="*/ 1638858 h 1900953"/>
                <a:gd name="connsiteX21" fmla="*/ 1535752 w 2018865"/>
                <a:gd name="connsiteY21" fmla="*/ 1900953 h 1900953"/>
                <a:gd name="connsiteX22" fmla="*/ 482786 w 2018865"/>
                <a:gd name="connsiteY22" fmla="*/ 1900953 h 1900953"/>
                <a:gd name="connsiteX23" fmla="*/ 911565 w 2018865"/>
                <a:gd name="connsiteY23" fmla="*/ 1638659 h 1900953"/>
                <a:gd name="connsiteX24" fmla="*/ 911565 w 2018865"/>
                <a:gd name="connsiteY24" fmla="*/ 1366802 h 1900953"/>
                <a:gd name="connsiteX25" fmla="*/ 266597 w 2018865"/>
                <a:gd name="connsiteY25" fmla="*/ 1366802 h 1900953"/>
                <a:gd name="connsiteX26" fmla="*/ 266597 w 2018865"/>
                <a:gd name="connsiteY26" fmla="*/ 1367948 h 1900953"/>
                <a:gd name="connsiteX27" fmla="*/ 180514 w 2018865"/>
                <a:gd name="connsiteY27" fmla="*/ 1367948 h 1900953"/>
                <a:gd name="connsiteX28" fmla="*/ 180514 w 2018865"/>
                <a:gd name="connsiteY28" fmla="*/ 133376 h 1900953"/>
                <a:gd name="connsiteX29" fmla="*/ 266597 w 2018865"/>
                <a:gd name="connsiteY29" fmla="*/ 133376 h 1900953"/>
                <a:gd name="connsiteX30" fmla="*/ 266597 w 2018865"/>
                <a:gd name="connsiteY30" fmla="*/ 1288904 h 1900953"/>
                <a:gd name="connsiteX31" fmla="*/ 911565 w 2018865"/>
                <a:gd name="connsiteY31" fmla="*/ 1288904 h 1900953"/>
                <a:gd name="connsiteX32" fmla="*/ 1107298 w 2018865"/>
                <a:gd name="connsiteY32" fmla="*/ 1288904 h 1900953"/>
                <a:gd name="connsiteX33" fmla="*/ 1769782 w 2018865"/>
                <a:gd name="connsiteY33" fmla="*/ 1288904 h 1900953"/>
                <a:gd name="connsiteX34" fmla="*/ 0 w 2018865"/>
                <a:gd name="connsiteY34" fmla="*/ 0 h 1900953"/>
                <a:gd name="connsiteX35" fmla="*/ 2018865 w 2018865"/>
                <a:gd name="connsiteY35" fmla="*/ 0 h 1900953"/>
                <a:gd name="connsiteX36" fmla="*/ 2018865 w 2018865"/>
                <a:gd name="connsiteY36" fmla="*/ 133211 h 1900953"/>
                <a:gd name="connsiteX37" fmla="*/ 0 w 2018865"/>
                <a:gd name="connsiteY37" fmla="*/ 133211 h 1900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018865" h="1900953">
                  <a:moveTo>
                    <a:pt x="372155" y="932147"/>
                  </a:moveTo>
                  <a:lnTo>
                    <a:pt x="1034636" y="932147"/>
                  </a:lnTo>
                  <a:lnTo>
                    <a:pt x="1034636" y="987460"/>
                  </a:lnTo>
                  <a:lnTo>
                    <a:pt x="372155" y="987460"/>
                  </a:lnTo>
                  <a:close/>
                  <a:moveTo>
                    <a:pt x="372155" y="651979"/>
                  </a:moveTo>
                  <a:lnTo>
                    <a:pt x="948225" y="651979"/>
                  </a:lnTo>
                  <a:lnTo>
                    <a:pt x="948225" y="707292"/>
                  </a:lnTo>
                  <a:lnTo>
                    <a:pt x="372155" y="707292"/>
                  </a:lnTo>
                  <a:close/>
                  <a:moveTo>
                    <a:pt x="372155" y="372138"/>
                  </a:moveTo>
                  <a:lnTo>
                    <a:pt x="1034636" y="372138"/>
                  </a:lnTo>
                  <a:lnTo>
                    <a:pt x="1034636" y="427451"/>
                  </a:lnTo>
                  <a:lnTo>
                    <a:pt x="372155" y="427451"/>
                  </a:lnTo>
                  <a:close/>
                  <a:moveTo>
                    <a:pt x="1769782" y="133212"/>
                  </a:moveTo>
                  <a:lnTo>
                    <a:pt x="1855865" y="133212"/>
                  </a:lnTo>
                  <a:lnTo>
                    <a:pt x="1855865" y="1288904"/>
                  </a:lnTo>
                  <a:lnTo>
                    <a:pt x="1857173" y="1288904"/>
                  </a:lnTo>
                  <a:lnTo>
                    <a:pt x="1857173" y="1366802"/>
                  </a:lnTo>
                  <a:lnTo>
                    <a:pt x="1855865" y="1366802"/>
                  </a:lnTo>
                  <a:lnTo>
                    <a:pt x="1769782" y="1366802"/>
                  </a:lnTo>
                  <a:lnTo>
                    <a:pt x="1107298" y="1366802"/>
                  </a:lnTo>
                  <a:lnTo>
                    <a:pt x="1107298" y="1638858"/>
                  </a:lnTo>
                  <a:lnTo>
                    <a:pt x="1535752" y="1900953"/>
                  </a:lnTo>
                  <a:lnTo>
                    <a:pt x="482786" y="1900953"/>
                  </a:lnTo>
                  <a:lnTo>
                    <a:pt x="911565" y="1638659"/>
                  </a:lnTo>
                  <a:lnTo>
                    <a:pt x="911565" y="1366802"/>
                  </a:lnTo>
                  <a:lnTo>
                    <a:pt x="266597" y="1366802"/>
                  </a:lnTo>
                  <a:lnTo>
                    <a:pt x="266597" y="1367948"/>
                  </a:lnTo>
                  <a:lnTo>
                    <a:pt x="180514" y="1367948"/>
                  </a:lnTo>
                  <a:lnTo>
                    <a:pt x="180514" y="133376"/>
                  </a:lnTo>
                  <a:lnTo>
                    <a:pt x="266597" y="133376"/>
                  </a:lnTo>
                  <a:lnTo>
                    <a:pt x="266597" y="1288904"/>
                  </a:lnTo>
                  <a:lnTo>
                    <a:pt x="911565" y="1288904"/>
                  </a:lnTo>
                  <a:lnTo>
                    <a:pt x="1107298" y="1288904"/>
                  </a:lnTo>
                  <a:lnTo>
                    <a:pt x="1769782" y="1288904"/>
                  </a:lnTo>
                  <a:close/>
                  <a:moveTo>
                    <a:pt x="0" y="0"/>
                  </a:moveTo>
                  <a:lnTo>
                    <a:pt x="2018865" y="0"/>
                  </a:lnTo>
                  <a:lnTo>
                    <a:pt x="2018865" y="133211"/>
                  </a:lnTo>
                  <a:lnTo>
                    <a:pt x="0" y="13321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noProof="1"/>
            </a:p>
          </p:txBody>
        </p:sp>
        <p:sp>
          <p:nvSpPr>
            <p:cNvPr id="29" name="ValueBack1">
              <a:extLst>
                <a:ext uri="{FF2B5EF4-FFF2-40B4-BE49-F238E27FC236}">
                  <a16:creationId xmlns:a16="http://schemas.microsoft.com/office/drawing/2014/main" xmlns="" id="{918CEB96-F03B-48D7-A46E-67BA9AF8CAA1}"/>
                </a:ext>
              </a:extLst>
            </p:cNvPr>
            <p:cNvSpPr/>
            <p:nvPr/>
          </p:nvSpPr>
          <p:spPr bwMode="auto">
            <a:xfrm>
              <a:off x="5137994" y="3039680"/>
              <a:ext cx="1000595" cy="9995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0" name="ValueShape1">
              <a:extLst>
                <a:ext uri="{FF2B5EF4-FFF2-40B4-BE49-F238E27FC236}">
                  <a16:creationId xmlns:a16="http://schemas.microsoft.com/office/drawing/2014/main" xmlns="" id="{88CD23FC-4247-4B96-B1C5-0031E0535722}"/>
                </a:ext>
              </a:extLst>
            </p:cNvPr>
            <p:cNvSpPr/>
            <p:nvPr/>
          </p:nvSpPr>
          <p:spPr bwMode="auto">
            <a:xfrm>
              <a:off x="5222114" y="3122814"/>
              <a:ext cx="832684" cy="832648"/>
            </a:xfrm>
            <a:prstGeom prst="pie">
              <a:avLst>
                <a:gd name="adj1" fmla="val 16200000"/>
                <a:gd name="adj2" fmla="val 648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31" name="ValueText1">
              <a:extLst>
                <a:ext uri="{FF2B5EF4-FFF2-40B4-BE49-F238E27FC236}">
                  <a16:creationId xmlns:a16="http://schemas.microsoft.com/office/drawing/2014/main" xmlns="" id="{722FFEB5-7845-48B5-83F8-D558E89CBBF8}"/>
                </a:ext>
              </a:extLst>
            </p:cNvPr>
            <p:cNvSpPr txBox="1"/>
            <p:nvPr/>
          </p:nvSpPr>
          <p:spPr>
            <a:xfrm>
              <a:off x="3425993" y="3460237"/>
              <a:ext cx="540808" cy="38073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/>
                  </a:solidFill>
                  <a:latin typeface="Impact" panose="020B0806030902050204" pitchFamily="34" charset="0"/>
                </a:rPr>
                <a:t>55%</a:t>
              </a:r>
              <a:endParaRPr lang="en-US" altLang="zh-CN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2" name="ExtraShape">
              <a:extLst>
                <a:ext uri="{FF2B5EF4-FFF2-40B4-BE49-F238E27FC236}">
                  <a16:creationId xmlns:a16="http://schemas.microsoft.com/office/drawing/2014/main" xmlns="" id="{C2172BB3-4F1E-46AA-9816-F64DE99D5624}"/>
                </a:ext>
              </a:extLst>
            </p:cNvPr>
            <p:cNvCxnSpPr>
              <a:cxnSpLocks/>
            </p:cNvCxnSpPr>
            <p:nvPr/>
          </p:nvCxnSpPr>
          <p:spPr>
            <a:xfrm>
              <a:off x="6354297" y="2438506"/>
              <a:ext cx="0" cy="192280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5232C646-71F6-4CBF-BD20-9FA9BD802ADE}"/>
                </a:ext>
              </a:extLst>
            </p:cNvPr>
            <p:cNvSpPr/>
            <p:nvPr/>
          </p:nvSpPr>
          <p:spPr>
            <a:xfrm>
              <a:off x="6694786" y="2426649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ValueBack2">
              <a:extLst>
                <a:ext uri="{FF2B5EF4-FFF2-40B4-BE49-F238E27FC236}">
                  <a16:creationId xmlns:a16="http://schemas.microsoft.com/office/drawing/2014/main" xmlns="" id="{09DA7CD5-F713-4A85-ACE1-990BA492F962}"/>
                </a:ext>
              </a:extLst>
            </p:cNvPr>
            <p:cNvSpPr/>
            <p:nvPr/>
          </p:nvSpPr>
          <p:spPr>
            <a:xfrm>
              <a:off x="6794004" y="251800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ValueBack2">
              <a:extLst>
                <a:ext uri="{FF2B5EF4-FFF2-40B4-BE49-F238E27FC236}">
                  <a16:creationId xmlns:a16="http://schemas.microsoft.com/office/drawing/2014/main" xmlns="" id="{7914F9E8-DFC8-4AD4-9483-FD08C76C9DBB}"/>
                </a:ext>
              </a:extLst>
            </p:cNvPr>
            <p:cNvSpPr/>
            <p:nvPr/>
          </p:nvSpPr>
          <p:spPr>
            <a:xfrm>
              <a:off x="8867145" y="251800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ValueText2">
              <a:extLst>
                <a:ext uri="{FF2B5EF4-FFF2-40B4-BE49-F238E27FC236}">
                  <a16:creationId xmlns:a16="http://schemas.microsoft.com/office/drawing/2014/main" xmlns="" id="{B9DC4150-0F92-40E2-9869-84EFF8AEF4B9}"/>
                </a:ext>
              </a:extLst>
            </p:cNvPr>
            <p:cNvSpPr txBox="1"/>
            <p:nvPr/>
          </p:nvSpPr>
          <p:spPr>
            <a:xfrm>
              <a:off x="9177717" y="2476102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53%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ValueShape2">
              <a:extLst>
                <a:ext uri="{FF2B5EF4-FFF2-40B4-BE49-F238E27FC236}">
                  <a16:creationId xmlns:a16="http://schemas.microsoft.com/office/drawing/2014/main" xmlns="" id="{8DE7B15E-D2B7-4E1F-969C-A721308C8345}"/>
                </a:ext>
              </a:extLst>
            </p:cNvPr>
            <p:cNvSpPr/>
            <p:nvPr/>
          </p:nvSpPr>
          <p:spPr>
            <a:xfrm>
              <a:off x="7009862" y="2500395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3000">
                  <a:schemeClr val="accent1">
                    <a:lumMod val="100000"/>
                  </a:schemeClr>
                </a:gs>
                <a:gs pos="53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40118FA1-0C52-46C3-A5CC-EFE65130F675}"/>
                </a:ext>
              </a:extLst>
            </p:cNvPr>
            <p:cNvSpPr/>
            <p:nvPr/>
          </p:nvSpPr>
          <p:spPr>
            <a:xfrm>
              <a:off x="6694786" y="3238424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ValueBack3">
              <a:extLst>
                <a:ext uri="{FF2B5EF4-FFF2-40B4-BE49-F238E27FC236}">
                  <a16:creationId xmlns:a16="http://schemas.microsoft.com/office/drawing/2014/main" xmlns="" id="{EFBA13EA-5FC3-4427-B407-B8918B48FA31}"/>
                </a:ext>
              </a:extLst>
            </p:cNvPr>
            <p:cNvSpPr/>
            <p:nvPr/>
          </p:nvSpPr>
          <p:spPr>
            <a:xfrm>
              <a:off x="6794004" y="3329784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ValueBack3">
              <a:extLst>
                <a:ext uri="{FF2B5EF4-FFF2-40B4-BE49-F238E27FC236}">
                  <a16:creationId xmlns:a16="http://schemas.microsoft.com/office/drawing/2014/main" xmlns="" id="{DD58BC95-6D92-4D15-A112-F728363B7D93}"/>
                </a:ext>
              </a:extLst>
            </p:cNvPr>
            <p:cNvSpPr/>
            <p:nvPr/>
          </p:nvSpPr>
          <p:spPr>
            <a:xfrm>
              <a:off x="8867145" y="3329784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ValueText3">
              <a:extLst>
                <a:ext uri="{FF2B5EF4-FFF2-40B4-BE49-F238E27FC236}">
                  <a16:creationId xmlns:a16="http://schemas.microsoft.com/office/drawing/2014/main" xmlns="" id="{C001DA80-77B4-4CEF-ABA9-F7CEEC005BE9}"/>
                </a:ext>
              </a:extLst>
            </p:cNvPr>
            <p:cNvSpPr txBox="1"/>
            <p:nvPr/>
          </p:nvSpPr>
          <p:spPr>
            <a:xfrm>
              <a:off x="9177717" y="3279897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51%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ValueShape3">
              <a:extLst>
                <a:ext uri="{FF2B5EF4-FFF2-40B4-BE49-F238E27FC236}">
                  <a16:creationId xmlns:a16="http://schemas.microsoft.com/office/drawing/2014/main" xmlns="" id="{0F61A06B-A993-4B34-8200-DA301B179187}"/>
                </a:ext>
              </a:extLst>
            </p:cNvPr>
            <p:cNvSpPr/>
            <p:nvPr/>
          </p:nvSpPr>
          <p:spPr>
            <a:xfrm>
              <a:off x="7009862" y="3312170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1000">
                  <a:schemeClr val="accent1">
                    <a:lumMod val="100000"/>
                  </a:schemeClr>
                </a:gs>
                <a:gs pos="51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EB524A95-9D39-4383-8127-FD97438436FB}"/>
                </a:ext>
              </a:extLst>
            </p:cNvPr>
            <p:cNvSpPr/>
            <p:nvPr/>
          </p:nvSpPr>
          <p:spPr>
            <a:xfrm>
              <a:off x="6694786" y="4050199"/>
              <a:ext cx="2385965" cy="311114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ValueBack4">
              <a:extLst>
                <a:ext uri="{FF2B5EF4-FFF2-40B4-BE49-F238E27FC236}">
                  <a16:creationId xmlns:a16="http://schemas.microsoft.com/office/drawing/2014/main" xmlns="" id="{6DE34A1A-0B94-46E7-A27A-247BD94D4317}"/>
                </a:ext>
              </a:extLst>
            </p:cNvPr>
            <p:cNvSpPr/>
            <p:nvPr/>
          </p:nvSpPr>
          <p:spPr>
            <a:xfrm>
              <a:off x="6794004" y="414155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ValueBack4">
              <a:extLst>
                <a:ext uri="{FF2B5EF4-FFF2-40B4-BE49-F238E27FC236}">
                  <a16:creationId xmlns:a16="http://schemas.microsoft.com/office/drawing/2014/main" xmlns="" id="{FE43D089-601C-4CE2-8369-4F9DA8537344}"/>
                </a:ext>
              </a:extLst>
            </p:cNvPr>
            <p:cNvSpPr/>
            <p:nvPr/>
          </p:nvSpPr>
          <p:spPr>
            <a:xfrm>
              <a:off x="8867145" y="4141559"/>
              <a:ext cx="116640" cy="11664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ValueText4">
              <a:extLst>
                <a:ext uri="{FF2B5EF4-FFF2-40B4-BE49-F238E27FC236}">
                  <a16:creationId xmlns:a16="http://schemas.microsoft.com/office/drawing/2014/main" xmlns="" id="{79BE66AC-0938-4552-9FD9-7106CD6F2B9C}"/>
                </a:ext>
              </a:extLst>
            </p:cNvPr>
            <p:cNvSpPr txBox="1"/>
            <p:nvPr/>
          </p:nvSpPr>
          <p:spPr>
            <a:xfrm>
              <a:off x="9177717" y="4091672"/>
              <a:ext cx="333709" cy="23493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58%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ValueShape4">
              <a:extLst>
                <a:ext uri="{FF2B5EF4-FFF2-40B4-BE49-F238E27FC236}">
                  <a16:creationId xmlns:a16="http://schemas.microsoft.com/office/drawing/2014/main" xmlns="" id="{8A295100-9089-4941-B74B-AEDDFCA780EB}"/>
                </a:ext>
              </a:extLst>
            </p:cNvPr>
            <p:cNvSpPr/>
            <p:nvPr/>
          </p:nvSpPr>
          <p:spPr>
            <a:xfrm>
              <a:off x="7009862" y="4123945"/>
              <a:ext cx="1760317" cy="17039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100000"/>
                  </a:schemeClr>
                </a:gs>
                <a:gs pos="58000">
                  <a:schemeClr val="accent1">
                    <a:lumMod val="100000"/>
                  </a:schemeClr>
                </a:gs>
                <a:gs pos="58100">
                  <a:schemeClr val="lt1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ExtraShape31">
              <a:extLst>
                <a:ext uri="{FF2B5EF4-FFF2-40B4-BE49-F238E27FC236}">
                  <a16:creationId xmlns:a16="http://schemas.microsoft.com/office/drawing/2014/main" xmlns="" id="{121DEC3F-C5CC-4F3C-993E-8F010ADC42AC}"/>
                </a:ext>
              </a:extLst>
            </p:cNvPr>
            <p:cNvCxnSpPr>
              <a:cxnSpLocks/>
            </p:cNvCxnSpPr>
            <p:nvPr/>
          </p:nvCxnSpPr>
          <p:spPr>
            <a:xfrm>
              <a:off x="2704589" y="4168785"/>
              <a:ext cx="1338263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stomText1">
              <a:extLst>
                <a:ext uri="{FF2B5EF4-FFF2-40B4-BE49-F238E27FC236}">
                  <a16:creationId xmlns:a16="http://schemas.microsoft.com/office/drawing/2014/main" xmlns="" id="{8517D308-AF6B-47FA-935E-133F444A8794}"/>
                </a:ext>
              </a:extLst>
            </p:cNvPr>
            <p:cNvSpPr/>
            <p:nvPr/>
          </p:nvSpPr>
          <p:spPr>
            <a:xfrm>
              <a:off x="2680574" y="4184598"/>
              <a:ext cx="1381566" cy="24675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0" name="CustomText2">
              <a:extLst>
                <a:ext uri="{FF2B5EF4-FFF2-40B4-BE49-F238E27FC236}">
                  <a16:creationId xmlns:a16="http://schemas.microsoft.com/office/drawing/2014/main" xmlns="" id="{9E1D9CFC-A443-4F37-A49C-905E8EB0E2ED}"/>
                </a:ext>
              </a:extLst>
            </p:cNvPr>
            <p:cNvSpPr/>
            <p:nvPr/>
          </p:nvSpPr>
          <p:spPr>
            <a:xfrm>
              <a:off x="2680574" y="3893903"/>
              <a:ext cx="1381566" cy="29069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5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33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236AEB-8C5B-4001-9CF1-FBBD3F71309C}"/>
              </a:ext>
            </a:extLst>
          </p:cNvPr>
          <p:cNvSpPr txBox="1"/>
          <p:nvPr/>
        </p:nvSpPr>
        <p:spPr>
          <a:xfrm>
            <a:off x="5519547" y="5134866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85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C50A0F-D9A0-4C3D-A7BC-B670DAD61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8A8B44-2D5B-4A39-9339-11B25D9C4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3D5B1E-A185-42CD-962E-B18D3AE3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39" name="1897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9927BA-A99C-48CA-85CE-9F503772C2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03800"/>
            <a:chOff x="0" y="1130300"/>
            <a:chExt cx="12192000" cy="5003800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FDB733C-9D66-4AE7-9E9C-3DA5DD6CB10B}"/>
                </a:ext>
              </a:extLst>
            </p:cNvPr>
            <p:cNvCxnSpPr>
              <a:stCxn id="43" idx="3"/>
              <a:endCxn id="50" idx="1"/>
            </p:cNvCxnSpPr>
            <p:nvPr/>
          </p:nvCxnSpPr>
          <p:spPr>
            <a:xfrm>
              <a:off x="2409900" y="3700534"/>
              <a:ext cx="735950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ïŝľîḓè">
              <a:extLst>
                <a:ext uri="{FF2B5EF4-FFF2-40B4-BE49-F238E27FC236}">
                  <a16:creationId xmlns:a16="http://schemas.microsoft.com/office/drawing/2014/main" xmlns="" id="{875C6372-B580-4176-94AB-D4CECD3615A1}"/>
                </a:ext>
              </a:extLst>
            </p:cNvPr>
            <p:cNvSpPr/>
            <p:nvPr/>
          </p:nvSpPr>
          <p:spPr>
            <a:xfrm>
              <a:off x="0" y="1130300"/>
              <a:ext cx="12192000" cy="2586732"/>
            </a:xfrm>
            <a:prstGeom prst="rect">
              <a:avLst/>
            </a:prstGeom>
            <a:blipFill>
              <a:blip r:embed="rId3"/>
              <a:stretch>
                <a:fillRect t="-102208" b="-10121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iśļíḑè">
              <a:extLst>
                <a:ext uri="{FF2B5EF4-FFF2-40B4-BE49-F238E27FC236}">
                  <a16:creationId xmlns:a16="http://schemas.microsoft.com/office/drawing/2014/main" xmlns="" id="{287E3E57-C4DB-4BA1-83EE-DAE094129C88}"/>
                </a:ext>
              </a:extLst>
            </p:cNvPr>
            <p:cNvSpPr/>
            <p:nvPr/>
          </p:nvSpPr>
          <p:spPr>
            <a:xfrm>
              <a:off x="0" y="1143490"/>
              <a:ext cx="12190414" cy="2573542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î$ļíḋè">
              <a:extLst>
                <a:ext uri="{FF2B5EF4-FFF2-40B4-BE49-F238E27FC236}">
                  <a16:creationId xmlns:a16="http://schemas.microsoft.com/office/drawing/2014/main" xmlns="" id="{2B8BE31D-0F0C-4CD8-83FE-DB2D9BBAC9A7}"/>
                </a:ext>
              </a:extLst>
            </p:cNvPr>
            <p:cNvSpPr/>
            <p:nvPr/>
          </p:nvSpPr>
          <p:spPr>
            <a:xfrm>
              <a:off x="1493612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1</a:t>
              </a:r>
              <a:endParaRPr lang="zh-CN" altLang="en-US" sz="2000" b="1" dirty="0"/>
            </a:p>
          </p:txBody>
        </p:sp>
        <p:grpSp>
          <p:nvGrpSpPr>
            <p:cNvPr id="44" name="iŝḷiḑê">
              <a:extLst>
                <a:ext uri="{FF2B5EF4-FFF2-40B4-BE49-F238E27FC236}">
                  <a16:creationId xmlns:a16="http://schemas.microsoft.com/office/drawing/2014/main" xmlns="" id="{A5397977-C7DC-438E-847A-AA5E2564B8D4}"/>
                </a:ext>
              </a:extLst>
            </p:cNvPr>
            <p:cNvGrpSpPr/>
            <p:nvPr/>
          </p:nvGrpSpPr>
          <p:grpSpPr>
            <a:xfrm>
              <a:off x="660400" y="4617934"/>
              <a:ext cx="2582713" cy="1516166"/>
              <a:chOff x="666750" y="4297834"/>
              <a:chExt cx="1712561" cy="1516166"/>
            </a:xfrm>
          </p:grpSpPr>
          <p:sp>
            <p:nvSpPr>
              <p:cNvPr id="62" name="ïṡḻi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6750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3" name="íŝḷí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66750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45" name="ïś1îďe">
              <a:extLst>
                <a:ext uri="{FF2B5EF4-FFF2-40B4-BE49-F238E27FC236}">
                  <a16:creationId xmlns:a16="http://schemas.microsoft.com/office/drawing/2014/main" xmlns="" id="{52C4DD07-6925-4270-B295-D93973D2B43D}"/>
                </a:ext>
              </a:extLst>
            </p:cNvPr>
            <p:cNvSpPr/>
            <p:nvPr/>
          </p:nvSpPr>
          <p:spPr>
            <a:xfrm>
              <a:off x="4252208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</a:t>
              </a:r>
              <a:endParaRPr lang="zh-CN" altLang="en-US" sz="2000" b="1" dirty="0"/>
            </a:p>
          </p:txBody>
        </p:sp>
        <p:grpSp>
          <p:nvGrpSpPr>
            <p:cNvPr id="46" name="îṧ1íḋê">
              <a:extLst>
                <a:ext uri="{FF2B5EF4-FFF2-40B4-BE49-F238E27FC236}">
                  <a16:creationId xmlns:a16="http://schemas.microsoft.com/office/drawing/2014/main" xmlns="" id="{6AC984B6-30A9-437D-BF6E-110BE4A3CC2E}"/>
                </a:ext>
              </a:extLst>
            </p:cNvPr>
            <p:cNvGrpSpPr/>
            <p:nvPr/>
          </p:nvGrpSpPr>
          <p:grpSpPr>
            <a:xfrm>
              <a:off x="3418996" y="4617934"/>
              <a:ext cx="2582713" cy="1516166"/>
              <a:chOff x="2481088" y="4297834"/>
              <a:chExt cx="1712561" cy="1516166"/>
            </a:xfrm>
          </p:grpSpPr>
          <p:sp>
            <p:nvSpPr>
              <p:cNvPr id="60" name="iṧḷí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481088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61" name="î$ļï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481088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47" name="i$ḻïḍè">
              <a:extLst>
                <a:ext uri="{FF2B5EF4-FFF2-40B4-BE49-F238E27FC236}">
                  <a16:creationId xmlns:a16="http://schemas.microsoft.com/office/drawing/2014/main" xmlns="" id="{C9E5B922-240A-483F-A8DF-05BF189A3C07}"/>
                </a:ext>
              </a:extLst>
            </p:cNvPr>
            <p:cNvSpPr/>
            <p:nvPr/>
          </p:nvSpPr>
          <p:spPr>
            <a:xfrm>
              <a:off x="7010804" y="3242390"/>
              <a:ext cx="916288" cy="916288"/>
            </a:xfrm>
            <a:prstGeom prst="diamond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3</a:t>
              </a:r>
              <a:endParaRPr lang="zh-CN" altLang="en-US" sz="2000" b="1" dirty="0"/>
            </a:p>
          </p:txBody>
        </p:sp>
        <p:grpSp>
          <p:nvGrpSpPr>
            <p:cNvPr id="48" name="ísľïḋê">
              <a:extLst>
                <a:ext uri="{FF2B5EF4-FFF2-40B4-BE49-F238E27FC236}">
                  <a16:creationId xmlns:a16="http://schemas.microsoft.com/office/drawing/2014/main" xmlns="" id="{91060B69-496E-4E0A-AEA7-92B584AF3F3D}"/>
                </a:ext>
              </a:extLst>
            </p:cNvPr>
            <p:cNvGrpSpPr/>
            <p:nvPr/>
          </p:nvGrpSpPr>
          <p:grpSpPr>
            <a:xfrm>
              <a:off x="6177592" y="4617934"/>
              <a:ext cx="2582713" cy="1516166"/>
              <a:chOff x="4295426" y="4297834"/>
              <a:chExt cx="1712561" cy="1516166"/>
            </a:xfrm>
          </p:grpSpPr>
          <p:sp>
            <p:nvSpPr>
              <p:cNvPr id="58" name="íşḷi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295426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9" name="íŝľï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295426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9" name="iṣļïďè">
              <a:extLst>
                <a:ext uri="{FF2B5EF4-FFF2-40B4-BE49-F238E27FC236}">
                  <a16:creationId xmlns:a16="http://schemas.microsoft.com/office/drawing/2014/main" xmlns="" id="{0D057597-1A73-45B6-86C8-F457BFD20BD7}"/>
                </a:ext>
              </a:extLst>
            </p:cNvPr>
            <p:cNvGrpSpPr/>
            <p:nvPr/>
          </p:nvGrpSpPr>
          <p:grpSpPr>
            <a:xfrm>
              <a:off x="8936188" y="4617934"/>
              <a:ext cx="2582713" cy="1516166"/>
              <a:chOff x="6109764" y="4297834"/>
              <a:chExt cx="1712561" cy="1516166"/>
            </a:xfrm>
          </p:grpSpPr>
          <p:sp>
            <p:nvSpPr>
              <p:cNvPr id="56" name="iSlí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09764" y="4685432"/>
                <a:ext cx="1712561" cy="1128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57" name="îṥḷi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09764" y="4297834"/>
                <a:ext cx="171256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50" name="ïṩḻïdé">
              <a:extLst>
                <a:ext uri="{FF2B5EF4-FFF2-40B4-BE49-F238E27FC236}">
                  <a16:creationId xmlns:a16="http://schemas.microsoft.com/office/drawing/2014/main" xmlns="" id="{82FC85E5-DA48-4B28-8BFF-BE662AD100BE}"/>
                </a:ext>
              </a:extLst>
            </p:cNvPr>
            <p:cNvSpPr/>
            <p:nvPr/>
          </p:nvSpPr>
          <p:spPr>
            <a:xfrm>
              <a:off x="9769400" y="3242390"/>
              <a:ext cx="916288" cy="916288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4</a:t>
              </a:r>
              <a:endParaRPr lang="zh-CN" altLang="en-US" sz="2000" b="1" dirty="0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47B69CC6-36A2-4987-9E87-799194D2EC1B}"/>
                </a:ext>
              </a:extLst>
            </p:cNvPr>
            <p:cNvCxnSpPr/>
            <p:nvPr/>
          </p:nvCxnSpPr>
          <p:spPr>
            <a:xfrm>
              <a:off x="3331055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D46A79F0-63DD-46F5-A0EF-4C8F09288553}"/>
                </a:ext>
              </a:extLst>
            </p:cNvPr>
            <p:cNvCxnSpPr/>
            <p:nvPr/>
          </p:nvCxnSpPr>
          <p:spPr>
            <a:xfrm>
              <a:off x="6089651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2B8BBFD8-A4C0-4156-8B01-80B3362144EC}"/>
                </a:ext>
              </a:extLst>
            </p:cNvPr>
            <p:cNvCxnSpPr/>
            <p:nvPr/>
          </p:nvCxnSpPr>
          <p:spPr>
            <a:xfrm>
              <a:off x="8848249" y="4617934"/>
              <a:ext cx="0" cy="1516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ïsḻïde">
              <a:extLst>
                <a:ext uri="{FF2B5EF4-FFF2-40B4-BE49-F238E27FC236}">
                  <a16:creationId xmlns:a16="http://schemas.microsoft.com/office/drawing/2014/main" xmlns="" id="{37659DC4-E67C-4061-8EEA-F842BABE0661}"/>
                </a:ext>
              </a:extLst>
            </p:cNvPr>
            <p:cNvSpPr txBox="1"/>
            <p:nvPr/>
          </p:nvSpPr>
          <p:spPr>
            <a:xfrm>
              <a:off x="666750" y="14655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/>
                <a:t>Unified fonts make reading more fluent.</a:t>
              </a:r>
            </a:p>
          </p:txBody>
        </p:sp>
        <p:sp>
          <p:nvSpPr>
            <p:cNvPr id="55" name="í$ļïďê">
              <a:extLst>
                <a:ext uri="{FF2B5EF4-FFF2-40B4-BE49-F238E27FC236}">
                  <a16:creationId xmlns:a16="http://schemas.microsoft.com/office/drawing/2014/main" xmlns="" id="{085294F2-93C3-4D02-92E5-86330619B653}"/>
                </a:ext>
              </a:extLst>
            </p:cNvPr>
            <p:cNvSpPr txBox="1"/>
            <p:nvPr/>
          </p:nvSpPr>
          <p:spPr>
            <a:xfrm>
              <a:off x="666751" y="2047525"/>
              <a:ext cx="10858495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651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í$ľïďé">
            <a:extLst>
              <a:ext uri="{FF2B5EF4-FFF2-40B4-BE49-F238E27FC236}">
                <a16:creationId xmlns:a16="http://schemas.microsoft.com/office/drawing/2014/main" xmlns="" id="{A7015A6A-CECE-41A0-8C27-666EE7928A77}"/>
              </a:ext>
            </a:extLst>
          </p:cNvPr>
          <p:cNvGrpSpPr/>
          <p:nvPr/>
        </p:nvGrpSpPr>
        <p:grpSpPr>
          <a:xfrm>
            <a:off x="-930109" y="1051361"/>
            <a:ext cx="2490640" cy="4778319"/>
            <a:chOff x="-930109" y="1051361"/>
            <a:chExt cx="2490640" cy="4778319"/>
          </a:xfrm>
        </p:grpSpPr>
        <p:sp>
          <p:nvSpPr>
            <p:cNvPr id="27" name="ï$ľiḋê">
              <a:extLst>
                <a:ext uri="{FF2B5EF4-FFF2-40B4-BE49-F238E27FC236}">
                  <a16:creationId xmlns:a16="http://schemas.microsoft.com/office/drawing/2014/main" xmlns="" id="{7F46EE96-A1FA-440A-BDAB-D0049E3A87FA}"/>
                </a:ext>
              </a:extLst>
            </p:cNvPr>
            <p:cNvSpPr/>
            <p:nvPr/>
          </p:nvSpPr>
          <p:spPr bwMode="auto">
            <a:xfrm rot="13500000">
              <a:off x="-930105" y="3969472"/>
              <a:ext cx="1860208" cy="1860208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ḷíḋè">
              <a:extLst>
                <a:ext uri="{FF2B5EF4-FFF2-40B4-BE49-F238E27FC236}">
                  <a16:creationId xmlns:a16="http://schemas.microsoft.com/office/drawing/2014/main" xmlns="" id="{20B1B799-CB63-4DF9-A69C-DC3F4EEAD01C}"/>
                </a:ext>
              </a:extLst>
            </p:cNvPr>
            <p:cNvSpPr/>
            <p:nvPr/>
          </p:nvSpPr>
          <p:spPr bwMode="auto">
            <a:xfrm rot="2700000">
              <a:off x="-930109" y="1051361"/>
              <a:ext cx="1860208" cy="1860208"/>
            </a:xfrm>
            <a:custGeom>
              <a:avLst/>
              <a:gdLst>
                <a:gd name="connsiteX0" fmla="*/ 0 w 1860208"/>
                <a:gd name="connsiteY0" fmla="*/ 0 h 1860208"/>
                <a:gd name="connsiteX1" fmla="*/ 1860208 w 1860208"/>
                <a:gd name="connsiteY1" fmla="*/ 0 h 1860208"/>
                <a:gd name="connsiteX2" fmla="*/ 1860208 w 1860208"/>
                <a:gd name="connsiteY2" fmla="*/ 1860208 h 186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60208" h="1860208">
                  <a:moveTo>
                    <a:pt x="0" y="0"/>
                  </a:moveTo>
                  <a:lnTo>
                    <a:pt x="1860208" y="0"/>
                  </a:lnTo>
                  <a:lnTo>
                    <a:pt x="1860208" y="186020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9" name="íš1îde">
              <a:extLst>
                <a:ext uri="{FF2B5EF4-FFF2-40B4-BE49-F238E27FC236}">
                  <a16:creationId xmlns:a16="http://schemas.microsoft.com/office/drawing/2014/main" xmlns="" id="{A0B352D9-78B2-46FC-9D74-21310ED97128}"/>
                </a:ext>
              </a:extLst>
            </p:cNvPr>
            <p:cNvSpPr/>
            <p:nvPr/>
          </p:nvSpPr>
          <p:spPr bwMode="auto">
            <a:xfrm rot="5400000">
              <a:off x="-780266" y="2648735"/>
              <a:ext cx="3121063" cy="1560531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tx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ïšḻíḑè">
            <a:extLst>
              <a:ext uri="{FF2B5EF4-FFF2-40B4-BE49-F238E27FC236}">
                <a16:creationId xmlns:a16="http://schemas.microsoft.com/office/drawing/2014/main" xmlns="" id="{5718858D-0B82-471A-B8EF-D70CBA3DD8BA}"/>
              </a:ext>
            </a:extLst>
          </p:cNvPr>
          <p:cNvSpPr/>
          <p:nvPr/>
        </p:nvSpPr>
        <p:spPr>
          <a:xfrm>
            <a:off x="1543012" y="2978855"/>
            <a:ext cx="3742988" cy="923330"/>
          </a:xfrm>
          <a:prstGeom prst="rect">
            <a:avLst/>
          </a:prstGeom>
        </p:spPr>
        <p:txBody>
          <a:bodyPr wrap="square" anchor="ctr" anchorCtr="1">
            <a:normAutofit fontScale="85000" lnSpcReduction="10000"/>
          </a:bodyPr>
          <a:lstStyle/>
          <a:p>
            <a:pPr algn="r"/>
            <a:r>
              <a:rPr lang="en-US" altLang="zh-CN" sz="5400" b="1" spc="300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9" name="í$ļide">
            <a:extLst>
              <a:ext uri="{FF2B5EF4-FFF2-40B4-BE49-F238E27FC236}">
                <a16:creationId xmlns:a16="http://schemas.microsoft.com/office/drawing/2014/main" xmlns="" id="{4CB8FB49-6E9B-4E11-8D03-2D6E634083E8}"/>
              </a:ext>
            </a:extLst>
          </p:cNvPr>
          <p:cNvSpPr/>
          <p:nvPr/>
        </p:nvSpPr>
        <p:spPr>
          <a:xfrm>
            <a:off x="6281651" y="4646025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işḷíďé">
            <a:extLst>
              <a:ext uri="{FF2B5EF4-FFF2-40B4-BE49-F238E27FC236}">
                <a16:creationId xmlns:a16="http://schemas.microsoft.com/office/drawing/2014/main" xmlns="" id="{65748B5F-580A-4920-96B3-24933C7D0899}"/>
              </a:ext>
            </a:extLst>
          </p:cNvPr>
          <p:cNvSpPr/>
          <p:nvPr/>
        </p:nvSpPr>
        <p:spPr>
          <a:xfrm>
            <a:off x="6281651" y="3767449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ïṣ1iďê">
            <a:extLst>
              <a:ext uri="{FF2B5EF4-FFF2-40B4-BE49-F238E27FC236}">
                <a16:creationId xmlns:a16="http://schemas.microsoft.com/office/drawing/2014/main" xmlns="" id="{C29C8BBC-1EF2-41DD-BB54-791B005E543C}"/>
              </a:ext>
            </a:extLst>
          </p:cNvPr>
          <p:cNvSpPr/>
          <p:nvPr/>
        </p:nvSpPr>
        <p:spPr>
          <a:xfrm>
            <a:off x="6281651" y="2888873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2" name="işļíḓé">
            <a:extLst>
              <a:ext uri="{FF2B5EF4-FFF2-40B4-BE49-F238E27FC236}">
                <a16:creationId xmlns:a16="http://schemas.microsoft.com/office/drawing/2014/main" xmlns="" id="{B8A3B38B-A5F0-4E09-B519-1CA212FF68B0}"/>
              </a:ext>
            </a:extLst>
          </p:cNvPr>
          <p:cNvSpPr/>
          <p:nvPr/>
        </p:nvSpPr>
        <p:spPr>
          <a:xfrm>
            <a:off x="6281653" y="2010297"/>
            <a:ext cx="624349" cy="624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5" name="î$ḷiḑe">
            <a:extLst>
              <a:ext uri="{FF2B5EF4-FFF2-40B4-BE49-F238E27FC236}">
                <a16:creationId xmlns:a16="http://schemas.microsoft.com/office/drawing/2014/main" xmlns="" id="{5FED8F1C-55EA-4E8F-9BF0-832734E2BBC4}"/>
              </a:ext>
            </a:extLst>
          </p:cNvPr>
          <p:cNvSpPr txBox="1"/>
          <p:nvPr/>
        </p:nvSpPr>
        <p:spPr>
          <a:xfrm>
            <a:off x="6906036" y="4634516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请在此输入目录标题文本</a:t>
            </a:r>
          </a:p>
        </p:txBody>
      </p:sp>
      <p:sp>
        <p:nvSpPr>
          <p:cNvPr id="16" name="íśḻíḑê">
            <a:extLst>
              <a:ext uri="{FF2B5EF4-FFF2-40B4-BE49-F238E27FC236}">
                <a16:creationId xmlns:a16="http://schemas.microsoft.com/office/drawing/2014/main" xmlns="" id="{F2A883EE-1DDE-4F55-BA7A-8B32930CA608}"/>
              </a:ext>
            </a:extLst>
          </p:cNvPr>
          <p:cNvSpPr txBox="1"/>
          <p:nvPr/>
        </p:nvSpPr>
        <p:spPr>
          <a:xfrm>
            <a:off x="6906036" y="4938497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7" name="ísḻïḑê">
            <a:extLst>
              <a:ext uri="{FF2B5EF4-FFF2-40B4-BE49-F238E27FC236}">
                <a16:creationId xmlns:a16="http://schemas.microsoft.com/office/drawing/2014/main" xmlns="" id="{3BB58781-81A7-4D20-B91A-339A4539F3B5}"/>
              </a:ext>
            </a:extLst>
          </p:cNvPr>
          <p:cNvSpPr txBox="1"/>
          <p:nvPr/>
        </p:nvSpPr>
        <p:spPr>
          <a:xfrm>
            <a:off x="6906036" y="3755940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请在此输入目录标题文本</a:t>
            </a:r>
          </a:p>
        </p:txBody>
      </p:sp>
      <p:sp>
        <p:nvSpPr>
          <p:cNvPr id="18" name="isļïḓé">
            <a:extLst>
              <a:ext uri="{FF2B5EF4-FFF2-40B4-BE49-F238E27FC236}">
                <a16:creationId xmlns:a16="http://schemas.microsoft.com/office/drawing/2014/main" xmlns="" id="{C1210467-D73D-4FEE-B1B1-2FA5C65116C8}"/>
              </a:ext>
            </a:extLst>
          </p:cNvPr>
          <p:cNvSpPr txBox="1"/>
          <p:nvPr/>
        </p:nvSpPr>
        <p:spPr>
          <a:xfrm>
            <a:off x="6906036" y="4059921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9" name="íşlíḍê">
            <a:extLst>
              <a:ext uri="{FF2B5EF4-FFF2-40B4-BE49-F238E27FC236}">
                <a16:creationId xmlns:a16="http://schemas.microsoft.com/office/drawing/2014/main" xmlns="" id="{1861FD2D-DDFF-458F-9C59-BA1E496F7384}"/>
              </a:ext>
            </a:extLst>
          </p:cNvPr>
          <p:cNvSpPr txBox="1"/>
          <p:nvPr/>
        </p:nvSpPr>
        <p:spPr>
          <a:xfrm>
            <a:off x="6906036" y="2877364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请在此输入目录标题文本</a:t>
            </a:r>
          </a:p>
        </p:txBody>
      </p:sp>
      <p:sp>
        <p:nvSpPr>
          <p:cNvPr id="20" name="ïŝḻiḍé">
            <a:extLst>
              <a:ext uri="{FF2B5EF4-FFF2-40B4-BE49-F238E27FC236}">
                <a16:creationId xmlns:a16="http://schemas.microsoft.com/office/drawing/2014/main" xmlns="" id="{7A1FA166-3644-4FF5-B295-BA9D24E332C7}"/>
              </a:ext>
            </a:extLst>
          </p:cNvPr>
          <p:cNvSpPr txBox="1"/>
          <p:nvPr/>
        </p:nvSpPr>
        <p:spPr>
          <a:xfrm>
            <a:off x="6906036" y="3181345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21" name="i$lídè">
            <a:extLst>
              <a:ext uri="{FF2B5EF4-FFF2-40B4-BE49-F238E27FC236}">
                <a16:creationId xmlns:a16="http://schemas.microsoft.com/office/drawing/2014/main" xmlns="" id="{88BB2FBC-F9E3-4D4A-A14D-774CBBCF9A6B}"/>
              </a:ext>
            </a:extLst>
          </p:cNvPr>
          <p:cNvSpPr txBox="1"/>
          <p:nvPr/>
        </p:nvSpPr>
        <p:spPr>
          <a:xfrm>
            <a:off x="6906036" y="1998788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zh-CN" altLang="en-US" sz="1600" b="1" dirty="0"/>
              <a:t>请在此输入目录标题文本</a:t>
            </a:r>
          </a:p>
        </p:txBody>
      </p:sp>
      <p:sp>
        <p:nvSpPr>
          <p:cNvPr id="22" name="ïSḷîḓé">
            <a:extLst>
              <a:ext uri="{FF2B5EF4-FFF2-40B4-BE49-F238E27FC236}">
                <a16:creationId xmlns:a16="http://schemas.microsoft.com/office/drawing/2014/main" xmlns="" id="{A95F7B97-9C51-42EB-AB98-65728ED029AD}"/>
              </a:ext>
            </a:extLst>
          </p:cNvPr>
          <p:cNvSpPr txBox="1"/>
          <p:nvPr/>
        </p:nvSpPr>
        <p:spPr>
          <a:xfrm>
            <a:off x="6906036" y="2302769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E32E640-B6ED-4EFE-957A-AAD95DCF3AAB}"/>
              </a:ext>
            </a:extLst>
          </p:cNvPr>
          <p:cNvCxnSpPr/>
          <p:nvPr/>
        </p:nvCxnSpPr>
        <p:spPr>
          <a:xfrm>
            <a:off x="6951192" y="270941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9E2D5EA-51F3-4E72-84C3-3CE94BF2E84E}"/>
              </a:ext>
            </a:extLst>
          </p:cNvPr>
          <p:cNvCxnSpPr/>
          <p:nvPr/>
        </p:nvCxnSpPr>
        <p:spPr>
          <a:xfrm>
            <a:off x="6951192" y="3633339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836C54C-28CC-4860-AF9D-44ABB7440248}"/>
              </a:ext>
            </a:extLst>
          </p:cNvPr>
          <p:cNvCxnSpPr/>
          <p:nvPr/>
        </p:nvCxnSpPr>
        <p:spPr>
          <a:xfrm>
            <a:off x="6951192" y="4557264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91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42C609-C175-4DD3-AC86-A257B7FB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8EB76-26E6-4FFE-A4E2-5D8A6FAD5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4C935F-D0A9-41DA-BE29-E40CBDFC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00091eef-2658-4908-ae12-dd5286d02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451BAF-52CC-4C85-A2DD-8E036F1B1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29" y="1169923"/>
            <a:ext cx="10865363" cy="5006265"/>
            <a:chOff x="670829" y="1169923"/>
            <a:chExt cx="10865363" cy="5006265"/>
          </a:xfrm>
        </p:grpSpPr>
        <p:sp>
          <p:nvSpPr>
            <p:cNvPr id="6" name="iśḻiḍé">
              <a:extLst>
                <a:ext uri="{FF2B5EF4-FFF2-40B4-BE49-F238E27FC236}">
                  <a16:creationId xmlns:a16="http://schemas.microsoft.com/office/drawing/2014/main" xmlns="" id="{818EA5B5-A298-4D1B-9892-5E687A4705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2217" y="3276600"/>
              <a:ext cx="152400" cy="1524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sliḍè">
              <a:extLst>
                <a:ext uri="{FF2B5EF4-FFF2-40B4-BE49-F238E27FC236}">
                  <a16:creationId xmlns:a16="http://schemas.microsoft.com/office/drawing/2014/main" xmlns="" id="{524568C9-B212-4399-B1EB-E3BB8C25EE3D}"/>
                </a:ext>
              </a:extLst>
            </p:cNvPr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8" name="íşļiďè">
                <a:extLst>
                  <a:ext uri="{FF2B5EF4-FFF2-40B4-BE49-F238E27FC236}">
                    <a16:creationId xmlns:a16="http://schemas.microsoft.com/office/drawing/2014/main" xmlns="" id="{6F613C9B-59CE-40C5-A886-9E7B862E2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í$1ïḍe">
                <a:extLst>
                  <a:ext uri="{FF2B5EF4-FFF2-40B4-BE49-F238E27FC236}">
                    <a16:creationId xmlns:a16="http://schemas.microsoft.com/office/drawing/2014/main" xmlns="" id="{AD42F5AF-802D-47CB-A98A-E6E81BFA3885}"/>
                  </a:ext>
                </a:extLst>
              </p:cNvPr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60" name="iṡḻíďê">
                  <a:extLst>
                    <a:ext uri="{FF2B5EF4-FFF2-40B4-BE49-F238E27FC236}">
                      <a16:creationId xmlns:a16="http://schemas.microsoft.com/office/drawing/2014/main" xmlns="" id="{FD32874D-DC9B-48FC-A239-002F5F5D3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ṣ1iďê">
                  <a:extLst>
                    <a:ext uri="{FF2B5EF4-FFF2-40B4-BE49-F238E27FC236}">
                      <a16:creationId xmlns:a16="http://schemas.microsoft.com/office/drawing/2014/main" xmlns="" id="{046C6EE0-E390-4487-A8C0-B2007E4BB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ṩḻîḍè">
                  <a:extLst>
                    <a:ext uri="{FF2B5EF4-FFF2-40B4-BE49-F238E27FC236}">
                      <a16:creationId xmlns:a16="http://schemas.microsoft.com/office/drawing/2014/main" xmlns="" id="{1A7ADA5D-8805-4904-A020-931DA43BD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Sḷîḋê">
                  <a:extLst>
                    <a:ext uri="{FF2B5EF4-FFF2-40B4-BE49-F238E27FC236}">
                      <a16:creationId xmlns:a16="http://schemas.microsoft.com/office/drawing/2014/main" xmlns="" id="{66191610-70B1-499D-8C10-0A511E8C1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ṧḷíďé">
                  <a:extLst>
                    <a:ext uri="{FF2B5EF4-FFF2-40B4-BE49-F238E27FC236}">
                      <a16:creationId xmlns:a16="http://schemas.microsoft.com/office/drawing/2014/main" xmlns="" id="{936C172A-D0B0-4D64-9F45-FE2004C49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ṧļiḓe">
                  <a:extLst>
                    <a:ext uri="{FF2B5EF4-FFF2-40B4-BE49-F238E27FC236}">
                      <a16:creationId xmlns:a16="http://schemas.microsoft.com/office/drawing/2014/main" xmlns="" id="{244AB41F-3DCF-46B1-B78E-6CEC829316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ṥľîḋe">
                  <a:extLst>
                    <a:ext uri="{FF2B5EF4-FFF2-40B4-BE49-F238E27FC236}">
                      <a16:creationId xmlns:a16="http://schemas.microsoft.com/office/drawing/2014/main" xmlns="" id="{0AE7BA12-1294-45AC-AE3E-63FA37535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ľidê">
                  <a:extLst>
                    <a:ext uri="{FF2B5EF4-FFF2-40B4-BE49-F238E27FC236}">
                      <a16:creationId xmlns:a16="http://schemas.microsoft.com/office/drawing/2014/main" xmlns="" id="{3EEF7512-086C-4BDD-9D44-122BB4340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ŝļídê">
                  <a:extLst>
                    <a:ext uri="{FF2B5EF4-FFF2-40B4-BE49-F238E27FC236}">
                      <a16:creationId xmlns:a16="http://schemas.microsoft.com/office/drawing/2014/main" xmlns="" id="{CF4B7C4D-B3D6-493C-901D-F887A0D37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ṩliďe">
                  <a:extLst>
                    <a:ext uri="{FF2B5EF4-FFF2-40B4-BE49-F238E27FC236}">
                      <a16:creationId xmlns:a16="http://schemas.microsoft.com/office/drawing/2014/main" xmlns="" id="{F42E6D7E-12AB-423B-9E93-AEEDA53E3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ṧḷîḋe">
                  <a:extLst>
                    <a:ext uri="{FF2B5EF4-FFF2-40B4-BE49-F238E27FC236}">
                      <a16:creationId xmlns:a16="http://schemas.microsoft.com/office/drawing/2014/main" xmlns="" id="{BCFD1EDA-0BD5-4FCC-BC08-4F6DEAD83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şḷïḓê">
                  <a:extLst>
                    <a:ext uri="{FF2B5EF4-FFF2-40B4-BE49-F238E27FC236}">
                      <a16:creationId xmlns:a16="http://schemas.microsoft.com/office/drawing/2014/main" xmlns="" id="{93E3B7E0-C5C6-432D-AF5F-EFE7FBAFF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ḷîḍe">
                  <a:extLst>
                    <a:ext uri="{FF2B5EF4-FFF2-40B4-BE49-F238E27FC236}">
                      <a16:creationId xmlns:a16="http://schemas.microsoft.com/office/drawing/2014/main" xmlns="" id="{2C21EBD4-F6BB-4BC4-87C8-A2645B4F31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ṩḷîďe">
                  <a:extLst>
                    <a:ext uri="{FF2B5EF4-FFF2-40B4-BE49-F238E27FC236}">
                      <a16:creationId xmlns:a16="http://schemas.microsoft.com/office/drawing/2014/main" xmlns="" id="{033A7216-A2E1-4D04-9FB5-B42D673843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ṥļïḋè">
                  <a:extLst>
                    <a:ext uri="{FF2B5EF4-FFF2-40B4-BE49-F238E27FC236}">
                      <a16:creationId xmlns:a16="http://schemas.microsoft.com/office/drawing/2014/main" xmlns="" id="{D999112F-BB1C-4D31-93B1-4E73B044C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ŝḷíḑé">
                  <a:extLst>
                    <a:ext uri="{FF2B5EF4-FFF2-40B4-BE49-F238E27FC236}">
                      <a16:creationId xmlns:a16="http://schemas.microsoft.com/office/drawing/2014/main" xmlns="" id="{02CBF2E3-0ED2-4930-863B-0190BCB25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ḻiďe">
                  <a:extLst>
                    <a:ext uri="{FF2B5EF4-FFF2-40B4-BE49-F238E27FC236}">
                      <a16:creationId xmlns:a16="http://schemas.microsoft.com/office/drawing/2014/main" xmlns="" id="{D10F00A9-28FC-4E79-AAD6-4E0A9231B0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šḻïḑê">
                  <a:extLst>
                    <a:ext uri="{FF2B5EF4-FFF2-40B4-BE49-F238E27FC236}">
                      <a16:creationId xmlns:a16="http://schemas.microsoft.com/office/drawing/2014/main" xmlns="" id="{94677691-E03F-4E72-96E0-5A600BB05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ś1iḑè">
                  <a:extLst>
                    <a:ext uri="{FF2B5EF4-FFF2-40B4-BE49-F238E27FC236}">
                      <a16:creationId xmlns:a16="http://schemas.microsoft.com/office/drawing/2014/main" xmlns="" id="{7F3023E3-CBE1-48BE-AE6C-1D56AFF17A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ṡḻîḑé">
                  <a:extLst>
                    <a:ext uri="{FF2B5EF4-FFF2-40B4-BE49-F238E27FC236}">
                      <a16:creationId xmlns:a16="http://schemas.microsoft.com/office/drawing/2014/main" xmlns="" id="{D790F9C2-15FF-4D7C-B76F-1D5DC4E93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śļíḓe">
                  <a:extLst>
                    <a:ext uri="{FF2B5EF4-FFF2-40B4-BE49-F238E27FC236}">
                      <a16:creationId xmlns:a16="http://schemas.microsoft.com/office/drawing/2014/main" xmlns="" id="{AC1BD594-567D-4AA2-A01E-380C448F00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ṩļidé">
                  <a:extLst>
                    <a:ext uri="{FF2B5EF4-FFF2-40B4-BE49-F238E27FC236}">
                      <a16:creationId xmlns:a16="http://schemas.microsoft.com/office/drawing/2014/main" xmlns="" id="{74C17752-B1B0-4A1A-88AE-358C051163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ľíḍe">
                  <a:extLst>
                    <a:ext uri="{FF2B5EF4-FFF2-40B4-BE49-F238E27FC236}">
                      <a16:creationId xmlns:a16="http://schemas.microsoft.com/office/drawing/2014/main" xmlns="" id="{281AADB5-204C-4658-BA49-64FEF89E6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i$ḻïḓe">
                  <a:extLst>
                    <a:ext uri="{FF2B5EF4-FFF2-40B4-BE49-F238E27FC236}">
                      <a16:creationId xmlns:a16="http://schemas.microsoft.com/office/drawing/2014/main" xmlns="" id="{75BEA121-0FAD-409F-B9E9-5DC8A457C7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ṧlíďè">
                  <a:extLst>
                    <a:ext uri="{FF2B5EF4-FFF2-40B4-BE49-F238E27FC236}">
                      <a16:creationId xmlns:a16="http://schemas.microsoft.com/office/drawing/2014/main" xmlns="" id="{F22CE245-7AF5-410E-BDF6-962B00A1A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ŝliḓé">
                  <a:extLst>
                    <a:ext uri="{FF2B5EF4-FFF2-40B4-BE49-F238E27FC236}">
                      <a16:creationId xmlns:a16="http://schemas.microsoft.com/office/drawing/2014/main" xmlns="" id="{7DFA22FE-1DDE-4E11-A3A9-531082B3F8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ş1ïḓe">
                  <a:extLst>
                    <a:ext uri="{FF2B5EF4-FFF2-40B4-BE49-F238E27FC236}">
                      <a16:creationId xmlns:a16="http://schemas.microsoft.com/office/drawing/2014/main" xmlns="" id="{D7404126-08AD-4552-8BBC-FCAE4F2B855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ṧ1íďe">
                  <a:extLst>
                    <a:ext uri="{FF2B5EF4-FFF2-40B4-BE49-F238E27FC236}">
                      <a16:creationId xmlns:a16="http://schemas.microsoft.com/office/drawing/2014/main" xmlns="" id="{F5D4C444-E04B-4420-B13B-A8118DB3C4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ḻïḍè">
                  <a:extLst>
                    <a:ext uri="{FF2B5EF4-FFF2-40B4-BE49-F238E27FC236}">
                      <a16:creationId xmlns:a16="http://schemas.microsoft.com/office/drawing/2014/main" xmlns="" id="{4D2092F2-654C-403B-AFC3-1B43418EAF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îŝľîde">
              <a:extLst>
                <a:ext uri="{FF2B5EF4-FFF2-40B4-BE49-F238E27FC236}">
                  <a16:creationId xmlns:a16="http://schemas.microsoft.com/office/drawing/2014/main" xmlns="" id="{638D4F12-A18C-4AE7-8F23-1F772791A5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ŝļíḑè">
              <a:extLst>
                <a:ext uri="{FF2B5EF4-FFF2-40B4-BE49-F238E27FC236}">
                  <a16:creationId xmlns:a16="http://schemas.microsoft.com/office/drawing/2014/main" xmlns="" id="{114C7BF6-F34A-4512-A127-E60234ED6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sļîḑê">
              <a:extLst>
                <a:ext uri="{FF2B5EF4-FFF2-40B4-BE49-F238E27FC236}">
                  <a16:creationId xmlns:a16="http://schemas.microsoft.com/office/drawing/2014/main" xmlns="" id="{D579B5A8-A7C3-4289-9EE5-3E0F5E6752D0}"/>
                </a:ext>
              </a:extLst>
            </p:cNvPr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4" name="íşļïďè">
                <a:extLst>
                  <a:ext uri="{FF2B5EF4-FFF2-40B4-BE49-F238E27FC236}">
                    <a16:creationId xmlns:a16="http://schemas.microsoft.com/office/drawing/2014/main" xmlns="" id="{10EC9E58-B95F-4A60-9272-810E34FC0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ľïḑe">
                <a:extLst>
                  <a:ext uri="{FF2B5EF4-FFF2-40B4-BE49-F238E27FC236}">
                    <a16:creationId xmlns:a16="http://schemas.microsoft.com/office/drawing/2014/main" xmlns="" id="{B6DE6BDD-1B60-4F78-AA4B-46F9BF17D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ṧḷïḍê">
                <a:extLst>
                  <a:ext uri="{FF2B5EF4-FFF2-40B4-BE49-F238E27FC236}">
                    <a16:creationId xmlns:a16="http://schemas.microsoft.com/office/drawing/2014/main" xmlns="" id="{37BDE861-BA1C-4839-8A8B-242A4F3E0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lïḑe">
                <a:extLst>
                  <a:ext uri="{FF2B5EF4-FFF2-40B4-BE49-F238E27FC236}">
                    <a16:creationId xmlns:a16="http://schemas.microsoft.com/office/drawing/2014/main" xmlns="" id="{761289C8-76B0-431F-B05D-108F8EF77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ḻîďè">
              <a:extLst>
                <a:ext uri="{FF2B5EF4-FFF2-40B4-BE49-F238E27FC236}">
                  <a16:creationId xmlns:a16="http://schemas.microsoft.com/office/drawing/2014/main" xmlns="" id="{775B4522-8F31-4651-9FBA-65976CC3A935}"/>
                </a:ext>
              </a:extLst>
            </p:cNvPr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7" name="işḷide">
                <a:extLst>
                  <a:ext uri="{FF2B5EF4-FFF2-40B4-BE49-F238E27FC236}">
                    <a16:creationId xmlns:a16="http://schemas.microsoft.com/office/drawing/2014/main" xmlns="" id="{D8F8FA3D-28DB-4DD4-A302-C5938D7BB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îŝľíḓé">
                <a:extLst>
                  <a:ext uri="{FF2B5EF4-FFF2-40B4-BE49-F238E27FC236}">
                    <a16:creationId xmlns:a16="http://schemas.microsoft.com/office/drawing/2014/main" xmlns="" id="{8469CA03-C29C-4223-9B1F-268893F324E4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9" name="îšlïde">
                  <a:extLst>
                    <a:ext uri="{FF2B5EF4-FFF2-40B4-BE49-F238E27FC236}">
                      <a16:creationId xmlns:a16="http://schemas.microsoft.com/office/drawing/2014/main" xmlns="" id="{0E8746C4-8F4C-47C8-93FC-E3599FAAAC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1îďè">
                  <a:extLst>
                    <a:ext uri="{FF2B5EF4-FFF2-40B4-BE49-F238E27FC236}">
                      <a16:creationId xmlns:a16="http://schemas.microsoft.com/office/drawing/2014/main" xmlns="" id="{A7059CE2-4E89-45B9-9E74-AB672572F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ṧ1íḓè">
                  <a:extLst>
                    <a:ext uri="{FF2B5EF4-FFF2-40B4-BE49-F238E27FC236}">
                      <a16:creationId xmlns:a16="http://schemas.microsoft.com/office/drawing/2014/main" xmlns="" id="{2310DA71-B7AB-4F17-8B7A-2B5A7D1325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šľîdê">
                  <a:extLst>
                    <a:ext uri="{FF2B5EF4-FFF2-40B4-BE49-F238E27FC236}">
                      <a16:creationId xmlns:a16="http://schemas.microsoft.com/office/drawing/2014/main" xmlns="" id="{3C253F0A-D8B4-43AA-81CB-2AE53EA85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ṩľîḑê">
                  <a:extLst>
                    <a:ext uri="{FF2B5EF4-FFF2-40B4-BE49-F238E27FC236}">
                      <a16:creationId xmlns:a16="http://schemas.microsoft.com/office/drawing/2014/main" xmlns="" id="{3A621439-A934-4C36-B283-0D508ECCA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îş1iḍè">
              <a:extLst>
                <a:ext uri="{FF2B5EF4-FFF2-40B4-BE49-F238E27FC236}">
                  <a16:creationId xmlns:a16="http://schemas.microsoft.com/office/drawing/2014/main" xmlns="" id="{9A4F42AF-7D3D-4B12-8161-174B2A2EF576}"/>
                </a:ext>
              </a:extLst>
            </p:cNvPr>
            <p:cNvGrpSpPr/>
            <p:nvPr/>
          </p:nvGrpSpPr>
          <p:grpSpPr>
            <a:xfrm>
              <a:off x="5617397" y="2082706"/>
              <a:ext cx="966792" cy="971549"/>
              <a:chOff x="5137150" y="-1846263"/>
              <a:chExt cx="1935163" cy="1944688"/>
            </a:xfrm>
          </p:grpSpPr>
          <p:sp>
            <p:nvSpPr>
              <p:cNvPr id="38" name="îš1íḍé">
                <a:extLst>
                  <a:ext uri="{FF2B5EF4-FFF2-40B4-BE49-F238E27FC236}">
                    <a16:creationId xmlns:a16="http://schemas.microsoft.com/office/drawing/2014/main" xmlns="" id="{6AB74225-B662-4539-A6CD-1FC9CEADA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íṧḷïḋe">
                <a:extLst>
                  <a:ext uri="{FF2B5EF4-FFF2-40B4-BE49-F238E27FC236}">
                    <a16:creationId xmlns:a16="http://schemas.microsoft.com/office/drawing/2014/main" xmlns="" id="{399FF1B1-945E-41BC-9F64-E299C5C3F804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40" name="ïsḷîḋe">
                  <a:extLst>
                    <a:ext uri="{FF2B5EF4-FFF2-40B4-BE49-F238E27FC236}">
                      <a16:creationId xmlns:a16="http://schemas.microsoft.com/office/drawing/2014/main" xmlns="" id="{8FE9019C-C8AF-43DA-8866-A991D2013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ṧḻïdé">
                  <a:extLst>
                    <a:ext uri="{FF2B5EF4-FFF2-40B4-BE49-F238E27FC236}">
                      <a16:creationId xmlns:a16="http://schemas.microsoft.com/office/drawing/2014/main" xmlns="" id="{9CF917E1-550F-4B48-AC1A-74866ED17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líďe">
                  <a:extLst>
                    <a:ext uri="{FF2B5EF4-FFF2-40B4-BE49-F238E27FC236}">
                      <a16:creationId xmlns:a16="http://schemas.microsoft.com/office/drawing/2014/main" xmlns="" id="{55C8D53A-7A9B-47FD-BF65-FAA0FF25D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ṧḻíḑé">
                  <a:extLst>
                    <a:ext uri="{FF2B5EF4-FFF2-40B4-BE49-F238E27FC236}">
                      <a16:creationId xmlns:a16="http://schemas.microsoft.com/office/drawing/2014/main" xmlns="" id="{050D95CC-673C-4D35-962E-0D95C24C65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Sļiďê">
                  <a:extLst>
                    <a:ext uri="{FF2B5EF4-FFF2-40B4-BE49-F238E27FC236}">
                      <a16:creationId xmlns:a16="http://schemas.microsoft.com/office/drawing/2014/main" xmlns="" id="{579B245D-074F-4939-877B-6D2386637D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ṡľîḓé">
                  <a:extLst>
                    <a:ext uri="{FF2B5EF4-FFF2-40B4-BE49-F238E27FC236}">
                      <a16:creationId xmlns:a16="http://schemas.microsoft.com/office/drawing/2014/main" xmlns="" id="{B0C2E37C-8B53-4067-B40B-7DFB49B30E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ṩļiďè">
                  <a:extLst>
                    <a:ext uri="{FF2B5EF4-FFF2-40B4-BE49-F238E27FC236}">
                      <a16:creationId xmlns:a16="http://schemas.microsoft.com/office/drawing/2014/main" xmlns="" id="{906AA4AE-F0BA-4520-A635-E006841E2B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ṡlíḍé">
              <a:extLst>
                <a:ext uri="{FF2B5EF4-FFF2-40B4-BE49-F238E27FC236}">
                  <a16:creationId xmlns:a16="http://schemas.microsoft.com/office/drawing/2014/main" xmlns="" id="{F448CA97-686E-4CFB-BF02-E32C607820E0}"/>
                </a:ext>
              </a:extLst>
            </p:cNvPr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3" name="ïslîḓê">
                <a:extLst>
                  <a:ext uri="{FF2B5EF4-FFF2-40B4-BE49-F238E27FC236}">
                    <a16:creationId xmlns:a16="http://schemas.microsoft.com/office/drawing/2014/main" xmlns="" id="{3A36F89D-3E6B-44FE-83BC-D59EC2E58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Sļide">
                <a:extLst>
                  <a:ext uri="{FF2B5EF4-FFF2-40B4-BE49-F238E27FC236}">
                    <a16:creationId xmlns:a16="http://schemas.microsoft.com/office/drawing/2014/main" xmlns="" id="{5FCD052E-07E0-4498-86C9-87DA5D0D1256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5" name="îs1ïḓé">
                  <a:extLst>
                    <a:ext uri="{FF2B5EF4-FFF2-40B4-BE49-F238E27FC236}">
                      <a16:creationId xmlns:a16="http://schemas.microsoft.com/office/drawing/2014/main" xmlns="" id="{40BEE5C3-FD1C-4729-96EC-467D75842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ṡľide">
                  <a:extLst>
                    <a:ext uri="{FF2B5EF4-FFF2-40B4-BE49-F238E27FC236}">
                      <a16:creationId xmlns:a16="http://schemas.microsoft.com/office/drawing/2014/main" xmlns="" id="{762A1698-E5D4-4B1B-8E62-EF13882332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ṥḻïḓé">
                  <a:extLst>
                    <a:ext uri="{FF2B5EF4-FFF2-40B4-BE49-F238E27FC236}">
                      <a16:creationId xmlns:a16="http://schemas.microsoft.com/office/drawing/2014/main" xmlns="" id="{3650A810-95AC-4FBA-9AA6-4EB19224A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îšlïḑê">
              <a:extLst>
                <a:ext uri="{FF2B5EF4-FFF2-40B4-BE49-F238E27FC236}">
                  <a16:creationId xmlns:a16="http://schemas.microsoft.com/office/drawing/2014/main" xmlns="" id="{DD97F47F-B8CA-46CE-A560-71EC215DD11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30" name="íṡ1îďè">
                <a:extLst>
                  <a:ext uri="{FF2B5EF4-FFF2-40B4-BE49-F238E27FC236}">
                    <a16:creationId xmlns:a16="http://schemas.microsoft.com/office/drawing/2014/main" xmlns="" id="{B5BC3320-331F-4934-9D7A-6935126E3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ṥḻîḍè">
                <a:extLst>
                  <a:ext uri="{FF2B5EF4-FFF2-40B4-BE49-F238E27FC236}">
                    <a16:creationId xmlns:a16="http://schemas.microsoft.com/office/drawing/2014/main" xmlns="" id="{B7ECF249-6263-49F0-8AC7-4CDC698B9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şľîḑé">
                <a:extLst>
                  <a:ext uri="{FF2B5EF4-FFF2-40B4-BE49-F238E27FC236}">
                    <a16:creationId xmlns:a16="http://schemas.microsoft.com/office/drawing/2014/main" xmlns="" id="{AA376AA9-E5D5-4E0D-9BDA-724DABCA6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ïšļíḋè">
              <a:extLst>
                <a:ext uri="{FF2B5EF4-FFF2-40B4-BE49-F238E27FC236}">
                  <a16:creationId xmlns:a16="http://schemas.microsoft.com/office/drawing/2014/main" xmlns="" id="{08C8580A-8F35-4048-82FA-7364701661D4}"/>
                </a:ext>
              </a:extLst>
            </p:cNvPr>
            <p:cNvGrpSpPr/>
            <p:nvPr/>
          </p:nvGrpSpPr>
          <p:grpSpPr>
            <a:xfrm>
              <a:off x="1271464" y="2876901"/>
              <a:ext cx="2551325" cy="815312"/>
              <a:chOff x="4410146" y="3865262"/>
              <a:chExt cx="2475841" cy="983470"/>
            </a:xfrm>
          </p:grpSpPr>
          <p:sp>
            <p:nvSpPr>
              <p:cNvPr id="28" name="ïśļïḓè">
                <a:extLst>
                  <a:ext uri="{FF2B5EF4-FFF2-40B4-BE49-F238E27FC236}">
                    <a16:creationId xmlns:a16="http://schemas.microsoft.com/office/drawing/2014/main" xmlns="" id="{4A8AB02A-8811-4CAC-BD19-7C122914F5A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iśľíḍè">
                <a:extLst>
                  <a:ext uri="{FF2B5EF4-FFF2-40B4-BE49-F238E27FC236}">
                    <a16:creationId xmlns:a16="http://schemas.microsoft.com/office/drawing/2014/main" xmlns="" id="{0A4721DE-2C98-42D6-BAF6-314B5E72C0A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6" name="ïṣḷidê">
              <a:extLst>
                <a:ext uri="{FF2B5EF4-FFF2-40B4-BE49-F238E27FC236}">
                  <a16:creationId xmlns:a16="http://schemas.microsoft.com/office/drawing/2014/main" xmlns="" id="{D6BC66D8-9279-47AB-82A6-F39EE34D4357}"/>
                </a:ext>
              </a:extLst>
            </p:cNvPr>
            <p:cNvGrpSpPr/>
            <p:nvPr/>
          </p:nvGrpSpPr>
          <p:grpSpPr>
            <a:xfrm>
              <a:off x="8386382" y="2876901"/>
              <a:ext cx="2498150" cy="843237"/>
              <a:chOff x="4410146" y="3865260"/>
              <a:chExt cx="2475841" cy="983472"/>
            </a:xfrm>
          </p:grpSpPr>
          <p:sp>
            <p:nvSpPr>
              <p:cNvPr id="26" name="íSľîḍè">
                <a:extLst>
                  <a:ext uri="{FF2B5EF4-FFF2-40B4-BE49-F238E27FC236}">
                    <a16:creationId xmlns:a16="http://schemas.microsoft.com/office/drawing/2014/main" xmlns="" id="{EA50326D-33D7-4828-B390-7370A18C0D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ïSlîḋè">
                <a:extLst>
                  <a:ext uri="{FF2B5EF4-FFF2-40B4-BE49-F238E27FC236}">
                    <a16:creationId xmlns:a16="http://schemas.microsoft.com/office/drawing/2014/main" xmlns="" id="{361D02CA-021B-4D6E-A0F1-E420714804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7" name="iṡḻïḋé">
              <a:extLst>
                <a:ext uri="{FF2B5EF4-FFF2-40B4-BE49-F238E27FC236}">
                  <a16:creationId xmlns:a16="http://schemas.microsoft.com/office/drawing/2014/main" xmlns="" id="{1355DA36-CDA6-47F9-B787-C5E7E65B44EB}"/>
                </a:ext>
              </a:extLst>
            </p:cNvPr>
            <p:cNvGrpSpPr/>
            <p:nvPr/>
          </p:nvGrpSpPr>
          <p:grpSpPr>
            <a:xfrm>
              <a:off x="9038042" y="4567000"/>
              <a:ext cx="2498150" cy="843237"/>
              <a:chOff x="4410146" y="3865260"/>
              <a:chExt cx="2475841" cy="983472"/>
            </a:xfrm>
          </p:grpSpPr>
          <p:sp>
            <p:nvSpPr>
              <p:cNvPr id="24" name="îsḻiďe">
                <a:extLst>
                  <a:ext uri="{FF2B5EF4-FFF2-40B4-BE49-F238E27FC236}">
                    <a16:creationId xmlns:a16="http://schemas.microsoft.com/office/drawing/2014/main" xmlns="" id="{F6293101-8057-405D-8D14-B918E5053D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ïs1iďé">
                <a:extLst>
                  <a:ext uri="{FF2B5EF4-FFF2-40B4-BE49-F238E27FC236}">
                    <a16:creationId xmlns:a16="http://schemas.microsoft.com/office/drawing/2014/main" xmlns="" id="{54D04F5F-8F89-44DB-8BDB-5385BCF5CA5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8" name="islîḍé">
              <a:extLst>
                <a:ext uri="{FF2B5EF4-FFF2-40B4-BE49-F238E27FC236}">
                  <a16:creationId xmlns:a16="http://schemas.microsoft.com/office/drawing/2014/main" xmlns="" id="{F91691D8-5883-44BF-9384-BCDE31998899}"/>
                </a:ext>
              </a:extLst>
            </p:cNvPr>
            <p:cNvGrpSpPr/>
            <p:nvPr/>
          </p:nvGrpSpPr>
          <p:grpSpPr>
            <a:xfrm>
              <a:off x="670829" y="4567000"/>
              <a:ext cx="2551325" cy="815312"/>
              <a:chOff x="4410146" y="3865262"/>
              <a:chExt cx="2475841" cy="983470"/>
            </a:xfrm>
          </p:grpSpPr>
          <p:sp>
            <p:nvSpPr>
              <p:cNvPr id="22" name="iṡļîḍé">
                <a:extLst>
                  <a:ext uri="{FF2B5EF4-FFF2-40B4-BE49-F238E27FC236}">
                    <a16:creationId xmlns:a16="http://schemas.microsoft.com/office/drawing/2014/main" xmlns="" id="{C4F1B46F-EC83-4E67-BF38-D45F45EE8D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iś1îḋè">
                <a:extLst>
                  <a:ext uri="{FF2B5EF4-FFF2-40B4-BE49-F238E27FC236}">
                    <a16:creationId xmlns:a16="http://schemas.microsoft.com/office/drawing/2014/main" xmlns="" id="{3D4D7C20-28E6-4D06-9E2C-FABA98DD0A1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9" name="iṩḷiḋè">
              <a:extLst>
                <a:ext uri="{FF2B5EF4-FFF2-40B4-BE49-F238E27FC236}">
                  <a16:creationId xmlns:a16="http://schemas.microsoft.com/office/drawing/2014/main" xmlns="" id="{01AAC55E-9327-4B82-9890-12B8A9FB0EA0}"/>
                </a:ext>
              </a:extLst>
            </p:cNvPr>
            <p:cNvGrpSpPr/>
            <p:nvPr/>
          </p:nvGrpSpPr>
          <p:grpSpPr>
            <a:xfrm>
              <a:off x="4865200" y="1169923"/>
              <a:ext cx="2498150" cy="912783"/>
              <a:chOff x="4410146" y="3865260"/>
              <a:chExt cx="2475841" cy="1064584"/>
            </a:xfrm>
          </p:grpSpPr>
          <p:sp>
            <p:nvSpPr>
              <p:cNvPr id="20" name="iṣļiḓé">
                <a:extLst>
                  <a:ext uri="{FF2B5EF4-FFF2-40B4-BE49-F238E27FC236}">
                    <a16:creationId xmlns:a16="http://schemas.microsoft.com/office/drawing/2014/main" xmlns="" id="{3C649723-6A25-4A27-A749-9E10A25F18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î$1íḋé">
                <a:extLst>
                  <a:ext uri="{FF2B5EF4-FFF2-40B4-BE49-F238E27FC236}">
                    <a16:creationId xmlns:a16="http://schemas.microsoft.com/office/drawing/2014/main" xmlns="" id="{FB2AA3AC-580A-4D5A-967D-9139DF98B6A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547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B156A5-F052-41E9-B089-357139FA9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8B6716-64C0-41A5-BB64-AE937BB4C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4CDAB4-5E94-4993-BC73-ADD7B978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1d69b3fe-8861-4848-b75d-f1da4c85bc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7F551D-A0F5-447B-B27F-DB09B0CE13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416" y="1382383"/>
            <a:ext cx="10681072" cy="4638907"/>
            <a:chOff x="839416" y="1382383"/>
            <a:chExt cx="10681072" cy="4638907"/>
          </a:xfrm>
        </p:grpSpPr>
        <p:sp>
          <p:nvSpPr>
            <p:cNvPr id="6" name="iṩ1iďè">
              <a:extLst>
                <a:ext uri="{FF2B5EF4-FFF2-40B4-BE49-F238E27FC236}">
                  <a16:creationId xmlns:a16="http://schemas.microsoft.com/office/drawing/2014/main" xmlns="" id="{F9D314CB-E382-4286-BF20-F1891AD4F849}"/>
                </a:ext>
              </a:extLst>
            </p:cNvPr>
            <p:cNvSpPr/>
            <p:nvPr/>
          </p:nvSpPr>
          <p:spPr>
            <a:xfrm rot="16200000">
              <a:off x="3630726" y="1886972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ïḑê">
              <a:extLst>
                <a:ext uri="{FF2B5EF4-FFF2-40B4-BE49-F238E27FC236}">
                  <a16:creationId xmlns:a16="http://schemas.microsoft.com/office/drawing/2014/main" xmlns="" id="{6202552E-144D-4F90-90A9-359EC61E2175}"/>
                </a:ext>
              </a:extLst>
            </p:cNvPr>
            <p:cNvSpPr/>
            <p:nvPr/>
          </p:nvSpPr>
          <p:spPr>
            <a:xfrm rot="5400000">
              <a:off x="3414702" y="3111109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ṥ1ídê">
              <a:extLst>
                <a:ext uri="{FF2B5EF4-FFF2-40B4-BE49-F238E27FC236}">
                  <a16:creationId xmlns:a16="http://schemas.microsoft.com/office/drawing/2014/main" xmlns="" id="{C10BE469-1FDB-4E35-AC48-F7E5454B0B36}"/>
                </a:ext>
              </a:extLst>
            </p:cNvPr>
            <p:cNvGrpSpPr/>
            <p:nvPr/>
          </p:nvGrpSpPr>
          <p:grpSpPr>
            <a:xfrm>
              <a:off x="3498432" y="2302505"/>
              <a:ext cx="648072" cy="2079111"/>
              <a:chOff x="3860544" y="1998644"/>
              <a:chExt cx="648072" cy="2079111"/>
            </a:xfrm>
          </p:grpSpPr>
          <p:grpSp>
            <p:nvGrpSpPr>
              <p:cNvPr id="27" name="î$ḻïḓê">
                <a:extLst>
                  <a:ext uri="{FF2B5EF4-FFF2-40B4-BE49-F238E27FC236}">
                    <a16:creationId xmlns:a16="http://schemas.microsoft.com/office/drawing/2014/main" xmlns="" id="{6EF94805-B100-4C55-B955-F7368DF44717}"/>
                  </a:ext>
                </a:extLst>
              </p:cNvPr>
              <p:cNvGrpSpPr/>
              <p:nvPr/>
            </p:nvGrpSpPr>
            <p:grpSpPr>
              <a:xfrm>
                <a:off x="3860544" y="3429683"/>
                <a:ext cx="648072" cy="648072"/>
                <a:chOff x="4792557" y="2249137"/>
                <a:chExt cx="648072" cy="648072"/>
              </a:xfrm>
            </p:grpSpPr>
            <p:sp>
              <p:nvSpPr>
                <p:cNvPr id="31" name="ïṧḻîďé">
                  <a:extLst>
                    <a:ext uri="{FF2B5EF4-FFF2-40B4-BE49-F238E27FC236}">
                      <a16:creationId xmlns:a16="http://schemas.microsoft.com/office/drawing/2014/main" xmlns="" id="{4FEBF288-CDAD-44EA-8C38-44129F7828B3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šļîďé">
                  <a:extLst>
                    <a:ext uri="{FF2B5EF4-FFF2-40B4-BE49-F238E27FC236}">
                      <a16:creationId xmlns:a16="http://schemas.microsoft.com/office/drawing/2014/main" xmlns="" id="{354C58DC-5DD6-4D33-8867-4F1CEA8CD15A}"/>
                    </a:ext>
                  </a:extLst>
                </p:cNvPr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ṡḷiḓè">
                <a:extLst>
                  <a:ext uri="{FF2B5EF4-FFF2-40B4-BE49-F238E27FC236}">
                    <a16:creationId xmlns:a16="http://schemas.microsoft.com/office/drawing/2014/main" xmlns="" id="{CB3A76D2-2ECA-4110-B552-755CF68F9BC7}"/>
                  </a:ext>
                </a:extLst>
              </p:cNvPr>
              <p:cNvGrpSpPr/>
              <p:nvPr/>
            </p:nvGrpSpPr>
            <p:grpSpPr>
              <a:xfrm>
                <a:off x="3860544" y="1998644"/>
                <a:ext cx="648072" cy="648072"/>
                <a:chOff x="3909160" y="2249137"/>
                <a:chExt cx="648072" cy="648072"/>
              </a:xfrm>
            </p:grpSpPr>
            <p:sp>
              <p:nvSpPr>
                <p:cNvPr id="29" name="íśľïḋé">
                  <a:extLst>
                    <a:ext uri="{FF2B5EF4-FFF2-40B4-BE49-F238E27FC236}">
                      <a16:creationId xmlns:a16="http://schemas.microsoft.com/office/drawing/2014/main" xmlns="" id="{213AD9A2-B0CD-4B72-B850-1AF118D6B676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šľídé">
                  <a:extLst>
                    <a:ext uri="{FF2B5EF4-FFF2-40B4-BE49-F238E27FC236}">
                      <a16:creationId xmlns:a16="http://schemas.microsoft.com/office/drawing/2014/main" xmlns="" id="{C3A2FC34-1B14-4038-9B11-AEA72824B4DA}"/>
                    </a:ext>
                  </a:extLst>
                </p:cNvPr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ṣļïďê">
              <a:extLst>
                <a:ext uri="{FF2B5EF4-FFF2-40B4-BE49-F238E27FC236}">
                  <a16:creationId xmlns:a16="http://schemas.microsoft.com/office/drawing/2014/main" xmlns="" id="{05340850-E565-4BB3-9FF6-6BBB9E750574}"/>
                </a:ext>
              </a:extLst>
            </p:cNvPr>
            <p:cNvGrpSpPr/>
            <p:nvPr/>
          </p:nvGrpSpPr>
          <p:grpSpPr>
            <a:xfrm>
              <a:off x="5874697" y="3526643"/>
              <a:ext cx="648072" cy="2079111"/>
              <a:chOff x="4329364" y="2101412"/>
              <a:chExt cx="648072" cy="2079111"/>
            </a:xfrm>
          </p:grpSpPr>
          <p:grpSp>
            <p:nvGrpSpPr>
              <p:cNvPr id="21" name="ïsļîḓè">
                <a:extLst>
                  <a:ext uri="{FF2B5EF4-FFF2-40B4-BE49-F238E27FC236}">
                    <a16:creationId xmlns:a16="http://schemas.microsoft.com/office/drawing/2014/main" xmlns="" id="{574B115E-542E-49FB-AAAC-24584FC99288}"/>
                  </a:ext>
                </a:extLst>
              </p:cNvPr>
              <p:cNvGrpSpPr/>
              <p:nvPr/>
            </p:nvGrpSpPr>
            <p:grpSpPr>
              <a:xfrm>
                <a:off x="4329364" y="2101412"/>
                <a:ext cx="648072" cy="648072"/>
                <a:chOff x="5675954" y="2249137"/>
                <a:chExt cx="648072" cy="648072"/>
              </a:xfrm>
            </p:grpSpPr>
            <p:sp>
              <p:nvSpPr>
                <p:cNvPr id="25" name="îSļîḋè">
                  <a:extLst>
                    <a:ext uri="{FF2B5EF4-FFF2-40B4-BE49-F238E27FC236}">
                      <a16:creationId xmlns:a16="http://schemas.microsoft.com/office/drawing/2014/main" xmlns="" id="{37BADC50-B370-43EC-94C0-072A760ABFAA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ľîďé">
                  <a:extLst>
                    <a:ext uri="{FF2B5EF4-FFF2-40B4-BE49-F238E27FC236}">
                      <a16:creationId xmlns:a16="http://schemas.microsoft.com/office/drawing/2014/main" xmlns="" id="{53BB8879-1D9B-494D-9F0C-738557380FD7}"/>
                    </a:ext>
                  </a:extLst>
                </p:cNvPr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ŝḻîďé">
                <a:extLst>
                  <a:ext uri="{FF2B5EF4-FFF2-40B4-BE49-F238E27FC236}">
                    <a16:creationId xmlns:a16="http://schemas.microsoft.com/office/drawing/2014/main" xmlns="" id="{B7691133-D879-4159-B79E-5B222236CE0F}"/>
                  </a:ext>
                </a:extLst>
              </p:cNvPr>
              <p:cNvGrpSpPr/>
              <p:nvPr/>
            </p:nvGrpSpPr>
            <p:grpSpPr>
              <a:xfrm>
                <a:off x="4329364" y="3532451"/>
                <a:ext cx="648072" cy="648072"/>
                <a:chOff x="6559351" y="2249137"/>
                <a:chExt cx="648072" cy="648072"/>
              </a:xfrm>
            </p:grpSpPr>
            <p:sp>
              <p:nvSpPr>
                <p:cNvPr id="23" name="ïṡļiḓè">
                  <a:extLst>
                    <a:ext uri="{FF2B5EF4-FFF2-40B4-BE49-F238E27FC236}">
                      <a16:creationId xmlns:a16="http://schemas.microsoft.com/office/drawing/2014/main" xmlns="" id="{0F188CE4-A74B-4218-A935-C9C9C33B4F94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ļîḑé">
                  <a:extLst>
                    <a:ext uri="{FF2B5EF4-FFF2-40B4-BE49-F238E27FC236}">
                      <a16:creationId xmlns:a16="http://schemas.microsoft.com/office/drawing/2014/main" xmlns="" id="{A2C1F600-6B72-4D8A-A69B-A507052AD45E}"/>
                    </a:ext>
                  </a:extLst>
                </p:cNvPr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ïŝḷídê">
              <a:extLst>
                <a:ext uri="{FF2B5EF4-FFF2-40B4-BE49-F238E27FC236}">
                  <a16:creationId xmlns:a16="http://schemas.microsoft.com/office/drawing/2014/main" xmlns="" id="{07098DD9-BCFB-42C4-B217-F3D039D16E0A}"/>
                </a:ext>
              </a:extLst>
            </p:cNvPr>
            <p:cNvSpPr txBox="1"/>
            <p:nvPr/>
          </p:nvSpPr>
          <p:spPr>
            <a:xfrm>
              <a:off x="6822173" y="5296282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ṥḷidê">
              <a:extLst>
                <a:ext uri="{FF2B5EF4-FFF2-40B4-BE49-F238E27FC236}">
                  <a16:creationId xmlns:a16="http://schemas.microsoft.com/office/drawing/2014/main" xmlns="" id="{CD93E96C-A014-495D-8D58-8EB2FE83DC8B}"/>
                </a:ext>
              </a:extLst>
            </p:cNvPr>
            <p:cNvSpPr/>
            <p:nvPr/>
          </p:nvSpPr>
          <p:spPr>
            <a:xfrm>
              <a:off x="6822173" y="4975288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ṣļídé">
              <a:extLst>
                <a:ext uri="{FF2B5EF4-FFF2-40B4-BE49-F238E27FC236}">
                  <a16:creationId xmlns:a16="http://schemas.microsoft.com/office/drawing/2014/main" xmlns="" id="{CCE253BF-76CB-43C8-B525-FFD024CE730B}"/>
                </a:ext>
              </a:extLst>
            </p:cNvPr>
            <p:cNvSpPr txBox="1"/>
            <p:nvPr/>
          </p:nvSpPr>
          <p:spPr>
            <a:xfrm>
              <a:off x="839416" y="2468890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ľîdê">
              <a:extLst>
                <a:ext uri="{FF2B5EF4-FFF2-40B4-BE49-F238E27FC236}">
                  <a16:creationId xmlns:a16="http://schemas.microsoft.com/office/drawing/2014/main" xmlns="" id="{BDDFEEB5-760F-40EE-9E48-0CACE9A5CDAD}"/>
                </a:ext>
              </a:extLst>
            </p:cNvPr>
            <p:cNvSpPr/>
            <p:nvPr/>
          </p:nvSpPr>
          <p:spPr>
            <a:xfrm>
              <a:off x="839416" y="2147896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1ïḍè">
              <a:extLst>
                <a:ext uri="{FF2B5EF4-FFF2-40B4-BE49-F238E27FC236}">
                  <a16:creationId xmlns:a16="http://schemas.microsoft.com/office/drawing/2014/main" xmlns="" id="{EAFB247C-5824-4C60-8E11-DAFCFB7B6DF9}"/>
                </a:ext>
              </a:extLst>
            </p:cNvPr>
            <p:cNvSpPr txBox="1"/>
            <p:nvPr/>
          </p:nvSpPr>
          <p:spPr>
            <a:xfrm>
              <a:off x="6822173" y="3729509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sľïḑé">
              <a:extLst>
                <a:ext uri="{FF2B5EF4-FFF2-40B4-BE49-F238E27FC236}">
                  <a16:creationId xmlns:a16="http://schemas.microsoft.com/office/drawing/2014/main" xmlns="" id="{E29CA4E9-F162-4412-AE4D-32335B964C07}"/>
                </a:ext>
              </a:extLst>
            </p:cNvPr>
            <p:cNvSpPr/>
            <p:nvPr/>
          </p:nvSpPr>
          <p:spPr>
            <a:xfrm>
              <a:off x="6822173" y="3408515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slîḋè">
              <a:extLst>
                <a:ext uri="{FF2B5EF4-FFF2-40B4-BE49-F238E27FC236}">
                  <a16:creationId xmlns:a16="http://schemas.microsoft.com/office/drawing/2014/main" xmlns="" id="{8DF7A8A1-26D2-4581-9A15-B86A32F6E513}"/>
                </a:ext>
              </a:extLst>
            </p:cNvPr>
            <p:cNvSpPr txBox="1"/>
            <p:nvPr/>
          </p:nvSpPr>
          <p:spPr>
            <a:xfrm>
              <a:off x="839416" y="4038721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ṣľîďe">
              <a:extLst>
                <a:ext uri="{FF2B5EF4-FFF2-40B4-BE49-F238E27FC236}">
                  <a16:creationId xmlns:a16="http://schemas.microsoft.com/office/drawing/2014/main" xmlns="" id="{A27CBACA-8694-4C6A-8CAA-B9FB8C68EC7D}"/>
                </a:ext>
              </a:extLst>
            </p:cNvPr>
            <p:cNvSpPr/>
            <p:nvPr/>
          </p:nvSpPr>
          <p:spPr>
            <a:xfrm>
              <a:off x="839416" y="3717727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8" name="iṥļídé">
              <a:extLst>
                <a:ext uri="{FF2B5EF4-FFF2-40B4-BE49-F238E27FC236}">
                  <a16:creationId xmlns:a16="http://schemas.microsoft.com/office/drawing/2014/main" xmlns="" id="{2796703E-589E-43B3-BF7E-955E8C8E9931}"/>
                </a:ext>
              </a:extLst>
            </p:cNvPr>
            <p:cNvGrpSpPr/>
            <p:nvPr/>
          </p:nvGrpSpPr>
          <p:grpSpPr>
            <a:xfrm>
              <a:off x="7662017" y="1382383"/>
              <a:ext cx="3858471" cy="1590389"/>
              <a:chOff x="7662017" y="1651082"/>
              <a:chExt cx="3858471" cy="1590389"/>
            </a:xfrm>
          </p:grpSpPr>
          <p:sp>
            <p:nvSpPr>
              <p:cNvPr id="19" name="ïṥľïḑ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$ļïdé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0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450637-D995-4F9C-975E-CBCAB065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360B2F-1757-4403-89DD-2B8D3AA8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5E63AB-C395-4B7A-BB3E-82B839E6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7a049904-6d9c-44db-92f4-2e83aba97c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167B9C-6BEB-4ABE-A63D-F470DEC674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56" y="1404000"/>
            <a:ext cx="10464488" cy="4441251"/>
            <a:chOff x="863756" y="1404000"/>
            <a:chExt cx="10464488" cy="4441251"/>
          </a:xfrm>
        </p:grpSpPr>
        <p:sp>
          <p:nvSpPr>
            <p:cNvPr id="6" name="isḷíḑe">
              <a:extLst>
                <a:ext uri="{FF2B5EF4-FFF2-40B4-BE49-F238E27FC236}">
                  <a16:creationId xmlns:a16="http://schemas.microsoft.com/office/drawing/2014/main" xmlns="" id="{0C78D03E-CF2F-4DF4-A88D-BDADD673F1E4}"/>
                </a:ext>
              </a:extLst>
            </p:cNvPr>
            <p:cNvSpPr/>
            <p:nvPr/>
          </p:nvSpPr>
          <p:spPr>
            <a:xfrm rot="16200000">
              <a:off x="3136873" y="161700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4BE10DE-0C4A-4BF0-ACED-4F742FAFC2C2}"/>
                </a:ext>
              </a:extLst>
            </p:cNvPr>
            <p:cNvCxnSpPr>
              <a:cxnSpLocks/>
              <a:stCxn id="11" idx="6"/>
              <a:endCxn id="10" idx="2"/>
            </p:cNvCxnSpPr>
            <p:nvPr/>
          </p:nvCxnSpPr>
          <p:spPr>
            <a:xfrm>
              <a:off x="4413142" y="2270661"/>
              <a:ext cx="410536" cy="112993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9EF4B26-18A3-4DBD-BEE8-9A6E5EB9A667}"/>
                </a:ext>
              </a:extLst>
            </p:cNvPr>
            <p:cNvCxnSpPr>
              <a:cxnSpLocks/>
              <a:stCxn id="15" idx="7"/>
              <a:endCxn id="10" idx="4"/>
            </p:cNvCxnSpPr>
            <p:nvPr/>
          </p:nvCxnSpPr>
          <p:spPr>
            <a:xfrm flipV="1">
              <a:off x="4265507" y="4120671"/>
              <a:ext cx="1278252" cy="630039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F2AB0FF-04E6-41D2-AD94-809FFB9E9F82}"/>
                </a:ext>
              </a:extLst>
            </p:cNvPr>
            <p:cNvCxnSpPr>
              <a:cxnSpLocks/>
              <a:stCxn id="19" idx="1"/>
              <a:endCxn id="10" idx="6"/>
            </p:cNvCxnSpPr>
            <p:nvPr/>
          </p:nvCxnSpPr>
          <p:spPr>
            <a:xfrm flipH="1" flipV="1">
              <a:off x="6263839" y="3400591"/>
              <a:ext cx="408252" cy="135012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ľiḍé">
              <a:extLst>
                <a:ext uri="{FF2B5EF4-FFF2-40B4-BE49-F238E27FC236}">
                  <a16:creationId xmlns:a16="http://schemas.microsoft.com/office/drawing/2014/main" xmlns="" id="{5346CD21-E51F-4D32-B7AA-54C297F2D337}"/>
                </a:ext>
              </a:extLst>
            </p:cNvPr>
            <p:cNvSpPr/>
            <p:nvPr/>
          </p:nvSpPr>
          <p:spPr>
            <a:xfrm>
              <a:off x="4823678" y="2680510"/>
              <a:ext cx="1440161" cy="144016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Keyword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ïṧļíḍê">
              <a:extLst>
                <a:ext uri="{FF2B5EF4-FFF2-40B4-BE49-F238E27FC236}">
                  <a16:creationId xmlns:a16="http://schemas.microsoft.com/office/drawing/2014/main" xmlns="" id="{5B871277-FA3F-4447-A18D-19B7CA2F1C46}"/>
                </a:ext>
              </a:extLst>
            </p:cNvPr>
            <p:cNvSpPr/>
            <p:nvPr/>
          </p:nvSpPr>
          <p:spPr>
            <a:xfrm>
              <a:off x="3405030" y="1766605"/>
              <a:ext cx="1008112" cy="10081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2" name="îs1ïďe">
              <a:extLst>
                <a:ext uri="{FF2B5EF4-FFF2-40B4-BE49-F238E27FC236}">
                  <a16:creationId xmlns:a16="http://schemas.microsoft.com/office/drawing/2014/main" xmlns="" id="{E8D2DB18-0474-4C03-9BCC-C62AEA32B52C}"/>
                </a:ext>
              </a:extLst>
            </p:cNvPr>
            <p:cNvGrpSpPr/>
            <p:nvPr/>
          </p:nvGrpSpPr>
          <p:grpSpPr>
            <a:xfrm>
              <a:off x="3086073" y="2553634"/>
              <a:ext cx="448586" cy="448586"/>
              <a:chOff x="4792557" y="2249137"/>
              <a:chExt cx="648072" cy="648072"/>
            </a:xfrm>
          </p:grpSpPr>
          <p:sp>
            <p:nvSpPr>
              <p:cNvPr id="42" name="íšľîďe">
                <a:extLst>
                  <a:ext uri="{FF2B5EF4-FFF2-40B4-BE49-F238E27FC236}">
                    <a16:creationId xmlns:a16="http://schemas.microsoft.com/office/drawing/2014/main" xmlns="" id="{93641960-00B9-4AB4-9E1E-1964AB85BA7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ľidè">
                <a:extLst>
                  <a:ext uri="{FF2B5EF4-FFF2-40B4-BE49-F238E27FC236}">
                    <a16:creationId xmlns:a16="http://schemas.microsoft.com/office/drawing/2014/main" xmlns="" id="{B453DCB1-8B1C-4B24-BD97-E67983B90F9D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şḷîḑe">
              <a:extLst>
                <a:ext uri="{FF2B5EF4-FFF2-40B4-BE49-F238E27FC236}">
                  <a16:creationId xmlns:a16="http://schemas.microsoft.com/office/drawing/2014/main" xmlns="" id="{E1FC048A-D08B-4FA0-8096-D61CE9C96175}"/>
                </a:ext>
              </a:extLst>
            </p:cNvPr>
            <p:cNvGrpSpPr/>
            <p:nvPr/>
          </p:nvGrpSpPr>
          <p:grpSpPr>
            <a:xfrm>
              <a:off x="3086073" y="1503078"/>
              <a:ext cx="448586" cy="448586"/>
              <a:chOff x="3909160" y="2249137"/>
              <a:chExt cx="648072" cy="648072"/>
            </a:xfrm>
          </p:grpSpPr>
          <p:sp>
            <p:nvSpPr>
              <p:cNvPr id="40" name="ïSļiḓê">
                <a:extLst>
                  <a:ext uri="{FF2B5EF4-FFF2-40B4-BE49-F238E27FC236}">
                    <a16:creationId xmlns:a16="http://schemas.microsoft.com/office/drawing/2014/main" xmlns="" id="{47E67AAE-CE95-4823-BAB9-305617BAC6AD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íḑê">
                <a:extLst>
                  <a:ext uri="{FF2B5EF4-FFF2-40B4-BE49-F238E27FC236}">
                    <a16:creationId xmlns:a16="http://schemas.microsoft.com/office/drawing/2014/main" xmlns="" id="{E8294239-843F-4B47-A5EF-DC10A2772740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ṧlíḑe">
              <a:extLst>
                <a:ext uri="{FF2B5EF4-FFF2-40B4-BE49-F238E27FC236}">
                  <a16:creationId xmlns:a16="http://schemas.microsoft.com/office/drawing/2014/main" xmlns="" id="{4B52BA39-44C5-4D96-8DF4-0F7176D30AE5}"/>
                </a:ext>
              </a:extLst>
            </p:cNvPr>
            <p:cNvSpPr/>
            <p:nvPr/>
          </p:nvSpPr>
          <p:spPr>
            <a:xfrm rot="16200000">
              <a:off x="3136873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ïde">
              <a:extLst>
                <a:ext uri="{FF2B5EF4-FFF2-40B4-BE49-F238E27FC236}">
                  <a16:creationId xmlns:a16="http://schemas.microsoft.com/office/drawing/2014/main" xmlns="" id="{73EC4786-BB75-4866-B070-0FE127B3E637}"/>
                </a:ext>
              </a:extLst>
            </p:cNvPr>
            <p:cNvSpPr/>
            <p:nvPr/>
          </p:nvSpPr>
          <p:spPr>
            <a:xfrm>
              <a:off x="3405030" y="4603075"/>
              <a:ext cx="1008112" cy="10081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6" name="ïśľíḋê">
              <a:extLst>
                <a:ext uri="{FF2B5EF4-FFF2-40B4-BE49-F238E27FC236}">
                  <a16:creationId xmlns:a16="http://schemas.microsoft.com/office/drawing/2014/main" xmlns="" id="{E70005D9-C4CC-44B7-84C3-638A5FF3C77D}"/>
                </a:ext>
              </a:extLst>
            </p:cNvPr>
            <p:cNvGrpSpPr/>
            <p:nvPr/>
          </p:nvGrpSpPr>
          <p:grpSpPr>
            <a:xfrm>
              <a:off x="3088035" y="5396665"/>
              <a:ext cx="448586" cy="448586"/>
              <a:chOff x="4792557" y="2249137"/>
              <a:chExt cx="648072" cy="648072"/>
            </a:xfrm>
          </p:grpSpPr>
          <p:sp>
            <p:nvSpPr>
              <p:cNvPr id="38" name="iṣlîḍê">
                <a:extLst>
                  <a:ext uri="{FF2B5EF4-FFF2-40B4-BE49-F238E27FC236}">
                    <a16:creationId xmlns:a16="http://schemas.microsoft.com/office/drawing/2014/main" xmlns="" id="{174DB42A-D98C-4F53-BD26-18DD19DCDD72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Sḻiḍè">
                <a:extLst>
                  <a:ext uri="{FF2B5EF4-FFF2-40B4-BE49-F238E27FC236}">
                    <a16:creationId xmlns:a16="http://schemas.microsoft.com/office/drawing/2014/main" xmlns="" id="{45477009-1D18-45FF-90C5-28D5F1BD7E51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$1ïdê">
              <a:extLst>
                <a:ext uri="{FF2B5EF4-FFF2-40B4-BE49-F238E27FC236}">
                  <a16:creationId xmlns:a16="http://schemas.microsoft.com/office/drawing/2014/main" xmlns="" id="{83917514-4145-48BB-B699-B8E502438803}"/>
                </a:ext>
              </a:extLst>
            </p:cNvPr>
            <p:cNvGrpSpPr/>
            <p:nvPr/>
          </p:nvGrpSpPr>
          <p:grpSpPr>
            <a:xfrm>
              <a:off x="3088035" y="4369013"/>
              <a:ext cx="448586" cy="448586"/>
              <a:chOff x="3909160" y="2249137"/>
              <a:chExt cx="648072" cy="648072"/>
            </a:xfrm>
          </p:grpSpPr>
          <p:sp>
            <p:nvSpPr>
              <p:cNvPr id="36" name="ïş1ïde">
                <a:extLst>
                  <a:ext uri="{FF2B5EF4-FFF2-40B4-BE49-F238E27FC236}">
                    <a16:creationId xmlns:a16="http://schemas.microsoft.com/office/drawing/2014/main" xmlns="" id="{1B9945B0-1DA0-4BEF-8C6A-FCF0857194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ľîḍe">
                <a:extLst>
                  <a:ext uri="{FF2B5EF4-FFF2-40B4-BE49-F238E27FC236}">
                    <a16:creationId xmlns:a16="http://schemas.microsoft.com/office/drawing/2014/main" xmlns="" id="{01CCCB29-B7B6-4DED-BC78-E46ECABB5B97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ṥ1ide">
              <a:extLst>
                <a:ext uri="{FF2B5EF4-FFF2-40B4-BE49-F238E27FC236}">
                  <a16:creationId xmlns:a16="http://schemas.microsoft.com/office/drawing/2014/main" xmlns="" id="{C1A667A5-1028-4400-B2E8-764873FCBC6F}"/>
                </a:ext>
              </a:extLst>
            </p:cNvPr>
            <p:cNvSpPr/>
            <p:nvPr/>
          </p:nvSpPr>
          <p:spPr>
            <a:xfrm rot="5400000">
              <a:off x="6488602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1íḓe">
              <a:extLst>
                <a:ext uri="{FF2B5EF4-FFF2-40B4-BE49-F238E27FC236}">
                  <a16:creationId xmlns:a16="http://schemas.microsoft.com/office/drawing/2014/main" xmlns="" id="{F1EA9BD4-9388-4CAC-9B3F-90D74B97CE1A}"/>
                </a:ext>
              </a:extLst>
            </p:cNvPr>
            <p:cNvSpPr/>
            <p:nvPr/>
          </p:nvSpPr>
          <p:spPr>
            <a:xfrm>
              <a:off x="6524456" y="4603076"/>
              <a:ext cx="1008112" cy="10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20" name="iSľïḍê">
              <a:extLst>
                <a:ext uri="{FF2B5EF4-FFF2-40B4-BE49-F238E27FC236}">
                  <a16:creationId xmlns:a16="http://schemas.microsoft.com/office/drawing/2014/main" xmlns="" id="{D36BE4CF-9167-46E1-8240-F46BD02BCC23}"/>
                </a:ext>
              </a:extLst>
            </p:cNvPr>
            <p:cNvGrpSpPr/>
            <p:nvPr/>
          </p:nvGrpSpPr>
          <p:grpSpPr>
            <a:xfrm>
              <a:off x="7390920" y="5396665"/>
              <a:ext cx="448586" cy="448586"/>
              <a:chOff x="4792557" y="2249137"/>
              <a:chExt cx="648072" cy="648072"/>
            </a:xfrm>
          </p:grpSpPr>
          <p:sp>
            <p:nvSpPr>
              <p:cNvPr id="34" name="îṩḻïḍè">
                <a:extLst>
                  <a:ext uri="{FF2B5EF4-FFF2-40B4-BE49-F238E27FC236}">
                    <a16:creationId xmlns:a16="http://schemas.microsoft.com/office/drawing/2014/main" xmlns="" id="{FFA5FC0F-09D0-4048-AECE-C05FB0182A89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ľïḍé">
                <a:extLst>
                  <a:ext uri="{FF2B5EF4-FFF2-40B4-BE49-F238E27FC236}">
                    <a16:creationId xmlns:a16="http://schemas.microsoft.com/office/drawing/2014/main" xmlns="" id="{164D97A2-1D39-456A-8844-61653E557D1F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îṧlíḓe">
              <a:extLst>
                <a:ext uri="{FF2B5EF4-FFF2-40B4-BE49-F238E27FC236}">
                  <a16:creationId xmlns:a16="http://schemas.microsoft.com/office/drawing/2014/main" xmlns="" id="{B414BA24-C596-40A5-B072-3281843AA40B}"/>
                </a:ext>
              </a:extLst>
            </p:cNvPr>
            <p:cNvGrpSpPr/>
            <p:nvPr/>
          </p:nvGrpSpPr>
          <p:grpSpPr>
            <a:xfrm>
              <a:off x="7390920" y="4369013"/>
              <a:ext cx="448586" cy="448586"/>
              <a:chOff x="3909160" y="2249137"/>
              <a:chExt cx="648072" cy="648072"/>
            </a:xfrm>
          </p:grpSpPr>
          <p:sp>
            <p:nvSpPr>
              <p:cNvPr id="32" name="iśḷiḑê">
                <a:extLst>
                  <a:ext uri="{FF2B5EF4-FFF2-40B4-BE49-F238E27FC236}">
                    <a16:creationId xmlns:a16="http://schemas.microsoft.com/office/drawing/2014/main" xmlns="" id="{B00ACA56-4E5C-492A-AD5F-586D09037850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1iďê">
                <a:extLst>
                  <a:ext uri="{FF2B5EF4-FFF2-40B4-BE49-F238E27FC236}">
                    <a16:creationId xmlns:a16="http://schemas.microsoft.com/office/drawing/2014/main" xmlns="" id="{36DB17DE-AC2A-455E-A06E-DBE63D42B8E1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1ídé">
              <a:extLst>
                <a:ext uri="{FF2B5EF4-FFF2-40B4-BE49-F238E27FC236}">
                  <a16:creationId xmlns:a16="http://schemas.microsoft.com/office/drawing/2014/main" xmlns="" id="{0ABE1E05-9FC9-43FB-A237-762D3AE80720}"/>
                </a:ext>
              </a:extLst>
            </p:cNvPr>
            <p:cNvGrpSpPr/>
            <p:nvPr/>
          </p:nvGrpSpPr>
          <p:grpSpPr>
            <a:xfrm>
              <a:off x="7980693" y="4603076"/>
              <a:ext cx="2108063" cy="944997"/>
              <a:chOff x="9111000" y="5200922"/>
              <a:chExt cx="2108063" cy="944997"/>
            </a:xfrm>
          </p:grpSpPr>
          <p:sp>
            <p:nvSpPr>
              <p:cNvPr id="30" name="îṣ1ï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ṣ1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íṡḻíḋê">
              <a:extLst>
                <a:ext uri="{FF2B5EF4-FFF2-40B4-BE49-F238E27FC236}">
                  <a16:creationId xmlns:a16="http://schemas.microsoft.com/office/drawing/2014/main" xmlns="" id="{B90153C9-6A13-4A4F-B1E5-1C3700F4E4DF}"/>
                </a:ext>
              </a:extLst>
            </p:cNvPr>
            <p:cNvGrpSpPr/>
            <p:nvPr/>
          </p:nvGrpSpPr>
          <p:grpSpPr>
            <a:xfrm>
              <a:off x="863756" y="4603075"/>
              <a:ext cx="2108063" cy="944997"/>
              <a:chOff x="9111000" y="5200922"/>
              <a:chExt cx="2108063" cy="944997"/>
            </a:xfrm>
          </p:grpSpPr>
          <p:sp>
            <p:nvSpPr>
              <p:cNvPr id="28" name="iṥḷ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ṧ1í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ísḷiďè">
              <a:extLst>
                <a:ext uri="{FF2B5EF4-FFF2-40B4-BE49-F238E27FC236}">
                  <a16:creationId xmlns:a16="http://schemas.microsoft.com/office/drawing/2014/main" xmlns="" id="{66D80BC4-59C6-4CCF-8775-6F498F9AB767}"/>
                </a:ext>
              </a:extLst>
            </p:cNvPr>
            <p:cNvGrpSpPr/>
            <p:nvPr/>
          </p:nvGrpSpPr>
          <p:grpSpPr>
            <a:xfrm>
              <a:off x="863756" y="1766605"/>
              <a:ext cx="2108063" cy="944997"/>
              <a:chOff x="9111000" y="5200922"/>
              <a:chExt cx="2108063" cy="944997"/>
            </a:xfrm>
          </p:grpSpPr>
          <p:sp>
            <p:nvSpPr>
              <p:cNvPr id="26" name="ísľi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ṡľ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5" name="íSḻïḑ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822521" y="1404000"/>
              <a:ext cx="4505723" cy="203938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3836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eba16b91-cf32-498a-969d-1506365b94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3B3035-505C-4E7E-80EE-836D2C55E6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68760"/>
            <a:ext cx="10848976" cy="4874865"/>
            <a:chOff x="671512" y="1268760"/>
            <a:chExt cx="10848976" cy="4874865"/>
          </a:xfrm>
        </p:grpSpPr>
        <p:sp>
          <p:nvSpPr>
            <p:cNvPr id="6" name="ïṧḻidè">
              <a:extLst>
                <a:ext uri="{FF2B5EF4-FFF2-40B4-BE49-F238E27FC236}">
                  <a16:creationId xmlns:a16="http://schemas.microsoft.com/office/drawing/2014/main" xmlns="" id="{776C5820-55CC-4D88-B38B-40453D71445D}"/>
                </a:ext>
              </a:extLst>
            </p:cNvPr>
            <p:cNvSpPr/>
            <p:nvPr/>
          </p:nvSpPr>
          <p:spPr bwMode="auto">
            <a:xfrm>
              <a:off x="2016826" y="2588854"/>
              <a:ext cx="1000812" cy="95446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îṧľide">
              <a:extLst>
                <a:ext uri="{FF2B5EF4-FFF2-40B4-BE49-F238E27FC236}">
                  <a16:creationId xmlns:a16="http://schemas.microsoft.com/office/drawing/2014/main" xmlns="" id="{36E81804-09F0-4C03-8250-12F17A50C97F}"/>
                </a:ext>
              </a:extLst>
            </p:cNvPr>
            <p:cNvGrpSpPr/>
            <p:nvPr/>
          </p:nvGrpSpPr>
          <p:grpSpPr>
            <a:xfrm>
              <a:off x="671512" y="3664285"/>
              <a:ext cx="3691440" cy="973662"/>
              <a:chOff x="4042446" y="4917293"/>
              <a:chExt cx="3691440" cy="973662"/>
            </a:xfrm>
          </p:grpSpPr>
          <p:sp>
            <p:nvSpPr>
              <p:cNvPr id="26" name="îṩḷíḑè">
                <a:extLst>
                  <a:ext uri="{FF2B5EF4-FFF2-40B4-BE49-F238E27FC236}">
                    <a16:creationId xmlns:a16="http://schemas.microsoft.com/office/drawing/2014/main" xmlns="" id="{CE7017F5-680D-4C60-9595-E933687A5BEF}"/>
                  </a:ext>
                </a:extLst>
              </p:cNvPr>
              <p:cNvSpPr/>
              <p:nvPr/>
            </p:nvSpPr>
            <p:spPr bwMode="auto">
              <a:xfrm>
                <a:off x="4042446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7" name="î$ļïdê">
                <a:extLst>
                  <a:ext uri="{FF2B5EF4-FFF2-40B4-BE49-F238E27FC236}">
                    <a16:creationId xmlns:a16="http://schemas.microsoft.com/office/drawing/2014/main" xmlns="" id="{9B357E9C-15C5-4726-AED6-E9B5DF26B671}"/>
                  </a:ext>
                </a:extLst>
              </p:cNvPr>
              <p:cNvSpPr txBox="1"/>
              <p:nvPr/>
            </p:nvSpPr>
            <p:spPr bwMode="auto">
              <a:xfrm>
                <a:off x="4042446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xmlns="" id="{DDEC0B0F-4560-4328-9814-495A75C2B6A9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 flipV="1">
              <a:off x="3719753" y="1980343"/>
              <a:ext cx="3298646" cy="159306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45CE9FAB-E2C4-48EA-9C94-12ABA89198AD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>
              <a:off x="3719748" y="3573415"/>
              <a:ext cx="3298654" cy="2386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5F9AE78A-44D7-43FA-B88A-4C30B060D322}"/>
                </a:ext>
              </a:extLst>
            </p:cNvPr>
            <p:cNvCxnSpPr>
              <a:cxnSpLocks/>
              <a:stCxn id="19" idx="1"/>
            </p:cNvCxnSpPr>
            <p:nvPr/>
          </p:nvCxnSpPr>
          <p:spPr>
            <a:xfrm rot="10800000">
              <a:off x="3719747" y="3573417"/>
              <a:ext cx="3298655" cy="162119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ḻîdé">
              <a:extLst>
                <a:ext uri="{FF2B5EF4-FFF2-40B4-BE49-F238E27FC236}">
                  <a16:creationId xmlns:a16="http://schemas.microsoft.com/office/drawing/2014/main" xmlns="" id="{CFB23F9B-5041-41C5-8FA2-B43E13448B1F}"/>
                </a:ext>
              </a:extLst>
            </p:cNvPr>
            <p:cNvGrpSpPr/>
            <p:nvPr/>
          </p:nvGrpSpPr>
          <p:grpSpPr>
            <a:xfrm>
              <a:off x="7018399" y="1268760"/>
              <a:ext cx="4502089" cy="4874865"/>
              <a:chOff x="7495726" y="1268760"/>
              <a:chExt cx="4502089" cy="4874865"/>
            </a:xfrm>
          </p:grpSpPr>
          <p:grpSp>
            <p:nvGrpSpPr>
              <p:cNvPr id="12" name="îšlíḋè">
                <a:extLst>
                  <a:ext uri="{FF2B5EF4-FFF2-40B4-BE49-F238E27FC236}">
                    <a16:creationId xmlns:a16="http://schemas.microsoft.com/office/drawing/2014/main" xmlns="" id="{011344CE-AE25-4296-BD4F-F5E54CA28832}"/>
                  </a:ext>
                </a:extLst>
              </p:cNvPr>
              <p:cNvGrpSpPr/>
              <p:nvPr/>
            </p:nvGrpSpPr>
            <p:grpSpPr>
              <a:xfrm>
                <a:off x="7495726" y="1268760"/>
                <a:ext cx="4502088" cy="1660602"/>
                <a:chOff x="7495726" y="1624991"/>
                <a:chExt cx="4502088" cy="1660602"/>
              </a:xfrm>
            </p:grpSpPr>
            <p:sp>
              <p:nvSpPr>
                <p:cNvPr id="23" name="î$ḻiḍê">
                  <a:extLst>
                    <a:ext uri="{FF2B5EF4-FFF2-40B4-BE49-F238E27FC236}">
                      <a16:creationId xmlns:a16="http://schemas.microsoft.com/office/drawing/2014/main" xmlns="" id="{47D7B02E-369A-40D6-864A-15A264C80536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4" name="iṡ1ïďè">
                  <a:extLst>
                    <a:ext uri="{FF2B5EF4-FFF2-40B4-BE49-F238E27FC236}">
                      <a16:creationId xmlns:a16="http://schemas.microsoft.com/office/drawing/2014/main" xmlns="" id="{7441CC8E-562E-4B11-BFA1-0508D19D7810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5" name="î$ľídè">
                  <a:extLst>
                    <a:ext uri="{FF2B5EF4-FFF2-40B4-BE49-F238E27FC236}">
                      <a16:creationId xmlns:a16="http://schemas.microsoft.com/office/drawing/2014/main" xmlns="" id="{5F280EAB-DF57-49D4-B80F-517FC0ED81AB}"/>
                    </a:ext>
                  </a:extLst>
                </p:cNvPr>
                <p:cNvSpPr/>
                <p:nvPr/>
              </p:nvSpPr>
              <p:spPr bwMode="auto">
                <a:xfrm>
                  <a:off x="7495726" y="2166314"/>
                  <a:ext cx="994459" cy="340519"/>
                </a:xfrm>
                <a:prstGeom prst="roundRect">
                  <a:avLst/>
                </a:prstGeom>
                <a:solidFill>
                  <a:schemeClr val="accent1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işḷîḍe">
                <a:extLst>
                  <a:ext uri="{FF2B5EF4-FFF2-40B4-BE49-F238E27FC236}">
                    <a16:creationId xmlns:a16="http://schemas.microsoft.com/office/drawing/2014/main" xmlns="" id="{6AD1ADAC-C489-4EC9-B148-1C19F6A8CE7D}"/>
                  </a:ext>
                </a:extLst>
              </p:cNvPr>
              <p:cNvGrpSpPr/>
              <p:nvPr/>
            </p:nvGrpSpPr>
            <p:grpSpPr>
              <a:xfrm>
                <a:off x="7495729" y="2864218"/>
                <a:ext cx="4502085" cy="1660602"/>
                <a:chOff x="7495729" y="1624991"/>
                <a:chExt cx="4502085" cy="1660602"/>
              </a:xfrm>
            </p:grpSpPr>
            <p:sp>
              <p:nvSpPr>
                <p:cNvPr id="20" name="ïšlîḓé">
                  <a:extLst>
                    <a:ext uri="{FF2B5EF4-FFF2-40B4-BE49-F238E27FC236}">
                      <a16:creationId xmlns:a16="http://schemas.microsoft.com/office/drawing/2014/main" xmlns="" id="{54FBDEDA-F234-45AB-B33F-44FD39F72A61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1" name="iṡḻiḑè">
                  <a:extLst>
                    <a:ext uri="{FF2B5EF4-FFF2-40B4-BE49-F238E27FC236}">
                      <a16:creationId xmlns:a16="http://schemas.microsoft.com/office/drawing/2014/main" xmlns="" id="{EA3C36F2-6CAC-4910-8415-DA3C3D645EF8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2" name="ïśḷïdê">
                  <a:extLst>
                    <a:ext uri="{FF2B5EF4-FFF2-40B4-BE49-F238E27FC236}">
                      <a16:creationId xmlns:a16="http://schemas.microsoft.com/office/drawing/2014/main" xmlns="" id="{D36FD721-CC64-4EB4-920D-768643ECE567}"/>
                    </a:ext>
                  </a:extLst>
                </p:cNvPr>
                <p:cNvSpPr/>
                <p:nvPr/>
              </p:nvSpPr>
              <p:spPr bwMode="auto">
                <a:xfrm>
                  <a:off x="7495729" y="2166314"/>
                  <a:ext cx="994459" cy="340519"/>
                </a:xfrm>
                <a:prstGeom prst="roundRect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iŝḷîdè">
                <a:extLst>
                  <a:ext uri="{FF2B5EF4-FFF2-40B4-BE49-F238E27FC236}">
                    <a16:creationId xmlns:a16="http://schemas.microsoft.com/office/drawing/2014/main" xmlns="" id="{BFCFD7EC-7B86-4759-BDCC-5217DBE242E6}"/>
                  </a:ext>
                </a:extLst>
              </p:cNvPr>
              <p:cNvGrpSpPr/>
              <p:nvPr/>
            </p:nvGrpSpPr>
            <p:grpSpPr>
              <a:xfrm>
                <a:off x="7495728" y="4483023"/>
                <a:ext cx="4502086" cy="1660602"/>
                <a:chOff x="7495728" y="1624991"/>
                <a:chExt cx="4502086" cy="1660602"/>
              </a:xfrm>
            </p:grpSpPr>
            <p:sp>
              <p:nvSpPr>
                <p:cNvPr id="17" name="iŝľïdé">
                  <a:extLst>
                    <a:ext uri="{FF2B5EF4-FFF2-40B4-BE49-F238E27FC236}">
                      <a16:creationId xmlns:a16="http://schemas.microsoft.com/office/drawing/2014/main" xmlns="" id="{99887496-6CBF-4262-8362-D62EE472F4FE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8" name="iṧļíḑè">
                  <a:extLst>
                    <a:ext uri="{FF2B5EF4-FFF2-40B4-BE49-F238E27FC236}">
                      <a16:creationId xmlns:a16="http://schemas.microsoft.com/office/drawing/2014/main" xmlns="" id="{818FB3F3-704F-493F-9F00-53888761471A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9" name="i$1ide">
                  <a:extLst>
                    <a:ext uri="{FF2B5EF4-FFF2-40B4-BE49-F238E27FC236}">
                      <a16:creationId xmlns:a16="http://schemas.microsoft.com/office/drawing/2014/main" xmlns="" id="{8330971E-8E88-48FA-A43D-E1E42F34C84E}"/>
                    </a:ext>
                  </a:extLst>
                </p:cNvPr>
                <p:cNvSpPr/>
                <p:nvPr/>
              </p:nvSpPr>
              <p:spPr bwMode="auto">
                <a:xfrm>
                  <a:off x="7495728" y="2166315"/>
                  <a:ext cx="994459" cy="340519"/>
                </a:xfrm>
                <a:prstGeom prst="roundRect">
                  <a:avLst/>
                </a:prstGeom>
                <a:solidFill>
                  <a:schemeClr val="accent3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2515129-D3DF-4006-AE09-C71AF32A246F}"/>
                  </a:ext>
                </a:extLst>
              </p:cNvPr>
              <p:cNvCxnSpPr/>
              <p:nvPr/>
            </p:nvCxnSpPr>
            <p:spPr>
              <a:xfrm>
                <a:off x="8074238" y="29118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3506D67B-2CED-4381-B5D9-C379862A37EB}"/>
                  </a:ext>
                </a:extLst>
              </p:cNvPr>
              <p:cNvCxnSpPr/>
              <p:nvPr/>
            </p:nvCxnSpPr>
            <p:spPr>
              <a:xfrm>
                <a:off x="8074238" y="45501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706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28" name="b71394c1-0a0c-4a7c-9ddf-6e72e23779e7" descr="BA8AAB+LCAAAAAAABADtVV1v2jAU/S/e+pZVIepaLW+hExvaFxpo6zTx4CYX4slxkONUtCj/vTbEwc4HDZWmbe3EC9x7rn3uuQffDXopbleAfDRNMBdvCV5ynIwFJMhB4wj5LKfUQUPCIsKW73iarzLk/9xUZWbmOxHxN0xzULWMCILp7qffwGvYJ8JIkiclzD11ZQivjdDA3QVJFFEwYWMmgN9UNwxUbPt9Kri8YJTyBAt54cYtTlCZQv7Zm1O3UMURrGWRg2Y7WppPSU8J0NqnSqg2J2kmSMr2FRMsdQNJqaXZWtEeKmkBFyTENKBkyRJgirFsAEQYy+z7lJO7lAk7/xEWQiY/AKxK+abkTl63wDQDLUKMV/BZXqN72wYGsuwrUCzIjYWwYgNUVF1VICVGHeZYJ88rLffayE4lZUviwumUZwZrcZygqsJUs230Xc1s6agDTOolheN4a1ke5YlasdnNl8UiA3E1AR5KNsNbS/7S8XXMfiLIf2UgfnSd4rZhuk65svHlr4bhpim/Pug30zdd87EOaTdaU/i2wc1bRlc9V5cpTfnDz5WGNfJSCRLCLIYENGZGmAhYJNlGWt8hJ8tYMMgyLeD1LwiFUea/Vqg8i+WZL0ajM+/iPAiQ7tQt2t4sfWHfN6uG7+PObUnTk0GofFIyNxzR6FPTf/yMNWlrsrvggb/kH2vVO+q5OdTcQdv+5Vv2/MLcst4z27Jeny3r9duynvXH8P7dLev937K/a8t2+c30zYMvcLfRnuWW9Z7ilu2e8ZPbsn2bm8vPPfuI8GQEDwAA">
            <a:extLst>
              <a:ext uri="{FF2B5EF4-FFF2-40B4-BE49-F238E27FC236}">
                <a16:creationId xmlns:a16="http://schemas.microsoft.com/office/drawing/2014/main" xmlns="" id="{9FB6B28A-5E0A-4A6C-B163-372AF1CAE676}"/>
              </a:ext>
            </a:extLst>
          </p:cNvPr>
          <p:cNvGrpSpPr>
            <a:grpSpLocks noChangeAspect="1"/>
          </p:cNvGrpSpPr>
          <p:nvPr/>
        </p:nvGrpSpPr>
        <p:grpSpPr>
          <a:xfrm>
            <a:off x="2959366" y="2439527"/>
            <a:ext cx="6271678" cy="1978945"/>
            <a:chOff x="2960161" y="2491740"/>
            <a:chExt cx="6271678" cy="1978945"/>
          </a:xfrm>
        </p:grpSpPr>
        <p:sp>
          <p:nvSpPr>
            <p:cNvPr id="29" name="SorbShape1">
              <a:extLst>
                <a:ext uri="{FF2B5EF4-FFF2-40B4-BE49-F238E27FC236}">
                  <a16:creationId xmlns:a16="http://schemas.microsoft.com/office/drawing/2014/main" xmlns="" id="{6E2F0CAF-9CF3-4189-8B7C-50810182AC3B}"/>
                </a:ext>
              </a:extLst>
            </p:cNvPr>
            <p:cNvSpPr/>
            <p:nvPr/>
          </p:nvSpPr>
          <p:spPr bwMode="auto">
            <a:xfrm>
              <a:off x="6511835" y="2868043"/>
              <a:ext cx="242381" cy="317564"/>
            </a:xfrm>
            <a:custGeom>
              <a:avLst/>
              <a:gdLst>
                <a:gd name="T0" fmla="*/ 2160 w 2175"/>
                <a:gd name="T1" fmla="*/ 1008 h 2854"/>
                <a:gd name="T2" fmla="*/ 2145 w 2175"/>
                <a:gd name="T3" fmla="*/ 945 h 2854"/>
                <a:gd name="T4" fmla="*/ 2029 w 2175"/>
                <a:gd name="T5" fmla="*/ 804 h 2854"/>
                <a:gd name="T6" fmla="*/ 1186 w 2175"/>
                <a:gd name="T7" fmla="*/ 427 h 2854"/>
                <a:gd name="T8" fmla="*/ 1304 w 2175"/>
                <a:gd name="T9" fmla="*/ 94 h 2854"/>
                <a:gd name="T10" fmla="*/ 1284 w 2175"/>
                <a:gd name="T11" fmla="*/ 20 h 2854"/>
                <a:gd name="T12" fmla="*/ 1207 w 2175"/>
                <a:gd name="T13" fmla="*/ 15 h 2854"/>
                <a:gd name="T14" fmla="*/ 797 w 2175"/>
                <a:gd name="T15" fmla="*/ 260 h 2854"/>
                <a:gd name="T16" fmla="*/ 342 w 2175"/>
                <a:gd name="T17" fmla="*/ 776 h 2854"/>
                <a:gd name="T18" fmla="*/ 202 w 2175"/>
                <a:gd name="T19" fmla="*/ 1406 h 2854"/>
                <a:gd name="T20" fmla="*/ 338 w 2175"/>
                <a:gd name="T21" fmla="*/ 2181 h 2854"/>
                <a:gd name="T22" fmla="*/ 220 w 2175"/>
                <a:gd name="T23" fmla="*/ 2181 h 2854"/>
                <a:gd name="T24" fmla="*/ 153 w 2175"/>
                <a:gd name="T25" fmla="*/ 2247 h 2854"/>
                <a:gd name="T26" fmla="*/ 153 w 2175"/>
                <a:gd name="T27" fmla="*/ 2451 h 2854"/>
                <a:gd name="T28" fmla="*/ 66 w 2175"/>
                <a:gd name="T29" fmla="*/ 2451 h 2854"/>
                <a:gd name="T30" fmla="*/ 0 w 2175"/>
                <a:gd name="T31" fmla="*/ 2517 h 2854"/>
                <a:gd name="T32" fmla="*/ 0 w 2175"/>
                <a:gd name="T33" fmla="*/ 2787 h 2854"/>
                <a:gd name="T34" fmla="*/ 66 w 2175"/>
                <a:gd name="T35" fmla="*/ 2854 h 2854"/>
                <a:gd name="T36" fmla="*/ 1939 w 2175"/>
                <a:gd name="T37" fmla="*/ 2854 h 2854"/>
                <a:gd name="T38" fmla="*/ 2005 w 2175"/>
                <a:gd name="T39" fmla="*/ 2787 h 2854"/>
                <a:gd name="T40" fmla="*/ 2005 w 2175"/>
                <a:gd name="T41" fmla="*/ 2517 h 2854"/>
                <a:gd name="T42" fmla="*/ 1939 w 2175"/>
                <a:gd name="T43" fmla="*/ 2451 h 2854"/>
                <a:gd name="T44" fmla="*/ 1852 w 2175"/>
                <a:gd name="T45" fmla="*/ 2451 h 2854"/>
                <a:gd name="T46" fmla="*/ 1852 w 2175"/>
                <a:gd name="T47" fmla="*/ 2247 h 2854"/>
                <a:gd name="T48" fmla="*/ 1785 w 2175"/>
                <a:gd name="T49" fmla="*/ 2181 h 2854"/>
                <a:gd name="T50" fmla="*/ 1582 w 2175"/>
                <a:gd name="T51" fmla="*/ 2181 h 2854"/>
                <a:gd name="T52" fmla="*/ 1590 w 2175"/>
                <a:gd name="T53" fmla="*/ 2157 h 2854"/>
                <a:gd name="T54" fmla="*/ 1558 w 2175"/>
                <a:gd name="T55" fmla="*/ 1823 h 2854"/>
                <a:gd name="T56" fmla="*/ 1277 w 2175"/>
                <a:gd name="T57" fmla="*/ 1326 h 2854"/>
                <a:gd name="T58" fmla="*/ 1315 w 2175"/>
                <a:gd name="T59" fmla="*/ 1338 h 2854"/>
                <a:gd name="T60" fmla="*/ 1365 w 2175"/>
                <a:gd name="T61" fmla="*/ 1346 h 2854"/>
                <a:gd name="T62" fmla="*/ 1486 w 2175"/>
                <a:gd name="T63" fmla="*/ 1291 h 2854"/>
                <a:gd name="T64" fmla="*/ 1584 w 2175"/>
                <a:gd name="T65" fmla="*/ 1246 h 2854"/>
                <a:gd name="T66" fmla="*/ 1627 w 2175"/>
                <a:gd name="T67" fmla="*/ 1253 h 2854"/>
                <a:gd name="T68" fmla="*/ 1827 w 2175"/>
                <a:gd name="T69" fmla="*/ 1322 h 2854"/>
                <a:gd name="T70" fmla="*/ 1894 w 2175"/>
                <a:gd name="T71" fmla="*/ 1333 h 2854"/>
                <a:gd name="T72" fmla="*/ 2046 w 2175"/>
                <a:gd name="T73" fmla="*/ 1266 h 2854"/>
                <a:gd name="T74" fmla="*/ 2112 w 2175"/>
                <a:gd name="T75" fmla="*/ 1194 h 2854"/>
                <a:gd name="T76" fmla="*/ 2160 w 2175"/>
                <a:gd name="T77" fmla="*/ 1008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5" h="2854">
                  <a:moveTo>
                    <a:pt x="2160" y="1008"/>
                  </a:moveTo>
                  <a:lnTo>
                    <a:pt x="2145" y="945"/>
                  </a:lnTo>
                  <a:cubicBezTo>
                    <a:pt x="2131" y="883"/>
                    <a:pt x="2087" y="830"/>
                    <a:pt x="2029" y="804"/>
                  </a:cubicBezTo>
                  <a:lnTo>
                    <a:pt x="1186" y="427"/>
                  </a:lnTo>
                  <a:lnTo>
                    <a:pt x="1304" y="94"/>
                  </a:lnTo>
                  <a:cubicBezTo>
                    <a:pt x="1314" y="67"/>
                    <a:pt x="1305" y="38"/>
                    <a:pt x="1284" y="20"/>
                  </a:cubicBezTo>
                  <a:cubicBezTo>
                    <a:pt x="1262" y="2"/>
                    <a:pt x="1231" y="0"/>
                    <a:pt x="1207" y="15"/>
                  </a:cubicBezTo>
                  <a:lnTo>
                    <a:pt x="797" y="260"/>
                  </a:lnTo>
                  <a:cubicBezTo>
                    <a:pt x="594" y="382"/>
                    <a:pt x="437" y="561"/>
                    <a:pt x="342" y="776"/>
                  </a:cubicBezTo>
                  <a:cubicBezTo>
                    <a:pt x="251" y="985"/>
                    <a:pt x="204" y="1197"/>
                    <a:pt x="202" y="1406"/>
                  </a:cubicBezTo>
                  <a:cubicBezTo>
                    <a:pt x="197" y="1769"/>
                    <a:pt x="278" y="2033"/>
                    <a:pt x="338" y="2181"/>
                  </a:cubicBezTo>
                  <a:lnTo>
                    <a:pt x="220" y="2181"/>
                  </a:lnTo>
                  <a:cubicBezTo>
                    <a:pt x="183" y="2181"/>
                    <a:pt x="153" y="2211"/>
                    <a:pt x="153" y="2247"/>
                  </a:cubicBezTo>
                  <a:lnTo>
                    <a:pt x="153" y="2451"/>
                  </a:lnTo>
                  <a:lnTo>
                    <a:pt x="66" y="2451"/>
                  </a:lnTo>
                  <a:cubicBezTo>
                    <a:pt x="30" y="2451"/>
                    <a:pt x="0" y="2481"/>
                    <a:pt x="0" y="2517"/>
                  </a:cubicBezTo>
                  <a:lnTo>
                    <a:pt x="0" y="2787"/>
                  </a:lnTo>
                  <a:cubicBezTo>
                    <a:pt x="0" y="2824"/>
                    <a:pt x="30" y="2854"/>
                    <a:pt x="66" y="2854"/>
                  </a:cubicBezTo>
                  <a:lnTo>
                    <a:pt x="1939" y="2854"/>
                  </a:lnTo>
                  <a:cubicBezTo>
                    <a:pt x="1976" y="2854"/>
                    <a:pt x="2005" y="2824"/>
                    <a:pt x="2005" y="2787"/>
                  </a:cubicBezTo>
                  <a:lnTo>
                    <a:pt x="2005" y="2517"/>
                  </a:lnTo>
                  <a:cubicBezTo>
                    <a:pt x="2005" y="2481"/>
                    <a:pt x="1976" y="2451"/>
                    <a:pt x="1939" y="2451"/>
                  </a:cubicBezTo>
                  <a:lnTo>
                    <a:pt x="1852" y="2451"/>
                  </a:lnTo>
                  <a:lnTo>
                    <a:pt x="1852" y="2247"/>
                  </a:lnTo>
                  <a:cubicBezTo>
                    <a:pt x="1852" y="2211"/>
                    <a:pt x="1822" y="2181"/>
                    <a:pt x="1785" y="2181"/>
                  </a:cubicBezTo>
                  <a:lnTo>
                    <a:pt x="1582" y="2181"/>
                  </a:lnTo>
                  <a:lnTo>
                    <a:pt x="1590" y="2157"/>
                  </a:lnTo>
                  <a:cubicBezTo>
                    <a:pt x="1627" y="2046"/>
                    <a:pt x="1615" y="1924"/>
                    <a:pt x="1558" y="1823"/>
                  </a:cubicBezTo>
                  <a:lnTo>
                    <a:pt x="1277" y="1326"/>
                  </a:lnTo>
                  <a:lnTo>
                    <a:pt x="1315" y="1338"/>
                  </a:lnTo>
                  <a:cubicBezTo>
                    <a:pt x="1331" y="1344"/>
                    <a:pt x="1348" y="1346"/>
                    <a:pt x="1365" y="1346"/>
                  </a:cubicBezTo>
                  <a:cubicBezTo>
                    <a:pt x="1411" y="1346"/>
                    <a:pt x="1455" y="1326"/>
                    <a:pt x="1486" y="1291"/>
                  </a:cubicBezTo>
                  <a:cubicBezTo>
                    <a:pt x="1510" y="1262"/>
                    <a:pt x="1546" y="1246"/>
                    <a:pt x="1584" y="1246"/>
                  </a:cubicBezTo>
                  <a:cubicBezTo>
                    <a:pt x="1599" y="1246"/>
                    <a:pt x="1613" y="1248"/>
                    <a:pt x="1627" y="1253"/>
                  </a:cubicBezTo>
                  <a:lnTo>
                    <a:pt x="1827" y="1322"/>
                  </a:lnTo>
                  <a:cubicBezTo>
                    <a:pt x="1849" y="1329"/>
                    <a:pt x="1871" y="1333"/>
                    <a:pt x="1894" y="1333"/>
                  </a:cubicBezTo>
                  <a:cubicBezTo>
                    <a:pt x="1952" y="1333"/>
                    <a:pt x="2007" y="1308"/>
                    <a:pt x="2046" y="1266"/>
                  </a:cubicBezTo>
                  <a:lnTo>
                    <a:pt x="2112" y="1194"/>
                  </a:lnTo>
                  <a:cubicBezTo>
                    <a:pt x="2157" y="1144"/>
                    <a:pt x="2175" y="1074"/>
                    <a:pt x="2160" y="100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lativeShape1">
              <a:extLst>
                <a:ext uri="{FF2B5EF4-FFF2-40B4-BE49-F238E27FC236}">
                  <a16:creationId xmlns:a16="http://schemas.microsoft.com/office/drawing/2014/main" xmlns="" id="{38003988-5D36-4965-B6C6-E53D9D4B132F}"/>
                </a:ext>
              </a:extLst>
            </p:cNvPr>
            <p:cNvSpPr/>
            <p:nvPr/>
          </p:nvSpPr>
          <p:spPr bwMode="auto">
            <a:xfrm>
              <a:off x="4979703" y="3185607"/>
              <a:ext cx="3621454" cy="176578"/>
            </a:xfrm>
            <a:prstGeom prst="roundRect">
              <a:avLst>
                <a:gd name="adj" fmla="val 50000"/>
              </a:avLst>
            </a:prstGeom>
            <a:solidFill>
              <a:srgbClr val="EFF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1">
              <a:extLst>
                <a:ext uri="{FF2B5EF4-FFF2-40B4-BE49-F238E27FC236}">
                  <a16:creationId xmlns:a16="http://schemas.microsoft.com/office/drawing/2014/main" xmlns="" id="{4B6EF86B-D68E-45AC-A31C-C90667733251}"/>
                </a:ext>
              </a:extLst>
            </p:cNvPr>
            <p:cNvSpPr/>
            <p:nvPr/>
          </p:nvSpPr>
          <p:spPr bwMode="auto">
            <a:xfrm>
              <a:off x="4979703" y="3185607"/>
              <a:ext cx="1774513" cy="1765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Text1">
              <a:extLst>
                <a:ext uri="{FF2B5EF4-FFF2-40B4-BE49-F238E27FC236}">
                  <a16:creationId xmlns:a16="http://schemas.microsoft.com/office/drawing/2014/main" xmlns="" id="{E462CBBD-3D95-47F9-8CBF-78BEBAFA624D}"/>
                </a:ext>
              </a:extLst>
            </p:cNvPr>
            <p:cNvSpPr txBox="1"/>
            <p:nvPr/>
          </p:nvSpPr>
          <p:spPr>
            <a:xfrm>
              <a:off x="8742573" y="3089104"/>
              <a:ext cx="489266" cy="27227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49%</a:t>
              </a:r>
            </a:p>
          </p:txBody>
        </p:sp>
        <p:sp>
          <p:nvSpPr>
            <p:cNvPr id="33" name="SorbShape2">
              <a:extLst>
                <a:ext uri="{FF2B5EF4-FFF2-40B4-BE49-F238E27FC236}">
                  <a16:creationId xmlns:a16="http://schemas.microsoft.com/office/drawing/2014/main" xmlns="" id="{A146942A-B11D-432B-9749-E57DCFDC6558}"/>
                </a:ext>
              </a:extLst>
            </p:cNvPr>
            <p:cNvSpPr/>
            <p:nvPr/>
          </p:nvSpPr>
          <p:spPr bwMode="auto">
            <a:xfrm>
              <a:off x="7163696" y="3477513"/>
              <a:ext cx="242381" cy="317564"/>
            </a:xfrm>
            <a:custGeom>
              <a:avLst/>
              <a:gdLst>
                <a:gd name="T0" fmla="*/ 2160 w 2175"/>
                <a:gd name="T1" fmla="*/ 1008 h 2854"/>
                <a:gd name="T2" fmla="*/ 2145 w 2175"/>
                <a:gd name="T3" fmla="*/ 945 h 2854"/>
                <a:gd name="T4" fmla="*/ 2029 w 2175"/>
                <a:gd name="T5" fmla="*/ 804 h 2854"/>
                <a:gd name="T6" fmla="*/ 1186 w 2175"/>
                <a:gd name="T7" fmla="*/ 427 h 2854"/>
                <a:gd name="T8" fmla="*/ 1304 w 2175"/>
                <a:gd name="T9" fmla="*/ 94 h 2854"/>
                <a:gd name="T10" fmla="*/ 1284 w 2175"/>
                <a:gd name="T11" fmla="*/ 20 h 2854"/>
                <a:gd name="T12" fmla="*/ 1207 w 2175"/>
                <a:gd name="T13" fmla="*/ 15 h 2854"/>
                <a:gd name="T14" fmla="*/ 797 w 2175"/>
                <a:gd name="T15" fmla="*/ 260 h 2854"/>
                <a:gd name="T16" fmla="*/ 342 w 2175"/>
                <a:gd name="T17" fmla="*/ 776 h 2854"/>
                <a:gd name="T18" fmla="*/ 202 w 2175"/>
                <a:gd name="T19" fmla="*/ 1406 h 2854"/>
                <a:gd name="T20" fmla="*/ 338 w 2175"/>
                <a:gd name="T21" fmla="*/ 2181 h 2854"/>
                <a:gd name="T22" fmla="*/ 220 w 2175"/>
                <a:gd name="T23" fmla="*/ 2181 h 2854"/>
                <a:gd name="T24" fmla="*/ 153 w 2175"/>
                <a:gd name="T25" fmla="*/ 2247 h 2854"/>
                <a:gd name="T26" fmla="*/ 153 w 2175"/>
                <a:gd name="T27" fmla="*/ 2451 h 2854"/>
                <a:gd name="T28" fmla="*/ 66 w 2175"/>
                <a:gd name="T29" fmla="*/ 2451 h 2854"/>
                <a:gd name="T30" fmla="*/ 0 w 2175"/>
                <a:gd name="T31" fmla="*/ 2517 h 2854"/>
                <a:gd name="T32" fmla="*/ 0 w 2175"/>
                <a:gd name="T33" fmla="*/ 2787 h 2854"/>
                <a:gd name="T34" fmla="*/ 66 w 2175"/>
                <a:gd name="T35" fmla="*/ 2854 h 2854"/>
                <a:gd name="T36" fmla="*/ 1939 w 2175"/>
                <a:gd name="T37" fmla="*/ 2854 h 2854"/>
                <a:gd name="T38" fmla="*/ 2005 w 2175"/>
                <a:gd name="T39" fmla="*/ 2787 h 2854"/>
                <a:gd name="T40" fmla="*/ 2005 w 2175"/>
                <a:gd name="T41" fmla="*/ 2517 h 2854"/>
                <a:gd name="T42" fmla="*/ 1939 w 2175"/>
                <a:gd name="T43" fmla="*/ 2451 h 2854"/>
                <a:gd name="T44" fmla="*/ 1852 w 2175"/>
                <a:gd name="T45" fmla="*/ 2451 h 2854"/>
                <a:gd name="T46" fmla="*/ 1852 w 2175"/>
                <a:gd name="T47" fmla="*/ 2247 h 2854"/>
                <a:gd name="T48" fmla="*/ 1785 w 2175"/>
                <a:gd name="T49" fmla="*/ 2181 h 2854"/>
                <a:gd name="T50" fmla="*/ 1582 w 2175"/>
                <a:gd name="T51" fmla="*/ 2181 h 2854"/>
                <a:gd name="T52" fmla="*/ 1590 w 2175"/>
                <a:gd name="T53" fmla="*/ 2157 h 2854"/>
                <a:gd name="T54" fmla="*/ 1558 w 2175"/>
                <a:gd name="T55" fmla="*/ 1823 h 2854"/>
                <a:gd name="T56" fmla="*/ 1277 w 2175"/>
                <a:gd name="T57" fmla="*/ 1326 h 2854"/>
                <a:gd name="T58" fmla="*/ 1315 w 2175"/>
                <a:gd name="T59" fmla="*/ 1338 h 2854"/>
                <a:gd name="T60" fmla="*/ 1365 w 2175"/>
                <a:gd name="T61" fmla="*/ 1346 h 2854"/>
                <a:gd name="T62" fmla="*/ 1486 w 2175"/>
                <a:gd name="T63" fmla="*/ 1291 h 2854"/>
                <a:gd name="T64" fmla="*/ 1584 w 2175"/>
                <a:gd name="T65" fmla="*/ 1246 h 2854"/>
                <a:gd name="T66" fmla="*/ 1627 w 2175"/>
                <a:gd name="T67" fmla="*/ 1253 h 2854"/>
                <a:gd name="T68" fmla="*/ 1827 w 2175"/>
                <a:gd name="T69" fmla="*/ 1322 h 2854"/>
                <a:gd name="T70" fmla="*/ 1894 w 2175"/>
                <a:gd name="T71" fmla="*/ 1333 h 2854"/>
                <a:gd name="T72" fmla="*/ 2046 w 2175"/>
                <a:gd name="T73" fmla="*/ 1266 h 2854"/>
                <a:gd name="T74" fmla="*/ 2112 w 2175"/>
                <a:gd name="T75" fmla="*/ 1194 h 2854"/>
                <a:gd name="T76" fmla="*/ 2160 w 2175"/>
                <a:gd name="T77" fmla="*/ 1008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75" h="2854">
                  <a:moveTo>
                    <a:pt x="2160" y="1008"/>
                  </a:moveTo>
                  <a:lnTo>
                    <a:pt x="2145" y="945"/>
                  </a:lnTo>
                  <a:cubicBezTo>
                    <a:pt x="2131" y="883"/>
                    <a:pt x="2087" y="830"/>
                    <a:pt x="2029" y="804"/>
                  </a:cubicBezTo>
                  <a:lnTo>
                    <a:pt x="1186" y="427"/>
                  </a:lnTo>
                  <a:lnTo>
                    <a:pt x="1304" y="94"/>
                  </a:lnTo>
                  <a:cubicBezTo>
                    <a:pt x="1314" y="67"/>
                    <a:pt x="1305" y="38"/>
                    <a:pt x="1284" y="20"/>
                  </a:cubicBezTo>
                  <a:cubicBezTo>
                    <a:pt x="1262" y="2"/>
                    <a:pt x="1231" y="0"/>
                    <a:pt x="1207" y="15"/>
                  </a:cubicBezTo>
                  <a:lnTo>
                    <a:pt x="797" y="260"/>
                  </a:lnTo>
                  <a:cubicBezTo>
                    <a:pt x="594" y="382"/>
                    <a:pt x="437" y="561"/>
                    <a:pt x="342" y="776"/>
                  </a:cubicBezTo>
                  <a:cubicBezTo>
                    <a:pt x="251" y="985"/>
                    <a:pt x="204" y="1197"/>
                    <a:pt x="202" y="1406"/>
                  </a:cubicBezTo>
                  <a:cubicBezTo>
                    <a:pt x="197" y="1769"/>
                    <a:pt x="278" y="2033"/>
                    <a:pt x="338" y="2181"/>
                  </a:cubicBezTo>
                  <a:lnTo>
                    <a:pt x="220" y="2181"/>
                  </a:lnTo>
                  <a:cubicBezTo>
                    <a:pt x="183" y="2181"/>
                    <a:pt x="153" y="2211"/>
                    <a:pt x="153" y="2247"/>
                  </a:cubicBezTo>
                  <a:lnTo>
                    <a:pt x="153" y="2451"/>
                  </a:lnTo>
                  <a:lnTo>
                    <a:pt x="66" y="2451"/>
                  </a:lnTo>
                  <a:cubicBezTo>
                    <a:pt x="30" y="2451"/>
                    <a:pt x="0" y="2481"/>
                    <a:pt x="0" y="2517"/>
                  </a:cubicBezTo>
                  <a:lnTo>
                    <a:pt x="0" y="2787"/>
                  </a:lnTo>
                  <a:cubicBezTo>
                    <a:pt x="0" y="2824"/>
                    <a:pt x="30" y="2854"/>
                    <a:pt x="66" y="2854"/>
                  </a:cubicBezTo>
                  <a:lnTo>
                    <a:pt x="1939" y="2854"/>
                  </a:lnTo>
                  <a:cubicBezTo>
                    <a:pt x="1976" y="2854"/>
                    <a:pt x="2005" y="2824"/>
                    <a:pt x="2005" y="2787"/>
                  </a:cubicBezTo>
                  <a:lnTo>
                    <a:pt x="2005" y="2517"/>
                  </a:lnTo>
                  <a:cubicBezTo>
                    <a:pt x="2005" y="2481"/>
                    <a:pt x="1976" y="2451"/>
                    <a:pt x="1939" y="2451"/>
                  </a:cubicBezTo>
                  <a:lnTo>
                    <a:pt x="1852" y="2451"/>
                  </a:lnTo>
                  <a:lnTo>
                    <a:pt x="1852" y="2247"/>
                  </a:lnTo>
                  <a:cubicBezTo>
                    <a:pt x="1852" y="2211"/>
                    <a:pt x="1822" y="2181"/>
                    <a:pt x="1785" y="2181"/>
                  </a:cubicBezTo>
                  <a:lnTo>
                    <a:pt x="1582" y="2181"/>
                  </a:lnTo>
                  <a:lnTo>
                    <a:pt x="1590" y="2157"/>
                  </a:lnTo>
                  <a:cubicBezTo>
                    <a:pt x="1627" y="2046"/>
                    <a:pt x="1615" y="1924"/>
                    <a:pt x="1558" y="1823"/>
                  </a:cubicBezTo>
                  <a:lnTo>
                    <a:pt x="1277" y="1326"/>
                  </a:lnTo>
                  <a:lnTo>
                    <a:pt x="1315" y="1338"/>
                  </a:lnTo>
                  <a:cubicBezTo>
                    <a:pt x="1331" y="1344"/>
                    <a:pt x="1348" y="1346"/>
                    <a:pt x="1365" y="1346"/>
                  </a:cubicBezTo>
                  <a:cubicBezTo>
                    <a:pt x="1411" y="1346"/>
                    <a:pt x="1455" y="1326"/>
                    <a:pt x="1486" y="1291"/>
                  </a:cubicBezTo>
                  <a:cubicBezTo>
                    <a:pt x="1510" y="1262"/>
                    <a:pt x="1546" y="1246"/>
                    <a:pt x="1584" y="1246"/>
                  </a:cubicBezTo>
                  <a:cubicBezTo>
                    <a:pt x="1599" y="1246"/>
                    <a:pt x="1613" y="1248"/>
                    <a:pt x="1627" y="1253"/>
                  </a:cubicBezTo>
                  <a:lnTo>
                    <a:pt x="1827" y="1322"/>
                  </a:lnTo>
                  <a:cubicBezTo>
                    <a:pt x="1849" y="1329"/>
                    <a:pt x="1871" y="1333"/>
                    <a:pt x="1894" y="1333"/>
                  </a:cubicBezTo>
                  <a:cubicBezTo>
                    <a:pt x="1952" y="1333"/>
                    <a:pt x="2007" y="1308"/>
                    <a:pt x="2046" y="1266"/>
                  </a:cubicBezTo>
                  <a:lnTo>
                    <a:pt x="2112" y="1194"/>
                  </a:lnTo>
                  <a:cubicBezTo>
                    <a:pt x="2157" y="1144"/>
                    <a:pt x="2175" y="1074"/>
                    <a:pt x="2160" y="1008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RelativeShape2">
              <a:extLst>
                <a:ext uri="{FF2B5EF4-FFF2-40B4-BE49-F238E27FC236}">
                  <a16:creationId xmlns:a16="http://schemas.microsoft.com/office/drawing/2014/main" xmlns="" id="{3AEB5FD4-5D50-4F68-B28E-A833FC9B1039}"/>
                </a:ext>
              </a:extLst>
            </p:cNvPr>
            <p:cNvSpPr/>
            <p:nvPr/>
          </p:nvSpPr>
          <p:spPr bwMode="auto">
            <a:xfrm>
              <a:off x="4979703" y="3795077"/>
              <a:ext cx="3621454" cy="176578"/>
            </a:xfrm>
            <a:prstGeom prst="roundRect">
              <a:avLst>
                <a:gd name="adj" fmla="val 50000"/>
              </a:avLst>
            </a:prstGeom>
            <a:solidFill>
              <a:srgbClr val="EFF2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Shape2">
              <a:extLst>
                <a:ext uri="{FF2B5EF4-FFF2-40B4-BE49-F238E27FC236}">
                  <a16:creationId xmlns:a16="http://schemas.microsoft.com/office/drawing/2014/main" xmlns="" id="{C4F8AA23-86CD-470C-BF0B-8DFAEA5CD2B1}"/>
                </a:ext>
              </a:extLst>
            </p:cNvPr>
            <p:cNvSpPr/>
            <p:nvPr/>
          </p:nvSpPr>
          <p:spPr bwMode="auto">
            <a:xfrm>
              <a:off x="4979703" y="3795077"/>
              <a:ext cx="2426374" cy="17657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Text2">
              <a:extLst>
                <a:ext uri="{FF2B5EF4-FFF2-40B4-BE49-F238E27FC236}">
                  <a16:creationId xmlns:a16="http://schemas.microsoft.com/office/drawing/2014/main" xmlns="" id="{0061F9F7-015C-46C8-97D6-4B37C963AF43}"/>
                </a:ext>
              </a:extLst>
            </p:cNvPr>
            <p:cNvSpPr txBox="1"/>
            <p:nvPr/>
          </p:nvSpPr>
          <p:spPr>
            <a:xfrm>
              <a:off x="8742573" y="3686714"/>
              <a:ext cx="489266" cy="27227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67%</a:t>
              </a:r>
            </a:p>
          </p:txBody>
        </p:sp>
        <p:sp>
          <p:nvSpPr>
            <p:cNvPr id="37" name="ExtraShape">
              <a:extLst>
                <a:ext uri="{FF2B5EF4-FFF2-40B4-BE49-F238E27FC236}">
                  <a16:creationId xmlns:a16="http://schemas.microsoft.com/office/drawing/2014/main" xmlns="" id="{4DCA526C-72D9-42CC-983C-0274A8E1756B}"/>
                </a:ext>
              </a:extLst>
            </p:cNvPr>
            <p:cNvSpPr/>
            <p:nvPr/>
          </p:nvSpPr>
          <p:spPr bwMode="auto">
            <a:xfrm>
              <a:off x="2960161" y="2588800"/>
              <a:ext cx="1804421" cy="1801690"/>
            </a:xfrm>
            <a:custGeom>
              <a:avLst/>
              <a:gdLst>
                <a:gd name="T0" fmla="*/ 0 w 3333"/>
                <a:gd name="T1" fmla="*/ 3267 h 3333"/>
                <a:gd name="T2" fmla="*/ 3333 w 3333"/>
                <a:gd name="T3" fmla="*/ 3267 h 3333"/>
                <a:gd name="T4" fmla="*/ 67 w 3333"/>
                <a:gd name="T5" fmla="*/ 0 h 3333"/>
                <a:gd name="T6" fmla="*/ 1067 w 3333"/>
                <a:gd name="T7" fmla="*/ 133 h 3333"/>
                <a:gd name="T8" fmla="*/ 133 w 3333"/>
                <a:gd name="T9" fmla="*/ 133 h 3333"/>
                <a:gd name="T10" fmla="*/ 2133 w 3333"/>
                <a:gd name="T11" fmla="*/ 1067 h 3333"/>
                <a:gd name="T12" fmla="*/ 2267 w 3333"/>
                <a:gd name="T13" fmla="*/ 133 h 3333"/>
                <a:gd name="T14" fmla="*/ 2267 w 3333"/>
                <a:gd name="T15" fmla="*/ 1067 h 3333"/>
                <a:gd name="T16" fmla="*/ 286 w 3333"/>
                <a:gd name="T17" fmla="*/ 285 h 3333"/>
                <a:gd name="T18" fmla="*/ 267 w 3333"/>
                <a:gd name="T19" fmla="*/ 867 h 3333"/>
                <a:gd name="T20" fmla="*/ 933 w 3333"/>
                <a:gd name="T21" fmla="*/ 867 h 3333"/>
                <a:gd name="T22" fmla="*/ 344 w 3333"/>
                <a:gd name="T23" fmla="*/ 267 h 3333"/>
                <a:gd name="T24" fmla="*/ 2466 w 3333"/>
                <a:gd name="T25" fmla="*/ 266 h 3333"/>
                <a:gd name="T26" fmla="*/ 2400 w 3333"/>
                <a:gd name="T27" fmla="*/ 344 h 3333"/>
                <a:gd name="T28" fmla="*/ 3000 w 3333"/>
                <a:gd name="T29" fmla="*/ 933 h 3333"/>
                <a:gd name="T30" fmla="*/ 3000 w 3333"/>
                <a:gd name="T31" fmla="*/ 267 h 3333"/>
                <a:gd name="T32" fmla="*/ 2466 w 3333"/>
                <a:gd name="T33" fmla="*/ 266 h 3333"/>
                <a:gd name="T34" fmla="*/ 800 w 3333"/>
                <a:gd name="T35" fmla="*/ 800 h 3333"/>
                <a:gd name="T36" fmla="*/ 2533 w 3333"/>
                <a:gd name="T37" fmla="*/ 400 h 3333"/>
                <a:gd name="T38" fmla="*/ 2533 w 3333"/>
                <a:gd name="T39" fmla="*/ 800 h 3333"/>
                <a:gd name="T40" fmla="*/ 1067 w 3333"/>
                <a:gd name="T41" fmla="*/ 1200 h 3333"/>
                <a:gd name="T42" fmla="*/ 133 w 3333"/>
                <a:gd name="T43" fmla="*/ 1200 h 3333"/>
                <a:gd name="T44" fmla="*/ 2133 w 3333"/>
                <a:gd name="T45" fmla="*/ 2133 h 3333"/>
                <a:gd name="T46" fmla="*/ 2267 w 3333"/>
                <a:gd name="T47" fmla="*/ 1200 h 3333"/>
                <a:gd name="T48" fmla="*/ 2267 w 3333"/>
                <a:gd name="T49" fmla="*/ 2133 h 3333"/>
                <a:gd name="T50" fmla="*/ 1353 w 3333"/>
                <a:gd name="T51" fmla="*/ 1352 h 3333"/>
                <a:gd name="T52" fmla="*/ 1333 w 3333"/>
                <a:gd name="T53" fmla="*/ 1933 h 3333"/>
                <a:gd name="T54" fmla="*/ 2000 w 3333"/>
                <a:gd name="T55" fmla="*/ 1933 h 3333"/>
                <a:gd name="T56" fmla="*/ 1411 w 3333"/>
                <a:gd name="T57" fmla="*/ 1333 h 3333"/>
                <a:gd name="T58" fmla="*/ 1467 w 3333"/>
                <a:gd name="T59" fmla="*/ 1467 h 3333"/>
                <a:gd name="T60" fmla="*/ 1467 w 3333"/>
                <a:gd name="T61" fmla="*/ 1867 h 3333"/>
                <a:gd name="T62" fmla="*/ 1067 w 3333"/>
                <a:gd name="T63" fmla="*/ 2267 h 3333"/>
                <a:gd name="T64" fmla="*/ 133 w 3333"/>
                <a:gd name="T65" fmla="*/ 2267 h 3333"/>
                <a:gd name="T66" fmla="*/ 2133 w 3333"/>
                <a:gd name="T67" fmla="*/ 3200 h 3333"/>
                <a:gd name="T68" fmla="*/ 2267 w 3333"/>
                <a:gd name="T69" fmla="*/ 2267 h 3333"/>
                <a:gd name="T70" fmla="*/ 2267 w 3333"/>
                <a:gd name="T71" fmla="*/ 3200 h 3333"/>
                <a:gd name="T72" fmla="*/ 286 w 3333"/>
                <a:gd name="T73" fmla="*/ 2418 h 3333"/>
                <a:gd name="T74" fmla="*/ 267 w 3333"/>
                <a:gd name="T75" fmla="*/ 3000 h 3333"/>
                <a:gd name="T76" fmla="*/ 933 w 3333"/>
                <a:gd name="T77" fmla="*/ 3000 h 3333"/>
                <a:gd name="T78" fmla="*/ 344 w 3333"/>
                <a:gd name="T79" fmla="*/ 2400 h 3333"/>
                <a:gd name="T80" fmla="*/ 2466 w 3333"/>
                <a:gd name="T81" fmla="*/ 2399 h 3333"/>
                <a:gd name="T82" fmla="*/ 2400 w 3333"/>
                <a:gd name="T83" fmla="*/ 2477 h 3333"/>
                <a:gd name="T84" fmla="*/ 3000 w 3333"/>
                <a:gd name="T85" fmla="*/ 3067 h 3333"/>
                <a:gd name="T86" fmla="*/ 3000 w 3333"/>
                <a:gd name="T87" fmla="*/ 2400 h 3333"/>
                <a:gd name="T88" fmla="*/ 2466 w 3333"/>
                <a:gd name="T89" fmla="*/ 2399 h 3333"/>
                <a:gd name="T90" fmla="*/ 800 w 3333"/>
                <a:gd name="T91" fmla="*/ 2933 h 3333"/>
                <a:gd name="T92" fmla="*/ 2533 w 3333"/>
                <a:gd name="T93" fmla="*/ 2533 h 3333"/>
                <a:gd name="T94" fmla="*/ 2533 w 3333"/>
                <a:gd name="T95" fmla="*/ 2933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33" h="3333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267"/>
                  </a:lnTo>
                  <a:cubicBezTo>
                    <a:pt x="0" y="3303"/>
                    <a:pt x="30" y="3333"/>
                    <a:pt x="67" y="3333"/>
                  </a:cubicBezTo>
                  <a:lnTo>
                    <a:pt x="3267" y="3333"/>
                  </a:lnTo>
                  <a:cubicBezTo>
                    <a:pt x="3303" y="3333"/>
                    <a:pt x="3333" y="3303"/>
                    <a:pt x="3333" y="3267"/>
                  </a:cubicBezTo>
                  <a:lnTo>
                    <a:pt x="3333" y="67"/>
                  </a:lnTo>
                  <a:cubicBezTo>
                    <a:pt x="3333" y="30"/>
                    <a:pt x="3303" y="0"/>
                    <a:pt x="3267" y="0"/>
                  </a:cubicBez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067" y="133"/>
                  </a:lnTo>
                  <a:lnTo>
                    <a:pt x="1067" y="1067"/>
                  </a:lnTo>
                  <a:lnTo>
                    <a:pt x="133" y="1067"/>
                  </a:lnTo>
                  <a:lnTo>
                    <a:pt x="133" y="133"/>
                  </a:lnTo>
                  <a:close/>
                  <a:moveTo>
                    <a:pt x="1200" y="133"/>
                  </a:moveTo>
                  <a:lnTo>
                    <a:pt x="2133" y="133"/>
                  </a:lnTo>
                  <a:lnTo>
                    <a:pt x="2133" y="1067"/>
                  </a:lnTo>
                  <a:lnTo>
                    <a:pt x="1200" y="1067"/>
                  </a:lnTo>
                  <a:lnTo>
                    <a:pt x="1200" y="133"/>
                  </a:lnTo>
                  <a:close/>
                  <a:moveTo>
                    <a:pt x="2267" y="133"/>
                  </a:moveTo>
                  <a:lnTo>
                    <a:pt x="3200" y="133"/>
                  </a:lnTo>
                  <a:lnTo>
                    <a:pt x="3200" y="1067"/>
                  </a:lnTo>
                  <a:lnTo>
                    <a:pt x="2267" y="1067"/>
                  </a:lnTo>
                  <a:lnTo>
                    <a:pt x="2267" y="133"/>
                  </a:lnTo>
                  <a:close/>
                  <a:moveTo>
                    <a:pt x="332" y="266"/>
                  </a:moveTo>
                  <a:cubicBezTo>
                    <a:pt x="315" y="266"/>
                    <a:pt x="299" y="273"/>
                    <a:pt x="286" y="285"/>
                  </a:cubicBezTo>
                  <a:cubicBezTo>
                    <a:pt x="286" y="286"/>
                    <a:pt x="285" y="286"/>
                    <a:pt x="285" y="287"/>
                  </a:cubicBezTo>
                  <a:cubicBezTo>
                    <a:pt x="270" y="302"/>
                    <a:pt x="263" y="323"/>
                    <a:pt x="267" y="344"/>
                  </a:cubicBezTo>
                  <a:lnTo>
                    <a:pt x="267" y="867"/>
                  </a:lnTo>
                  <a:cubicBezTo>
                    <a:pt x="267" y="903"/>
                    <a:pt x="297" y="933"/>
                    <a:pt x="333" y="933"/>
                  </a:cubicBezTo>
                  <a:lnTo>
                    <a:pt x="867" y="933"/>
                  </a:lnTo>
                  <a:cubicBezTo>
                    <a:pt x="903" y="933"/>
                    <a:pt x="933" y="903"/>
                    <a:pt x="933" y="867"/>
                  </a:cubicBezTo>
                  <a:lnTo>
                    <a:pt x="933" y="333"/>
                  </a:lnTo>
                  <a:cubicBezTo>
                    <a:pt x="933" y="297"/>
                    <a:pt x="903" y="267"/>
                    <a:pt x="867" y="267"/>
                  </a:cubicBezTo>
                  <a:lnTo>
                    <a:pt x="344" y="267"/>
                  </a:lnTo>
                  <a:cubicBezTo>
                    <a:pt x="340" y="266"/>
                    <a:pt x="336" y="266"/>
                    <a:pt x="332" y="266"/>
                  </a:cubicBezTo>
                  <a:lnTo>
                    <a:pt x="332" y="266"/>
                  </a:lnTo>
                  <a:close/>
                  <a:moveTo>
                    <a:pt x="2466" y="266"/>
                  </a:moveTo>
                  <a:cubicBezTo>
                    <a:pt x="2448" y="266"/>
                    <a:pt x="2432" y="273"/>
                    <a:pt x="2420" y="285"/>
                  </a:cubicBezTo>
                  <a:cubicBezTo>
                    <a:pt x="2419" y="286"/>
                    <a:pt x="2419" y="286"/>
                    <a:pt x="2418" y="287"/>
                  </a:cubicBezTo>
                  <a:cubicBezTo>
                    <a:pt x="2403" y="302"/>
                    <a:pt x="2397" y="323"/>
                    <a:pt x="2400" y="344"/>
                  </a:cubicBezTo>
                  <a:lnTo>
                    <a:pt x="2400" y="867"/>
                  </a:lnTo>
                  <a:cubicBezTo>
                    <a:pt x="2400" y="903"/>
                    <a:pt x="2430" y="933"/>
                    <a:pt x="2467" y="933"/>
                  </a:cubicBezTo>
                  <a:lnTo>
                    <a:pt x="3000" y="933"/>
                  </a:lnTo>
                  <a:cubicBezTo>
                    <a:pt x="3037" y="933"/>
                    <a:pt x="3067" y="903"/>
                    <a:pt x="3067" y="867"/>
                  </a:cubicBezTo>
                  <a:lnTo>
                    <a:pt x="3067" y="333"/>
                  </a:lnTo>
                  <a:cubicBezTo>
                    <a:pt x="3067" y="297"/>
                    <a:pt x="3037" y="267"/>
                    <a:pt x="3000" y="267"/>
                  </a:cubicBezTo>
                  <a:lnTo>
                    <a:pt x="2478" y="267"/>
                  </a:lnTo>
                  <a:cubicBezTo>
                    <a:pt x="2474" y="266"/>
                    <a:pt x="2470" y="266"/>
                    <a:pt x="2466" y="266"/>
                  </a:cubicBezTo>
                  <a:lnTo>
                    <a:pt x="2466" y="266"/>
                  </a:lnTo>
                  <a:close/>
                  <a:moveTo>
                    <a:pt x="400" y="400"/>
                  </a:moveTo>
                  <a:lnTo>
                    <a:pt x="800" y="400"/>
                  </a:lnTo>
                  <a:lnTo>
                    <a:pt x="800" y="800"/>
                  </a:lnTo>
                  <a:lnTo>
                    <a:pt x="400" y="800"/>
                  </a:lnTo>
                  <a:lnTo>
                    <a:pt x="400" y="400"/>
                  </a:lnTo>
                  <a:close/>
                  <a:moveTo>
                    <a:pt x="2533" y="400"/>
                  </a:moveTo>
                  <a:lnTo>
                    <a:pt x="2933" y="400"/>
                  </a:lnTo>
                  <a:lnTo>
                    <a:pt x="2933" y="800"/>
                  </a:lnTo>
                  <a:lnTo>
                    <a:pt x="2533" y="800"/>
                  </a:lnTo>
                  <a:lnTo>
                    <a:pt x="2533" y="400"/>
                  </a:lnTo>
                  <a:close/>
                  <a:moveTo>
                    <a:pt x="133" y="1200"/>
                  </a:moveTo>
                  <a:lnTo>
                    <a:pt x="1067" y="1200"/>
                  </a:lnTo>
                  <a:lnTo>
                    <a:pt x="1067" y="2133"/>
                  </a:lnTo>
                  <a:lnTo>
                    <a:pt x="133" y="2133"/>
                  </a:lnTo>
                  <a:lnTo>
                    <a:pt x="133" y="1200"/>
                  </a:lnTo>
                  <a:close/>
                  <a:moveTo>
                    <a:pt x="1200" y="1200"/>
                  </a:moveTo>
                  <a:lnTo>
                    <a:pt x="2133" y="1200"/>
                  </a:lnTo>
                  <a:lnTo>
                    <a:pt x="2133" y="2133"/>
                  </a:lnTo>
                  <a:lnTo>
                    <a:pt x="1200" y="2133"/>
                  </a:lnTo>
                  <a:lnTo>
                    <a:pt x="1200" y="1200"/>
                  </a:lnTo>
                  <a:close/>
                  <a:moveTo>
                    <a:pt x="2267" y="1200"/>
                  </a:moveTo>
                  <a:lnTo>
                    <a:pt x="3200" y="1200"/>
                  </a:lnTo>
                  <a:lnTo>
                    <a:pt x="3200" y="2133"/>
                  </a:lnTo>
                  <a:lnTo>
                    <a:pt x="2267" y="2133"/>
                  </a:lnTo>
                  <a:lnTo>
                    <a:pt x="2267" y="1200"/>
                  </a:lnTo>
                  <a:close/>
                  <a:moveTo>
                    <a:pt x="1399" y="1332"/>
                  </a:moveTo>
                  <a:cubicBezTo>
                    <a:pt x="1382" y="1333"/>
                    <a:pt x="1365" y="1340"/>
                    <a:pt x="1353" y="1352"/>
                  </a:cubicBezTo>
                  <a:cubicBezTo>
                    <a:pt x="1353" y="1352"/>
                    <a:pt x="1352" y="1353"/>
                    <a:pt x="1351" y="1353"/>
                  </a:cubicBezTo>
                  <a:cubicBezTo>
                    <a:pt x="1337" y="1369"/>
                    <a:pt x="1330" y="1390"/>
                    <a:pt x="1333" y="1411"/>
                  </a:cubicBezTo>
                  <a:lnTo>
                    <a:pt x="1333" y="1933"/>
                  </a:lnTo>
                  <a:cubicBezTo>
                    <a:pt x="1333" y="1970"/>
                    <a:pt x="1363" y="2000"/>
                    <a:pt x="1400" y="2000"/>
                  </a:cubicBezTo>
                  <a:lnTo>
                    <a:pt x="1933" y="2000"/>
                  </a:lnTo>
                  <a:cubicBezTo>
                    <a:pt x="1970" y="2000"/>
                    <a:pt x="2000" y="1970"/>
                    <a:pt x="2000" y="1933"/>
                  </a:cubicBezTo>
                  <a:lnTo>
                    <a:pt x="2000" y="1400"/>
                  </a:lnTo>
                  <a:cubicBezTo>
                    <a:pt x="2000" y="1363"/>
                    <a:pt x="1970" y="1333"/>
                    <a:pt x="1933" y="1333"/>
                  </a:cubicBezTo>
                  <a:lnTo>
                    <a:pt x="1411" y="1333"/>
                  </a:lnTo>
                  <a:cubicBezTo>
                    <a:pt x="1407" y="1333"/>
                    <a:pt x="1403" y="1332"/>
                    <a:pt x="1399" y="1332"/>
                  </a:cubicBezTo>
                  <a:lnTo>
                    <a:pt x="1399" y="1332"/>
                  </a:lnTo>
                  <a:close/>
                  <a:moveTo>
                    <a:pt x="1467" y="1467"/>
                  </a:moveTo>
                  <a:lnTo>
                    <a:pt x="1867" y="1467"/>
                  </a:lnTo>
                  <a:lnTo>
                    <a:pt x="1867" y="1867"/>
                  </a:lnTo>
                  <a:lnTo>
                    <a:pt x="1467" y="1867"/>
                  </a:lnTo>
                  <a:lnTo>
                    <a:pt x="1467" y="1467"/>
                  </a:lnTo>
                  <a:close/>
                  <a:moveTo>
                    <a:pt x="133" y="2267"/>
                  </a:moveTo>
                  <a:lnTo>
                    <a:pt x="1067" y="2267"/>
                  </a:lnTo>
                  <a:lnTo>
                    <a:pt x="1067" y="3200"/>
                  </a:lnTo>
                  <a:lnTo>
                    <a:pt x="133" y="3200"/>
                  </a:lnTo>
                  <a:lnTo>
                    <a:pt x="133" y="2267"/>
                  </a:lnTo>
                  <a:close/>
                  <a:moveTo>
                    <a:pt x="1200" y="2267"/>
                  </a:moveTo>
                  <a:lnTo>
                    <a:pt x="2133" y="2267"/>
                  </a:lnTo>
                  <a:lnTo>
                    <a:pt x="2133" y="3200"/>
                  </a:lnTo>
                  <a:lnTo>
                    <a:pt x="1200" y="3200"/>
                  </a:lnTo>
                  <a:lnTo>
                    <a:pt x="1200" y="2267"/>
                  </a:lnTo>
                  <a:close/>
                  <a:moveTo>
                    <a:pt x="2267" y="2267"/>
                  </a:moveTo>
                  <a:lnTo>
                    <a:pt x="3200" y="2267"/>
                  </a:lnTo>
                  <a:lnTo>
                    <a:pt x="3200" y="3200"/>
                  </a:lnTo>
                  <a:lnTo>
                    <a:pt x="2267" y="3200"/>
                  </a:lnTo>
                  <a:lnTo>
                    <a:pt x="2267" y="2267"/>
                  </a:lnTo>
                  <a:close/>
                  <a:moveTo>
                    <a:pt x="332" y="2399"/>
                  </a:moveTo>
                  <a:cubicBezTo>
                    <a:pt x="315" y="2399"/>
                    <a:pt x="299" y="2406"/>
                    <a:pt x="286" y="2418"/>
                  </a:cubicBezTo>
                  <a:cubicBezTo>
                    <a:pt x="286" y="2419"/>
                    <a:pt x="285" y="2419"/>
                    <a:pt x="285" y="2420"/>
                  </a:cubicBezTo>
                  <a:cubicBezTo>
                    <a:pt x="270" y="2435"/>
                    <a:pt x="263" y="2457"/>
                    <a:pt x="267" y="2477"/>
                  </a:cubicBezTo>
                  <a:lnTo>
                    <a:pt x="267" y="3000"/>
                  </a:lnTo>
                  <a:cubicBezTo>
                    <a:pt x="267" y="3037"/>
                    <a:pt x="297" y="3067"/>
                    <a:pt x="333" y="3067"/>
                  </a:cubicBezTo>
                  <a:lnTo>
                    <a:pt x="867" y="3067"/>
                  </a:lnTo>
                  <a:cubicBezTo>
                    <a:pt x="903" y="3067"/>
                    <a:pt x="933" y="3037"/>
                    <a:pt x="933" y="3000"/>
                  </a:cubicBezTo>
                  <a:lnTo>
                    <a:pt x="933" y="2467"/>
                  </a:lnTo>
                  <a:cubicBezTo>
                    <a:pt x="933" y="2430"/>
                    <a:pt x="903" y="2400"/>
                    <a:pt x="867" y="2400"/>
                  </a:cubicBezTo>
                  <a:lnTo>
                    <a:pt x="344" y="2400"/>
                  </a:lnTo>
                  <a:cubicBezTo>
                    <a:pt x="340" y="2399"/>
                    <a:pt x="336" y="2399"/>
                    <a:pt x="332" y="2399"/>
                  </a:cubicBezTo>
                  <a:lnTo>
                    <a:pt x="332" y="2399"/>
                  </a:lnTo>
                  <a:close/>
                  <a:moveTo>
                    <a:pt x="2466" y="2399"/>
                  </a:moveTo>
                  <a:cubicBezTo>
                    <a:pt x="2448" y="2399"/>
                    <a:pt x="2432" y="2406"/>
                    <a:pt x="2420" y="2418"/>
                  </a:cubicBezTo>
                  <a:cubicBezTo>
                    <a:pt x="2419" y="2419"/>
                    <a:pt x="2419" y="2419"/>
                    <a:pt x="2418" y="2420"/>
                  </a:cubicBezTo>
                  <a:cubicBezTo>
                    <a:pt x="2403" y="2435"/>
                    <a:pt x="2397" y="2457"/>
                    <a:pt x="2400" y="2477"/>
                  </a:cubicBezTo>
                  <a:lnTo>
                    <a:pt x="2400" y="3000"/>
                  </a:lnTo>
                  <a:cubicBezTo>
                    <a:pt x="2400" y="3037"/>
                    <a:pt x="2430" y="3067"/>
                    <a:pt x="2467" y="3067"/>
                  </a:cubicBezTo>
                  <a:lnTo>
                    <a:pt x="3000" y="3067"/>
                  </a:lnTo>
                  <a:cubicBezTo>
                    <a:pt x="3037" y="3067"/>
                    <a:pt x="3067" y="3037"/>
                    <a:pt x="3067" y="3000"/>
                  </a:cubicBezTo>
                  <a:lnTo>
                    <a:pt x="3067" y="2467"/>
                  </a:lnTo>
                  <a:cubicBezTo>
                    <a:pt x="3067" y="2430"/>
                    <a:pt x="3037" y="2400"/>
                    <a:pt x="3000" y="2400"/>
                  </a:cubicBezTo>
                  <a:lnTo>
                    <a:pt x="2478" y="2400"/>
                  </a:lnTo>
                  <a:cubicBezTo>
                    <a:pt x="2474" y="2399"/>
                    <a:pt x="2470" y="2399"/>
                    <a:pt x="2466" y="2399"/>
                  </a:cubicBezTo>
                  <a:lnTo>
                    <a:pt x="2466" y="2399"/>
                  </a:lnTo>
                  <a:close/>
                  <a:moveTo>
                    <a:pt x="400" y="2533"/>
                  </a:moveTo>
                  <a:lnTo>
                    <a:pt x="800" y="2533"/>
                  </a:lnTo>
                  <a:lnTo>
                    <a:pt x="800" y="2933"/>
                  </a:lnTo>
                  <a:lnTo>
                    <a:pt x="400" y="2933"/>
                  </a:lnTo>
                  <a:lnTo>
                    <a:pt x="400" y="2533"/>
                  </a:lnTo>
                  <a:close/>
                  <a:moveTo>
                    <a:pt x="2533" y="2533"/>
                  </a:moveTo>
                  <a:lnTo>
                    <a:pt x="2933" y="2533"/>
                  </a:lnTo>
                  <a:lnTo>
                    <a:pt x="2933" y="2933"/>
                  </a:lnTo>
                  <a:lnTo>
                    <a:pt x="2533" y="2933"/>
                  </a:lnTo>
                  <a:lnTo>
                    <a:pt x="2533" y="25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3421714D-7AE8-4BCC-9F7D-FE95FF56C5B1}"/>
                </a:ext>
              </a:extLst>
            </p:cNvPr>
            <p:cNvSpPr/>
            <p:nvPr/>
          </p:nvSpPr>
          <p:spPr>
            <a:xfrm>
              <a:off x="3170294" y="2794615"/>
              <a:ext cx="229998" cy="240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CE3E7570-C26B-48C6-8EA8-6F52F40BCF4C}"/>
                </a:ext>
              </a:extLst>
            </p:cNvPr>
            <p:cNvSpPr/>
            <p:nvPr/>
          </p:nvSpPr>
          <p:spPr>
            <a:xfrm>
              <a:off x="4322928" y="2794614"/>
              <a:ext cx="229998" cy="2347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="" id="{65BA6BC3-54B9-47E8-8B8C-812933A03AB1}"/>
                </a:ext>
              </a:extLst>
            </p:cNvPr>
            <p:cNvSpPr/>
            <p:nvPr/>
          </p:nvSpPr>
          <p:spPr>
            <a:xfrm>
              <a:off x="3747373" y="3373876"/>
              <a:ext cx="229998" cy="230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E0091F15-C4E0-4014-A52A-44BAE66F331C}"/>
                </a:ext>
              </a:extLst>
            </p:cNvPr>
            <p:cNvSpPr/>
            <p:nvPr/>
          </p:nvSpPr>
          <p:spPr>
            <a:xfrm>
              <a:off x="3170294" y="3940985"/>
              <a:ext cx="229998" cy="244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9A3D77A6-BECD-4AAF-8315-9E194D1C7E76}"/>
                </a:ext>
              </a:extLst>
            </p:cNvPr>
            <p:cNvSpPr/>
            <p:nvPr/>
          </p:nvSpPr>
          <p:spPr>
            <a:xfrm>
              <a:off x="4322928" y="3940985"/>
              <a:ext cx="229998" cy="244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CustomText1">
              <a:extLst>
                <a:ext uri="{FF2B5EF4-FFF2-40B4-BE49-F238E27FC236}">
                  <a16:creationId xmlns:a16="http://schemas.microsoft.com/office/drawing/2014/main" xmlns="" id="{D191CA88-FC55-4ED3-90B4-C85CCA2C85E9}"/>
                </a:ext>
              </a:extLst>
            </p:cNvPr>
            <p:cNvSpPr txBox="1"/>
            <p:nvPr/>
          </p:nvSpPr>
          <p:spPr>
            <a:xfrm>
              <a:off x="4923481" y="2491740"/>
              <a:ext cx="1901748" cy="465082"/>
            </a:xfrm>
            <a:prstGeom prst="rect">
              <a:avLst/>
            </a:prstGeom>
            <a:noFill/>
          </p:spPr>
          <p:txBody>
            <a:bodyPr wrap="none" lIns="90000" tIns="46800" rIns="90000" bIns="46800" anchor="b">
              <a:normAutofit/>
            </a:bodyPr>
            <a:lstStyle/>
            <a:p>
              <a:r>
                <a:rPr lang="en-US" altLang="zh-CN" sz="2400" b="1" dirty="0"/>
                <a:t>TEXT HERE</a:t>
              </a:r>
            </a:p>
          </p:txBody>
        </p:sp>
        <p:sp>
          <p:nvSpPr>
            <p:cNvPr id="44" name="CustomText2">
              <a:extLst>
                <a:ext uri="{FF2B5EF4-FFF2-40B4-BE49-F238E27FC236}">
                  <a16:creationId xmlns:a16="http://schemas.microsoft.com/office/drawing/2014/main" xmlns="" id="{BEC3B2F5-D4B7-4B9B-B2AB-6B03B6CEDC9E}"/>
                </a:ext>
              </a:extLst>
            </p:cNvPr>
            <p:cNvSpPr txBox="1"/>
            <p:nvPr/>
          </p:nvSpPr>
          <p:spPr>
            <a:xfrm>
              <a:off x="4923481" y="4112641"/>
              <a:ext cx="2936305" cy="358044"/>
            </a:xfrm>
            <a:prstGeom prst="rect">
              <a:avLst/>
            </a:prstGeom>
            <a:noFill/>
          </p:spPr>
          <p:txBody>
            <a:bodyPr wrap="none" tIns="46800" bIns="46800" anchor="t">
              <a:normAutofit/>
            </a:bodyPr>
            <a:lstStyle/>
            <a:p>
              <a:pPr lvl="0">
                <a:defRPr/>
              </a:pPr>
              <a:r>
                <a:rPr lang="en-US" altLang="zh-CN" sz="16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913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236AEB-8C5B-4001-9CF1-FBBD3F71309C}"/>
              </a:ext>
            </a:extLst>
          </p:cNvPr>
          <p:cNvSpPr txBox="1"/>
          <p:nvPr/>
        </p:nvSpPr>
        <p:spPr>
          <a:xfrm>
            <a:off x="5519547" y="5134866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9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A5EEFD-8B0B-41B1-85FE-18A1DF6DB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292566-9BD1-44A2-99B9-81E0EF235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C16A7C9-F451-4222-B8AA-77B7331B8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25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1ABE14F-F08B-431D-830D-F265901D38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26" name="íśḻidê">
              <a:extLst>
                <a:ext uri="{FF2B5EF4-FFF2-40B4-BE49-F238E27FC236}">
                  <a16:creationId xmlns:a16="http://schemas.microsoft.com/office/drawing/2014/main" xmlns="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7" name="ïṧļïdê">
              <a:extLst>
                <a:ext uri="{FF2B5EF4-FFF2-40B4-BE49-F238E27FC236}">
                  <a16:creationId xmlns:a16="http://schemas.microsoft.com/office/drawing/2014/main" xmlns="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8" name="iṣḻiḋè">
              <a:extLst>
                <a:ext uri="{FF2B5EF4-FFF2-40B4-BE49-F238E27FC236}">
                  <a16:creationId xmlns:a16="http://schemas.microsoft.com/office/drawing/2014/main" xmlns="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9" name="îṩḻiḍe">
              <a:extLst>
                <a:ext uri="{FF2B5EF4-FFF2-40B4-BE49-F238E27FC236}">
                  <a16:creationId xmlns:a16="http://schemas.microsoft.com/office/drawing/2014/main" xmlns="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0" name="îṣ1ïḓè">
              <a:extLst>
                <a:ext uri="{FF2B5EF4-FFF2-40B4-BE49-F238E27FC236}">
                  <a16:creationId xmlns:a16="http://schemas.microsoft.com/office/drawing/2014/main" xmlns="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1" name="íṡḷíḓè">
              <a:extLst>
                <a:ext uri="{FF2B5EF4-FFF2-40B4-BE49-F238E27FC236}">
                  <a16:creationId xmlns:a16="http://schemas.microsoft.com/office/drawing/2014/main" xmlns="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2" name="ïṥḷiḍè">
              <a:extLst>
                <a:ext uri="{FF2B5EF4-FFF2-40B4-BE49-F238E27FC236}">
                  <a16:creationId xmlns:a16="http://schemas.microsoft.com/office/drawing/2014/main" xmlns="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33" name="iṥ1îḓé">
              <a:extLst>
                <a:ext uri="{FF2B5EF4-FFF2-40B4-BE49-F238E27FC236}">
                  <a16:creationId xmlns:a16="http://schemas.microsoft.com/office/drawing/2014/main" xmlns="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ïşľiḋè">
              <a:extLst>
                <a:ext uri="{FF2B5EF4-FFF2-40B4-BE49-F238E27FC236}">
                  <a16:creationId xmlns:a16="http://schemas.microsoft.com/office/drawing/2014/main" xmlns="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5" name="íṩḻïḑè">
              <a:extLst>
                <a:ext uri="{FF2B5EF4-FFF2-40B4-BE49-F238E27FC236}">
                  <a16:creationId xmlns:a16="http://schemas.microsoft.com/office/drawing/2014/main" xmlns="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6" name="íṧḻíḑe">
              <a:extLst>
                <a:ext uri="{FF2B5EF4-FFF2-40B4-BE49-F238E27FC236}">
                  <a16:creationId xmlns:a16="http://schemas.microsoft.com/office/drawing/2014/main" xmlns="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48" name="ïs1íḑé">
                <a:extLst>
                  <a:ext uri="{FF2B5EF4-FFF2-40B4-BE49-F238E27FC236}">
                    <a16:creationId xmlns:a16="http://schemas.microsoft.com/office/drawing/2014/main" xmlns="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9" name="iŝḻídé">
                <a:extLst>
                  <a:ext uri="{FF2B5EF4-FFF2-40B4-BE49-F238E27FC236}">
                    <a16:creationId xmlns:a16="http://schemas.microsoft.com/office/drawing/2014/main" xmlns="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7" name="îṩḷïḑé">
              <a:extLst>
                <a:ext uri="{FF2B5EF4-FFF2-40B4-BE49-F238E27FC236}">
                  <a16:creationId xmlns:a16="http://schemas.microsoft.com/office/drawing/2014/main" xmlns="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46" name="îṩḻíḓê">
                <a:extLst>
                  <a:ext uri="{FF2B5EF4-FFF2-40B4-BE49-F238E27FC236}">
                    <a16:creationId xmlns:a16="http://schemas.microsoft.com/office/drawing/2014/main" xmlns="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7" name="ïşḻîďê">
                <a:extLst>
                  <a:ext uri="{FF2B5EF4-FFF2-40B4-BE49-F238E27FC236}">
                    <a16:creationId xmlns:a16="http://schemas.microsoft.com/office/drawing/2014/main" xmlns="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8" name="íSļïďé">
              <a:extLst>
                <a:ext uri="{FF2B5EF4-FFF2-40B4-BE49-F238E27FC236}">
                  <a16:creationId xmlns:a16="http://schemas.microsoft.com/office/drawing/2014/main" xmlns="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44" name="ïS1íďe">
                <a:extLst>
                  <a:ext uri="{FF2B5EF4-FFF2-40B4-BE49-F238E27FC236}">
                    <a16:creationId xmlns:a16="http://schemas.microsoft.com/office/drawing/2014/main" xmlns="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5" name="îsḻíḋè">
                <a:extLst>
                  <a:ext uri="{FF2B5EF4-FFF2-40B4-BE49-F238E27FC236}">
                    <a16:creationId xmlns:a16="http://schemas.microsoft.com/office/drawing/2014/main" xmlns="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F7750AD-C2E8-46C6-BDA3-46B93ACDAE65}"/>
                </a:ext>
              </a:extLst>
            </p:cNvPr>
            <p:cNvCxnSpPr>
              <a:stCxn id="32" idx="4"/>
              <a:endCxn id="49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81D38186-9B42-4F93-9E10-8874836C2350}"/>
                </a:ext>
              </a:extLst>
            </p:cNvPr>
            <p:cNvCxnSpPr>
              <a:stCxn id="30" idx="4"/>
              <a:endCxn id="47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8843B03C-5FD8-4EEB-91FF-3F98F417F8B9}"/>
                </a:ext>
              </a:extLst>
            </p:cNvPr>
            <p:cNvCxnSpPr>
              <a:stCxn id="31" idx="4"/>
              <a:endCxn id="45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04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B6824E-B0A5-4B6D-B219-5FB71EFB8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B0472F-D9FB-4992-93F8-1DB207F39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435670D-A543-4736-811C-37FC4E656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7a5a8437-cf43-4a41-8396-d84340064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F25DE4-5121-434E-9DAB-F8946E8B08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824" y="1283751"/>
            <a:ext cx="10828664" cy="4668572"/>
            <a:chOff x="691824" y="1283751"/>
            <a:chExt cx="10828664" cy="4668572"/>
          </a:xfrm>
        </p:grpSpPr>
        <p:grpSp>
          <p:nvGrpSpPr>
            <p:cNvPr id="6" name="išḻïďè">
              <a:extLst>
                <a:ext uri="{FF2B5EF4-FFF2-40B4-BE49-F238E27FC236}">
                  <a16:creationId xmlns:a16="http://schemas.microsoft.com/office/drawing/2014/main" xmlns="" id="{AE738068-B1F7-48CD-9482-EE9A7D8AEBD5}"/>
                </a:ext>
              </a:extLst>
            </p:cNvPr>
            <p:cNvGrpSpPr/>
            <p:nvPr/>
          </p:nvGrpSpPr>
          <p:grpSpPr>
            <a:xfrm>
              <a:off x="691824" y="1702940"/>
              <a:ext cx="2517570" cy="3671336"/>
              <a:chOff x="1919538" y="1815235"/>
              <a:chExt cx="2517570" cy="3671336"/>
            </a:xfrm>
          </p:grpSpPr>
          <p:grpSp>
            <p:nvGrpSpPr>
              <p:cNvPr id="23" name="iŝļiďè">
                <a:extLst>
                  <a:ext uri="{FF2B5EF4-FFF2-40B4-BE49-F238E27FC236}">
                    <a16:creationId xmlns:a16="http://schemas.microsoft.com/office/drawing/2014/main" xmlns="" id="{ACA4DDFA-8474-431D-91FC-7C9C417D334D}"/>
                  </a:ext>
                </a:extLst>
              </p:cNvPr>
              <p:cNvGrpSpPr/>
              <p:nvPr/>
            </p:nvGrpSpPr>
            <p:grpSpPr>
              <a:xfrm>
                <a:off x="3492783" y="1815235"/>
                <a:ext cx="944325" cy="3671336"/>
                <a:chOff x="2331493" y="1339850"/>
                <a:chExt cx="765085" cy="2974488"/>
              </a:xfrm>
            </p:grpSpPr>
            <p:sp>
              <p:nvSpPr>
                <p:cNvPr id="27" name="í$ḷïḍè">
                  <a:extLst>
                    <a:ext uri="{FF2B5EF4-FFF2-40B4-BE49-F238E27FC236}">
                      <a16:creationId xmlns:a16="http://schemas.microsoft.com/office/drawing/2014/main" xmlns="" id="{B7FA9341-6A09-4B3D-A305-299ACB0F7281}"/>
                    </a:ext>
                  </a:extLst>
                </p:cNvPr>
                <p:cNvSpPr/>
                <p:nvPr/>
              </p:nvSpPr>
              <p:spPr bwMode="auto">
                <a:xfrm>
                  <a:off x="234673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solidFill>
                  <a:schemeClr val="tx1">
                    <a:lumMod val="90000"/>
                    <a:lumOff val="10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1íḋê">
                  <a:extLst>
                    <a:ext uri="{FF2B5EF4-FFF2-40B4-BE49-F238E27FC236}">
                      <a16:creationId xmlns:a16="http://schemas.microsoft.com/office/drawing/2014/main" xmlns="" id="{4C536341-6A3E-47A6-98B4-B24A18D8A5F3}"/>
                    </a:ext>
                  </a:extLst>
                </p:cNvPr>
                <p:cNvSpPr/>
                <p:nvPr/>
              </p:nvSpPr>
              <p:spPr bwMode="auto">
                <a:xfrm>
                  <a:off x="2331493" y="1339850"/>
                  <a:ext cx="749845" cy="2974488"/>
                </a:xfrm>
                <a:custGeom>
                  <a:avLst/>
                  <a:gdLst>
                    <a:gd name="T0" fmla="*/ 0 w 488"/>
                    <a:gd name="T1" fmla="*/ 312 h 1936"/>
                    <a:gd name="T2" fmla="*/ 448 w 488"/>
                    <a:gd name="T3" fmla="*/ 3 h 1936"/>
                    <a:gd name="T4" fmla="*/ 478 w 488"/>
                    <a:gd name="T5" fmla="*/ 62 h 1936"/>
                    <a:gd name="T6" fmla="*/ 479 w 488"/>
                    <a:gd name="T7" fmla="*/ 1849 h 1936"/>
                    <a:gd name="T8" fmla="*/ 448 w 488"/>
                    <a:gd name="T9" fmla="*/ 1931 h 1936"/>
                    <a:gd name="T10" fmla="*/ 0 w 488"/>
                    <a:gd name="T11" fmla="*/ 1624 h 1936"/>
                    <a:gd name="T12" fmla="*/ 0 w 488"/>
                    <a:gd name="T13" fmla="*/ 312 h 1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8" h="1936">
                      <a:moveTo>
                        <a:pt x="0" y="312"/>
                      </a:moveTo>
                      <a:cubicBezTo>
                        <a:pt x="448" y="3"/>
                        <a:pt x="448" y="3"/>
                        <a:pt x="448" y="3"/>
                      </a:cubicBezTo>
                      <a:cubicBezTo>
                        <a:pt x="448" y="3"/>
                        <a:pt x="486" y="0"/>
                        <a:pt x="478" y="62"/>
                      </a:cubicBezTo>
                      <a:cubicBezTo>
                        <a:pt x="479" y="1849"/>
                        <a:pt x="479" y="1849"/>
                        <a:pt x="479" y="1849"/>
                      </a:cubicBezTo>
                      <a:cubicBezTo>
                        <a:pt x="479" y="1849"/>
                        <a:pt x="488" y="1936"/>
                        <a:pt x="448" y="1931"/>
                      </a:cubicBezTo>
                      <a:cubicBezTo>
                        <a:pt x="0" y="1624"/>
                        <a:pt x="0" y="1624"/>
                        <a:pt x="0" y="1624"/>
                      </a:cubicBezTo>
                      <a:lnTo>
                        <a:pt x="0" y="3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1">
                        <a:lumMod val="25000"/>
                        <a:lumOff val="7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25000"/>
                        <a:lumOff val="7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25000"/>
                        <a:lumOff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ślîďe">
                  <a:extLst>
                    <a:ext uri="{FF2B5EF4-FFF2-40B4-BE49-F238E27FC236}">
                      <a16:creationId xmlns:a16="http://schemas.microsoft.com/office/drawing/2014/main" xmlns="" id="{7A079D42-3BF5-4817-8294-CAC020871983}"/>
                    </a:ext>
                  </a:extLst>
                </p:cNvPr>
                <p:cNvSpPr/>
                <p:nvPr/>
              </p:nvSpPr>
              <p:spPr bwMode="auto">
                <a:xfrm>
                  <a:off x="2385423" y="1573205"/>
                  <a:ext cx="594276" cy="2524374"/>
                </a:xfrm>
                <a:custGeom>
                  <a:avLst/>
                  <a:gdLst>
                    <a:gd name="T0" fmla="*/ 0 w 573"/>
                    <a:gd name="T1" fmla="*/ 325 h 2434"/>
                    <a:gd name="T2" fmla="*/ 573 w 573"/>
                    <a:gd name="T3" fmla="*/ 0 h 2434"/>
                    <a:gd name="T4" fmla="*/ 573 w 573"/>
                    <a:gd name="T5" fmla="*/ 2434 h 2434"/>
                    <a:gd name="T6" fmla="*/ 0 w 573"/>
                    <a:gd name="T7" fmla="*/ 2114 h 2434"/>
                    <a:gd name="T8" fmla="*/ 0 w 573"/>
                    <a:gd name="T9" fmla="*/ 325 h 2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3" h="2434">
                      <a:moveTo>
                        <a:pt x="0" y="325"/>
                      </a:moveTo>
                      <a:lnTo>
                        <a:pt x="573" y="0"/>
                      </a:lnTo>
                      <a:lnTo>
                        <a:pt x="573" y="2434"/>
                      </a:lnTo>
                      <a:lnTo>
                        <a:pt x="0" y="2114"/>
                      </a:lnTo>
                      <a:lnTo>
                        <a:pt x="0" y="32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îslíďê">
                <a:extLst>
                  <a:ext uri="{FF2B5EF4-FFF2-40B4-BE49-F238E27FC236}">
                    <a16:creationId xmlns:a16="http://schemas.microsoft.com/office/drawing/2014/main" xmlns="" id="{CA7337AE-740D-4B7E-ABB2-7DEAF8F1CD7A}"/>
                  </a:ext>
                </a:extLst>
              </p:cNvPr>
              <p:cNvGrpSpPr/>
              <p:nvPr/>
            </p:nvGrpSpPr>
            <p:grpSpPr>
              <a:xfrm>
                <a:off x="1919538" y="3074859"/>
                <a:ext cx="1573248" cy="2005923"/>
                <a:chOff x="1295400" y="2360386"/>
                <a:chExt cx="1274633" cy="1625182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5" name="îşľide">
                  <a:extLst>
                    <a:ext uri="{FF2B5EF4-FFF2-40B4-BE49-F238E27FC236}">
                      <a16:creationId xmlns:a16="http://schemas.microsoft.com/office/drawing/2014/main" xmlns="" id="{86286094-547E-465E-B38E-4529F7D171B5}"/>
                    </a:ext>
                  </a:extLst>
                </p:cNvPr>
                <p:cNvSpPr/>
                <p:nvPr/>
              </p:nvSpPr>
              <p:spPr bwMode="auto">
                <a:xfrm>
                  <a:off x="1793223" y="2360386"/>
                  <a:ext cx="322548" cy="323584"/>
                </a:xfrm>
                <a:prstGeom prst="ellipse">
                  <a:avLst/>
                </a:pr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ṣļiḓè">
                  <a:extLst>
                    <a:ext uri="{FF2B5EF4-FFF2-40B4-BE49-F238E27FC236}">
                      <a16:creationId xmlns:a16="http://schemas.microsoft.com/office/drawing/2014/main" xmlns="" id="{0B36BF57-87B2-4B04-AA95-4463C947DC67}"/>
                    </a:ext>
                  </a:extLst>
                </p:cNvPr>
                <p:cNvSpPr/>
                <p:nvPr/>
              </p:nvSpPr>
              <p:spPr bwMode="auto">
                <a:xfrm>
                  <a:off x="1295400" y="2708861"/>
                  <a:ext cx="1274633" cy="1276707"/>
                </a:xfrm>
                <a:custGeom>
                  <a:avLst/>
                  <a:gdLst>
                    <a:gd name="T0" fmla="*/ 357 w 829"/>
                    <a:gd name="T1" fmla="*/ 0 h 831"/>
                    <a:gd name="T2" fmla="*/ 482 w 829"/>
                    <a:gd name="T3" fmla="*/ 0 h 831"/>
                    <a:gd name="T4" fmla="*/ 594 w 829"/>
                    <a:gd name="T5" fmla="*/ 112 h 831"/>
                    <a:gd name="T6" fmla="*/ 754 w 829"/>
                    <a:gd name="T7" fmla="*/ 43 h 831"/>
                    <a:gd name="T8" fmla="*/ 794 w 829"/>
                    <a:gd name="T9" fmla="*/ 112 h 831"/>
                    <a:gd name="T10" fmla="*/ 594 w 829"/>
                    <a:gd name="T11" fmla="*/ 205 h 831"/>
                    <a:gd name="T12" fmla="*/ 504 w 829"/>
                    <a:gd name="T13" fmla="*/ 115 h 831"/>
                    <a:gd name="T14" fmla="*/ 506 w 829"/>
                    <a:gd name="T15" fmla="*/ 352 h 831"/>
                    <a:gd name="T16" fmla="*/ 602 w 829"/>
                    <a:gd name="T17" fmla="*/ 512 h 831"/>
                    <a:gd name="T18" fmla="*/ 648 w 829"/>
                    <a:gd name="T19" fmla="*/ 712 h 831"/>
                    <a:gd name="T20" fmla="*/ 546 w 829"/>
                    <a:gd name="T21" fmla="*/ 744 h 831"/>
                    <a:gd name="T22" fmla="*/ 517 w 829"/>
                    <a:gd name="T23" fmla="*/ 560 h 831"/>
                    <a:gd name="T24" fmla="*/ 429 w 829"/>
                    <a:gd name="T25" fmla="*/ 432 h 831"/>
                    <a:gd name="T26" fmla="*/ 429 w 829"/>
                    <a:gd name="T27" fmla="*/ 571 h 831"/>
                    <a:gd name="T28" fmla="*/ 333 w 829"/>
                    <a:gd name="T29" fmla="*/ 777 h 831"/>
                    <a:gd name="T30" fmla="*/ 237 w 829"/>
                    <a:gd name="T31" fmla="*/ 749 h 831"/>
                    <a:gd name="T32" fmla="*/ 324 w 829"/>
                    <a:gd name="T33" fmla="*/ 547 h 831"/>
                    <a:gd name="T34" fmla="*/ 336 w 829"/>
                    <a:gd name="T35" fmla="*/ 120 h 831"/>
                    <a:gd name="T36" fmla="*/ 250 w 829"/>
                    <a:gd name="T37" fmla="*/ 200 h 831"/>
                    <a:gd name="T38" fmla="*/ 53 w 829"/>
                    <a:gd name="T39" fmla="*/ 123 h 831"/>
                    <a:gd name="T40" fmla="*/ 85 w 829"/>
                    <a:gd name="T41" fmla="*/ 43 h 831"/>
                    <a:gd name="T42" fmla="*/ 237 w 829"/>
                    <a:gd name="T43" fmla="*/ 109 h 831"/>
                    <a:gd name="T44" fmla="*/ 357 w 829"/>
                    <a:gd name="T45" fmla="*/ 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29" h="831">
                      <a:moveTo>
                        <a:pt x="357" y="0"/>
                      </a:moveTo>
                      <a:cubicBezTo>
                        <a:pt x="482" y="0"/>
                        <a:pt x="482" y="0"/>
                        <a:pt x="482" y="0"/>
                      </a:cubicBezTo>
                      <a:cubicBezTo>
                        <a:pt x="594" y="112"/>
                        <a:pt x="594" y="112"/>
                        <a:pt x="594" y="112"/>
                      </a:cubicBezTo>
                      <a:cubicBezTo>
                        <a:pt x="754" y="43"/>
                        <a:pt x="754" y="43"/>
                        <a:pt x="754" y="43"/>
                      </a:cubicBezTo>
                      <a:cubicBezTo>
                        <a:pt x="754" y="43"/>
                        <a:pt x="829" y="37"/>
                        <a:pt x="794" y="112"/>
                      </a:cubicBezTo>
                      <a:cubicBezTo>
                        <a:pt x="594" y="205"/>
                        <a:pt x="594" y="205"/>
                        <a:pt x="594" y="205"/>
                      </a:cubicBezTo>
                      <a:cubicBezTo>
                        <a:pt x="504" y="115"/>
                        <a:pt x="504" y="115"/>
                        <a:pt x="504" y="115"/>
                      </a:cubicBezTo>
                      <a:cubicBezTo>
                        <a:pt x="506" y="352"/>
                        <a:pt x="506" y="352"/>
                        <a:pt x="506" y="352"/>
                      </a:cubicBezTo>
                      <a:cubicBezTo>
                        <a:pt x="602" y="512"/>
                        <a:pt x="602" y="512"/>
                        <a:pt x="602" y="512"/>
                      </a:cubicBezTo>
                      <a:cubicBezTo>
                        <a:pt x="648" y="712"/>
                        <a:pt x="648" y="712"/>
                        <a:pt x="648" y="712"/>
                      </a:cubicBezTo>
                      <a:cubicBezTo>
                        <a:pt x="648" y="712"/>
                        <a:pt x="629" y="809"/>
                        <a:pt x="546" y="744"/>
                      </a:cubicBezTo>
                      <a:cubicBezTo>
                        <a:pt x="517" y="560"/>
                        <a:pt x="517" y="560"/>
                        <a:pt x="517" y="560"/>
                      </a:cubicBezTo>
                      <a:cubicBezTo>
                        <a:pt x="429" y="432"/>
                        <a:pt x="429" y="432"/>
                        <a:pt x="429" y="432"/>
                      </a:cubicBezTo>
                      <a:cubicBezTo>
                        <a:pt x="429" y="571"/>
                        <a:pt x="429" y="571"/>
                        <a:pt x="429" y="571"/>
                      </a:cubicBezTo>
                      <a:cubicBezTo>
                        <a:pt x="333" y="777"/>
                        <a:pt x="333" y="777"/>
                        <a:pt x="333" y="777"/>
                      </a:cubicBezTo>
                      <a:cubicBezTo>
                        <a:pt x="333" y="777"/>
                        <a:pt x="260" y="831"/>
                        <a:pt x="237" y="749"/>
                      </a:cubicBezTo>
                      <a:cubicBezTo>
                        <a:pt x="324" y="547"/>
                        <a:pt x="324" y="547"/>
                        <a:pt x="324" y="547"/>
                      </a:cubicBezTo>
                      <a:cubicBezTo>
                        <a:pt x="336" y="120"/>
                        <a:pt x="336" y="120"/>
                        <a:pt x="336" y="120"/>
                      </a:cubicBezTo>
                      <a:cubicBezTo>
                        <a:pt x="250" y="200"/>
                        <a:pt x="250" y="200"/>
                        <a:pt x="250" y="200"/>
                      </a:cubicBezTo>
                      <a:cubicBezTo>
                        <a:pt x="53" y="123"/>
                        <a:pt x="53" y="123"/>
                        <a:pt x="53" y="123"/>
                      </a:cubicBezTo>
                      <a:cubicBezTo>
                        <a:pt x="53" y="123"/>
                        <a:pt x="0" y="57"/>
                        <a:pt x="85" y="43"/>
                      </a:cubicBezTo>
                      <a:cubicBezTo>
                        <a:pt x="237" y="109"/>
                        <a:pt x="237" y="109"/>
                        <a:pt x="237" y="109"/>
                      </a:cubicBezTo>
                      <a:lnTo>
                        <a:pt x="35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5EBB6C-C1C3-4DA8-99B3-76A0B76DDB51}"/>
                </a:ext>
              </a:extLst>
            </p:cNvPr>
            <p:cNvCxnSpPr>
              <a:cxnSpLocks/>
            </p:cNvCxnSpPr>
            <p:nvPr/>
          </p:nvCxnSpPr>
          <p:spPr>
            <a:xfrm>
              <a:off x="4521000" y="2507033"/>
              <a:ext cx="699948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śḻíḓ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4462360" y="1283751"/>
              <a:ext cx="6795000" cy="115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9" name="îṥľîdé">
              <a:extLst>
                <a:ext uri="{FF2B5EF4-FFF2-40B4-BE49-F238E27FC236}">
                  <a16:creationId xmlns:a16="http://schemas.microsoft.com/office/drawing/2014/main" xmlns="" id="{B7561B3B-A54C-42EF-BF91-9F4C97112003}"/>
                </a:ext>
              </a:extLst>
            </p:cNvPr>
            <p:cNvGrpSpPr/>
            <p:nvPr/>
          </p:nvGrpSpPr>
          <p:grpSpPr>
            <a:xfrm>
              <a:off x="8340416" y="3024000"/>
              <a:ext cx="3023613" cy="1192755"/>
              <a:chOff x="7684952" y="3186844"/>
              <a:chExt cx="3023613" cy="1192755"/>
            </a:xfrm>
          </p:grpSpPr>
          <p:sp>
            <p:nvSpPr>
              <p:cNvPr id="21" name="iṩ1ïdê">
                <a:extLst>
                  <a:ext uri="{FF2B5EF4-FFF2-40B4-BE49-F238E27FC236}">
                    <a16:creationId xmlns:a16="http://schemas.microsoft.com/office/drawing/2014/main" xmlns="" id="{94942D29-CA82-44D8-851B-6B131DC62D5D}"/>
                  </a:ext>
                </a:extLst>
              </p:cNvPr>
              <p:cNvSpPr/>
              <p:nvPr/>
            </p:nvSpPr>
            <p:spPr bwMode="auto">
              <a:xfrm>
                <a:off x="7684952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2" name="ïṡlïḍ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išḻîḍê">
              <a:extLst>
                <a:ext uri="{FF2B5EF4-FFF2-40B4-BE49-F238E27FC236}">
                  <a16:creationId xmlns:a16="http://schemas.microsoft.com/office/drawing/2014/main" xmlns="" id="{8178CEB9-ABCF-4DD5-976B-031D3797875D}"/>
                </a:ext>
              </a:extLst>
            </p:cNvPr>
            <p:cNvGrpSpPr/>
            <p:nvPr/>
          </p:nvGrpSpPr>
          <p:grpSpPr>
            <a:xfrm>
              <a:off x="4763829" y="3024000"/>
              <a:ext cx="3023613" cy="1192755"/>
              <a:chOff x="3567387" y="3186844"/>
              <a:chExt cx="3023613" cy="1192755"/>
            </a:xfrm>
          </p:grpSpPr>
          <p:sp>
            <p:nvSpPr>
              <p:cNvPr id="19" name="îŝ1íḍe">
                <a:extLst>
                  <a:ext uri="{FF2B5EF4-FFF2-40B4-BE49-F238E27FC236}">
                    <a16:creationId xmlns:a16="http://schemas.microsoft.com/office/drawing/2014/main" xmlns="" id="{B4CD3A94-237A-4DE0-82DC-49798784BC52}"/>
                  </a:ext>
                </a:extLst>
              </p:cNvPr>
              <p:cNvSpPr/>
              <p:nvPr/>
            </p:nvSpPr>
            <p:spPr bwMode="auto">
              <a:xfrm>
                <a:off x="3567387" y="3186844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0" name="í$1íďê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3554866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ḻiḑè">
              <a:extLst>
                <a:ext uri="{FF2B5EF4-FFF2-40B4-BE49-F238E27FC236}">
                  <a16:creationId xmlns:a16="http://schemas.microsoft.com/office/drawing/2014/main" xmlns="" id="{ECC6C91C-133F-449B-BD74-BC8B6DADF881}"/>
                </a:ext>
              </a:extLst>
            </p:cNvPr>
            <p:cNvGrpSpPr/>
            <p:nvPr/>
          </p:nvGrpSpPr>
          <p:grpSpPr>
            <a:xfrm>
              <a:off x="8340416" y="4759568"/>
              <a:ext cx="3023613" cy="1192755"/>
              <a:chOff x="7684952" y="4747796"/>
              <a:chExt cx="3023613" cy="1192755"/>
            </a:xfrm>
          </p:grpSpPr>
          <p:sp>
            <p:nvSpPr>
              <p:cNvPr id="17" name="ïṥlïḋê">
                <a:extLst>
                  <a:ext uri="{FF2B5EF4-FFF2-40B4-BE49-F238E27FC236}">
                    <a16:creationId xmlns:a16="http://schemas.microsoft.com/office/drawing/2014/main" xmlns="" id="{724BB7FC-8602-4E3C-A18B-7DED9EC4FAE6}"/>
                  </a:ext>
                </a:extLst>
              </p:cNvPr>
              <p:cNvSpPr/>
              <p:nvPr/>
            </p:nvSpPr>
            <p:spPr bwMode="auto">
              <a:xfrm>
                <a:off x="7684952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ïŝļiḋè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7684952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isḷidé">
              <a:extLst>
                <a:ext uri="{FF2B5EF4-FFF2-40B4-BE49-F238E27FC236}">
                  <a16:creationId xmlns:a16="http://schemas.microsoft.com/office/drawing/2014/main" xmlns="" id="{9E8BB793-4D85-4C2A-A112-E082022B1627}"/>
                </a:ext>
              </a:extLst>
            </p:cNvPr>
            <p:cNvGrpSpPr/>
            <p:nvPr/>
          </p:nvGrpSpPr>
          <p:grpSpPr>
            <a:xfrm>
              <a:off x="4763829" y="4759568"/>
              <a:ext cx="3023613" cy="1192755"/>
              <a:chOff x="3567387" y="4747796"/>
              <a:chExt cx="3023613" cy="1192755"/>
            </a:xfrm>
          </p:grpSpPr>
          <p:sp>
            <p:nvSpPr>
              <p:cNvPr id="15" name="iṧḻîḋé">
                <a:extLst>
                  <a:ext uri="{FF2B5EF4-FFF2-40B4-BE49-F238E27FC236}">
                    <a16:creationId xmlns:a16="http://schemas.microsoft.com/office/drawing/2014/main" xmlns="" id="{C8F80848-B094-4DB9-B365-80BEDA9AA3B8}"/>
                  </a:ext>
                </a:extLst>
              </p:cNvPr>
              <p:cNvSpPr/>
              <p:nvPr/>
            </p:nvSpPr>
            <p:spPr bwMode="auto">
              <a:xfrm>
                <a:off x="3567387" y="4747796"/>
                <a:ext cx="1102434" cy="368022"/>
              </a:xfrm>
              <a:prstGeom prst="roundRect">
                <a:avLst>
                  <a:gd name="adj" fmla="val 14047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S1íḑe">
                <a:extLst>
                  <a:ext uri="{FF2B5EF4-FFF2-40B4-BE49-F238E27FC236}">
                    <a16:creationId xmlns:a16="http://schemas.microsoft.com/office/drawing/2014/main" xmlns="" id="{EB3504BB-EE46-4C63-849C-CE4E04D8743B}"/>
                  </a:ext>
                </a:extLst>
              </p:cNvPr>
              <p:cNvSpPr/>
              <p:nvPr/>
            </p:nvSpPr>
            <p:spPr bwMode="auto">
              <a:xfrm>
                <a:off x="3567387" y="5115818"/>
                <a:ext cx="3023613" cy="824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FEBFEA4-6BCB-4410-8D88-6E951BCBE6AC}"/>
                </a:ext>
              </a:extLst>
            </p:cNvPr>
            <p:cNvCxnSpPr/>
            <p:nvPr/>
          </p:nvCxnSpPr>
          <p:spPr>
            <a:xfrm>
              <a:off x="4763829" y="4488161"/>
              <a:ext cx="64935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3D301D1-9B3D-46FC-8F29-7B4EFD5559F8}"/>
                </a:ext>
              </a:extLst>
            </p:cNvPr>
            <p:cNvCxnSpPr/>
            <p:nvPr/>
          </p:nvCxnSpPr>
          <p:spPr>
            <a:xfrm>
              <a:off x="8063929" y="3024000"/>
              <a:ext cx="0" cy="292832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068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9820F2-CE54-4861-BB0C-4E564311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1F39A6-ADD5-46CD-8DBD-64A45A5C8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61BF11-CC98-4EFE-BC70-29CBBC413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714109-1B67-4B9E-8E80-8905EB6441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ïšḷíďe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íŝ1íḓ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îṥḷiḓe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îṩlîḍè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ïṩ1iḍe">
              <a:extLst>
                <a:ext uri="{FF2B5EF4-FFF2-40B4-BE49-F238E27FC236}">
                  <a16:creationId xmlns:a16="http://schemas.microsoft.com/office/drawing/2014/main" xmlns="" id="{E667DDC4-4429-46AC-A811-F932DC22077A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íṡļïḋê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iṡľïḓè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şḻiḓê">
              <a:extLst>
                <a:ext uri="{FF2B5EF4-FFF2-40B4-BE49-F238E27FC236}">
                  <a16:creationId xmlns:a16="http://schemas.microsoft.com/office/drawing/2014/main" xmlns="" id="{BC030EB1-6D1A-4398-AA8C-DAC0030B7CDB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ṣḻîdé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ïṩḷïḑê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iṥḻiḓe">
              <a:extLst>
                <a:ext uri="{FF2B5EF4-FFF2-40B4-BE49-F238E27FC236}">
                  <a16:creationId xmlns:a16="http://schemas.microsoft.com/office/drawing/2014/main" xmlns="" id="{A4FA0B27-0292-4728-9093-40DEEA10617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îšľîḑé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í$ľídé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ísḷiḓê">
              <a:extLst>
                <a:ext uri="{FF2B5EF4-FFF2-40B4-BE49-F238E27FC236}">
                  <a16:creationId xmlns:a16="http://schemas.microsoft.com/office/drawing/2014/main" xmlns="" id="{6FADC953-B144-4B5C-BE7E-AE22C1F22701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îṥľiḋ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îšḷíḋ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šľ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ṥḻî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ṡḻï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ṥļ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ṥ1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ļ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iṣľ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şl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îṣľíḍ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íšḷîḍè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60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AC0FD2-01C7-458F-86CD-36CA240D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E10FF2-C716-44FE-A96F-C8497C2C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3A51E4-5BA3-4620-8F24-1DBA4455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31" name="121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920CB9A-EED9-4382-9055-9529B07A3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0"/>
            <a:ext cx="11518899" cy="5859000"/>
            <a:chOff x="673101" y="0"/>
            <a:chExt cx="11518899" cy="5859000"/>
          </a:xfrm>
        </p:grpSpPr>
        <p:sp>
          <p:nvSpPr>
            <p:cNvPr id="32" name="îṡliḑé">
              <a:extLst>
                <a:ext uri="{FF2B5EF4-FFF2-40B4-BE49-F238E27FC236}">
                  <a16:creationId xmlns:a16="http://schemas.microsoft.com/office/drawing/2014/main" xmlns="" id="{9B88B645-211E-42CB-B8A4-3DC3E51944D1}"/>
                </a:ext>
              </a:extLst>
            </p:cNvPr>
            <p:cNvSpPr/>
            <p:nvPr/>
          </p:nvSpPr>
          <p:spPr>
            <a:xfrm>
              <a:off x="4583832" y="0"/>
              <a:ext cx="7608168" cy="2708920"/>
            </a:xfrm>
            <a:prstGeom prst="rect">
              <a:avLst/>
            </a:prstGeom>
            <a:blipFill>
              <a:blip r:embed="rId3"/>
              <a:stretch>
                <a:fillRect t="-43823" b="-43414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3" name="îŝḷîďe">
              <a:extLst>
                <a:ext uri="{FF2B5EF4-FFF2-40B4-BE49-F238E27FC236}">
                  <a16:creationId xmlns:a16="http://schemas.microsoft.com/office/drawing/2014/main" xmlns="" id="{30471197-5ED1-4C5C-BD74-55479EA954C6}"/>
                </a:ext>
              </a:extLst>
            </p:cNvPr>
            <p:cNvSpPr/>
            <p:nvPr/>
          </p:nvSpPr>
          <p:spPr>
            <a:xfrm>
              <a:off x="4583832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4" name="îṡlîďe">
              <a:extLst>
                <a:ext uri="{FF2B5EF4-FFF2-40B4-BE49-F238E27FC236}">
                  <a16:creationId xmlns:a16="http://schemas.microsoft.com/office/drawing/2014/main" xmlns="" id="{C09CD10B-CAEE-4C16-8C95-191F4D4CFEE6}"/>
                </a:ext>
              </a:extLst>
            </p:cNvPr>
            <p:cNvSpPr/>
            <p:nvPr/>
          </p:nvSpPr>
          <p:spPr>
            <a:xfrm>
              <a:off x="6896051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5" name="iṥľïďè">
              <a:extLst>
                <a:ext uri="{FF2B5EF4-FFF2-40B4-BE49-F238E27FC236}">
                  <a16:creationId xmlns:a16="http://schemas.microsoft.com/office/drawing/2014/main" xmlns="" id="{C3B54246-7FF6-4224-9631-B17084B2B1D0}"/>
                </a:ext>
              </a:extLst>
            </p:cNvPr>
            <p:cNvSpPr/>
            <p:nvPr/>
          </p:nvSpPr>
          <p:spPr>
            <a:xfrm>
              <a:off x="9208270" y="2284500"/>
              <a:ext cx="2310630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0D6E51D-6449-4ACC-A471-A7A2F6F27D27}"/>
                </a:ext>
              </a:extLst>
            </p:cNvPr>
            <p:cNvCxnSpPr>
              <a:cxnSpLocks/>
            </p:cNvCxnSpPr>
            <p:nvPr/>
          </p:nvCxnSpPr>
          <p:spPr>
            <a:xfrm>
              <a:off x="6896051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iSļíḓê">
              <a:extLst>
                <a:ext uri="{FF2B5EF4-FFF2-40B4-BE49-F238E27FC236}">
                  <a16:creationId xmlns:a16="http://schemas.microsoft.com/office/drawing/2014/main" xmlns="" id="{5DBC478C-50E8-4CC1-85F8-C4DE94E13E72}"/>
                </a:ext>
              </a:extLst>
            </p:cNvPr>
            <p:cNvSpPr/>
            <p:nvPr/>
          </p:nvSpPr>
          <p:spPr>
            <a:xfrm>
              <a:off x="4583832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8" name="îṣlíḓê">
              <a:extLst>
                <a:ext uri="{FF2B5EF4-FFF2-40B4-BE49-F238E27FC236}">
                  <a16:creationId xmlns:a16="http://schemas.microsoft.com/office/drawing/2014/main" xmlns="" id="{82EBF0F7-D6E9-48C7-9C7E-3D0F31C0BBE0}"/>
                </a:ext>
              </a:extLst>
            </p:cNvPr>
            <p:cNvSpPr/>
            <p:nvPr/>
          </p:nvSpPr>
          <p:spPr>
            <a:xfrm>
              <a:off x="6896051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39" name="iślíďê">
              <a:extLst>
                <a:ext uri="{FF2B5EF4-FFF2-40B4-BE49-F238E27FC236}">
                  <a16:creationId xmlns:a16="http://schemas.microsoft.com/office/drawing/2014/main" xmlns="" id="{83F0614A-338F-4D8B-86E4-DB6AAE1C0C5C}"/>
                </a:ext>
              </a:extLst>
            </p:cNvPr>
            <p:cNvSpPr/>
            <p:nvPr/>
          </p:nvSpPr>
          <p:spPr>
            <a:xfrm>
              <a:off x="9208270" y="4149080"/>
              <a:ext cx="2310630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iṧļîde">
              <a:extLst>
                <a:ext uri="{FF2B5EF4-FFF2-40B4-BE49-F238E27FC236}">
                  <a16:creationId xmlns:a16="http://schemas.microsoft.com/office/drawing/2014/main" xmlns="" id="{654CF417-2AF1-494D-A0B4-C16F603A80F4}"/>
                </a:ext>
              </a:extLst>
            </p:cNvPr>
            <p:cNvSpPr txBox="1"/>
            <p:nvPr/>
          </p:nvSpPr>
          <p:spPr>
            <a:xfrm>
              <a:off x="673103" y="1153026"/>
              <a:ext cx="391072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41" name="íš1îďè">
              <a:extLst>
                <a:ext uri="{FF2B5EF4-FFF2-40B4-BE49-F238E27FC236}">
                  <a16:creationId xmlns:a16="http://schemas.microsoft.com/office/drawing/2014/main" xmlns="" id="{B78E0D87-49C9-4663-8CDF-0566C6499B53}"/>
                </a:ext>
              </a:extLst>
            </p:cNvPr>
            <p:cNvSpPr txBox="1"/>
            <p:nvPr/>
          </p:nvSpPr>
          <p:spPr>
            <a:xfrm>
              <a:off x="673101" y="2005187"/>
              <a:ext cx="391072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219147A2-06CB-4035-BFF9-7B567AD22FC7}"/>
                </a:ext>
              </a:extLst>
            </p:cNvPr>
            <p:cNvCxnSpPr>
              <a:cxnSpLocks/>
            </p:cNvCxnSpPr>
            <p:nvPr/>
          </p:nvCxnSpPr>
          <p:spPr>
            <a:xfrm>
              <a:off x="9208270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iŝľïdé">
              <a:extLst>
                <a:ext uri="{FF2B5EF4-FFF2-40B4-BE49-F238E27FC236}">
                  <a16:creationId xmlns:a16="http://schemas.microsoft.com/office/drawing/2014/main" xmlns="" id="{7D9EC9F0-C396-4B92-B94D-FB46CBB9DD9E}"/>
                </a:ext>
              </a:extLst>
            </p:cNvPr>
            <p:cNvSpPr/>
            <p:nvPr/>
          </p:nvSpPr>
          <p:spPr bwMode="auto">
            <a:xfrm>
              <a:off x="4583825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4" name="isḻïdè">
              <a:extLst>
                <a:ext uri="{FF2B5EF4-FFF2-40B4-BE49-F238E27FC236}">
                  <a16:creationId xmlns:a16="http://schemas.microsoft.com/office/drawing/2014/main" xmlns="" id="{A86ADC03-F280-48FD-8C97-C1E0CAC68BA4}"/>
                </a:ext>
              </a:extLst>
            </p:cNvPr>
            <p:cNvSpPr/>
            <p:nvPr/>
          </p:nvSpPr>
          <p:spPr bwMode="auto">
            <a:xfrm>
              <a:off x="4583825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ïśḷíḑé">
              <a:extLst>
                <a:ext uri="{FF2B5EF4-FFF2-40B4-BE49-F238E27FC236}">
                  <a16:creationId xmlns:a16="http://schemas.microsoft.com/office/drawing/2014/main" xmlns="" id="{4CB69A37-54B0-466E-ACC1-78CD05639488}"/>
                </a:ext>
              </a:extLst>
            </p:cNvPr>
            <p:cNvSpPr/>
            <p:nvPr/>
          </p:nvSpPr>
          <p:spPr bwMode="auto">
            <a:xfrm>
              <a:off x="6896043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ïŝḷíḑe">
              <a:extLst>
                <a:ext uri="{FF2B5EF4-FFF2-40B4-BE49-F238E27FC236}">
                  <a16:creationId xmlns:a16="http://schemas.microsoft.com/office/drawing/2014/main" xmlns="" id="{B2477164-9CF6-4F94-BFBE-AB8612F6AA4F}"/>
                </a:ext>
              </a:extLst>
            </p:cNvPr>
            <p:cNvSpPr/>
            <p:nvPr/>
          </p:nvSpPr>
          <p:spPr bwMode="auto">
            <a:xfrm>
              <a:off x="6896043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ïś1ídê">
              <a:extLst>
                <a:ext uri="{FF2B5EF4-FFF2-40B4-BE49-F238E27FC236}">
                  <a16:creationId xmlns:a16="http://schemas.microsoft.com/office/drawing/2014/main" xmlns="" id="{EA89C991-9D0B-48FD-9F70-5FFFEE2B2CD9}"/>
                </a:ext>
              </a:extLst>
            </p:cNvPr>
            <p:cNvSpPr/>
            <p:nvPr/>
          </p:nvSpPr>
          <p:spPr bwMode="auto">
            <a:xfrm>
              <a:off x="9208261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8" name="ïšḷïḋe">
              <a:extLst>
                <a:ext uri="{FF2B5EF4-FFF2-40B4-BE49-F238E27FC236}">
                  <a16:creationId xmlns:a16="http://schemas.microsoft.com/office/drawing/2014/main" xmlns="" id="{4AAC736C-2035-486B-A445-91AD5C7CF01D}"/>
                </a:ext>
              </a:extLst>
            </p:cNvPr>
            <p:cNvSpPr/>
            <p:nvPr/>
          </p:nvSpPr>
          <p:spPr bwMode="auto">
            <a:xfrm>
              <a:off x="9208261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395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236AEB-8C5B-4001-9CF1-FBBD3F71309C}"/>
              </a:ext>
            </a:extLst>
          </p:cNvPr>
          <p:cNvSpPr txBox="1"/>
          <p:nvPr/>
        </p:nvSpPr>
        <p:spPr>
          <a:xfrm>
            <a:off x="5519547" y="5134866"/>
            <a:ext cx="1152906" cy="10024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407D0-4442-4405-89DD-E0EEC3846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D106C3-F50B-4B82-9D2D-88E8D6D2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B01907-FA05-4ED5-B6BA-66196FD3A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001B3D-D778-46E4-BA12-338A4535F0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6333" y="1402527"/>
            <a:ext cx="9245831" cy="4520042"/>
            <a:chOff x="1536333" y="1402527"/>
            <a:chExt cx="9245831" cy="4520042"/>
          </a:xfrm>
        </p:grpSpPr>
        <p:sp>
          <p:nvSpPr>
            <p:cNvPr id="6" name="íşḷîdé">
              <a:extLst>
                <a:ext uri="{FF2B5EF4-FFF2-40B4-BE49-F238E27FC236}">
                  <a16:creationId xmlns:a16="http://schemas.microsoft.com/office/drawing/2014/main" xmlns="" id="{B246ED6D-F531-4131-9F87-D5A1A974ED59}"/>
                </a:ext>
              </a:extLst>
            </p:cNvPr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ṩliḑe">
              <a:extLst>
                <a:ext uri="{FF2B5EF4-FFF2-40B4-BE49-F238E27FC236}">
                  <a16:creationId xmlns:a16="http://schemas.microsoft.com/office/drawing/2014/main" xmlns="" id="{5893F654-8D8C-4007-A62A-40B8993ECAC4}"/>
                </a:ext>
              </a:extLst>
            </p:cNvPr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íṩļiḋê">
              <a:extLst>
                <a:ext uri="{FF2B5EF4-FFF2-40B4-BE49-F238E27FC236}">
                  <a16:creationId xmlns:a16="http://schemas.microsoft.com/office/drawing/2014/main" xmlns="" id="{60701D71-ECC2-46FE-A2B5-9934D186EFB0}"/>
                </a:ext>
              </a:extLst>
            </p:cNvPr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ṩḻídê">
              <a:extLst>
                <a:ext uri="{FF2B5EF4-FFF2-40B4-BE49-F238E27FC236}">
                  <a16:creationId xmlns:a16="http://schemas.microsoft.com/office/drawing/2014/main" xmlns="" id="{023AF404-D331-4B0C-816A-BBCD8C679B3A}"/>
                </a:ext>
              </a:extLst>
            </p:cNvPr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ïś1îḍè">
              <a:extLst>
                <a:ext uri="{FF2B5EF4-FFF2-40B4-BE49-F238E27FC236}">
                  <a16:creationId xmlns:a16="http://schemas.microsoft.com/office/drawing/2014/main" xmlns="" id="{981712D9-7630-42A7-B2D7-E97DE2DEC8F0}"/>
                </a:ext>
              </a:extLst>
            </p:cNvPr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ṣḷíďé">
              <a:extLst>
                <a:ext uri="{FF2B5EF4-FFF2-40B4-BE49-F238E27FC236}">
                  <a16:creationId xmlns:a16="http://schemas.microsoft.com/office/drawing/2014/main" xmlns="" id="{C8B16062-7275-495F-8CF4-36C25281464A}"/>
                </a:ext>
              </a:extLst>
            </p:cNvPr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0F6ADB7-1BA8-4833-884F-7471B93533F6}"/>
                </a:ext>
              </a:extLst>
            </p:cNvPr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39ED426-666C-48AF-BDE7-E387A1914653}"/>
                </a:ext>
              </a:extLst>
            </p:cNvPr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ḻidè">
              <a:extLst>
                <a:ext uri="{FF2B5EF4-FFF2-40B4-BE49-F238E27FC236}">
                  <a16:creationId xmlns:a16="http://schemas.microsoft.com/office/drawing/2014/main" xmlns="" id="{A8EBB9F8-23C7-4D0E-BE47-FA85C1C29BF4}"/>
                </a:ext>
              </a:extLst>
            </p:cNvPr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$1îḓè">
              <a:extLst>
                <a:ext uri="{FF2B5EF4-FFF2-40B4-BE49-F238E27FC236}">
                  <a16:creationId xmlns:a16="http://schemas.microsoft.com/office/drawing/2014/main" xmlns="" id="{D10C1590-B603-4059-BF05-768E36ACD1B8}"/>
                </a:ext>
              </a:extLst>
            </p:cNvPr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$ḷïdè">
              <a:extLst>
                <a:ext uri="{FF2B5EF4-FFF2-40B4-BE49-F238E27FC236}">
                  <a16:creationId xmlns:a16="http://schemas.microsoft.com/office/drawing/2014/main" xmlns="" id="{9D90CBA9-618D-4488-A9A9-19BA5A9A1585}"/>
                </a:ext>
              </a:extLst>
            </p:cNvPr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ṧḻïḓê">
              <a:extLst>
                <a:ext uri="{FF2B5EF4-FFF2-40B4-BE49-F238E27FC236}">
                  <a16:creationId xmlns:a16="http://schemas.microsoft.com/office/drawing/2014/main" xmlns="" id="{2F63D7DE-D0B0-4861-9434-845918D18D0C}"/>
                </a:ext>
              </a:extLst>
            </p:cNvPr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îṩ1ïḍê">
              <a:extLst>
                <a:ext uri="{FF2B5EF4-FFF2-40B4-BE49-F238E27FC236}">
                  <a16:creationId xmlns:a16="http://schemas.microsoft.com/office/drawing/2014/main" xmlns="" id="{34005AF4-8362-4687-919C-4AEEBD26CA23}"/>
                </a:ext>
              </a:extLst>
            </p:cNvPr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Sľide">
              <a:extLst>
                <a:ext uri="{FF2B5EF4-FFF2-40B4-BE49-F238E27FC236}">
                  <a16:creationId xmlns:a16="http://schemas.microsoft.com/office/drawing/2014/main" xmlns="" id="{4A7CA415-4128-4355-85BD-460DAFA23148}"/>
                </a:ext>
              </a:extLst>
            </p:cNvPr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BD6493A-FFB8-4B4C-8360-49A0631630C8}"/>
                </a:ext>
              </a:extLst>
            </p:cNvPr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BD47B7A-5CC6-4F01-AE47-2ED0E5A6D9EE}"/>
                </a:ext>
              </a:extLst>
            </p:cNvPr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îṩľiďè">
              <a:extLst>
                <a:ext uri="{FF2B5EF4-FFF2-40B4-BE49-F238E27FC236}">
                  <a16:creationId xmlns:a16="http://schemas.microsoft.com/office/drawing/2014/main" xmlns="" id="{61E76ED1-08AF-4E9F-8011-8094CB1AB12C}"/>
                </a:ext>
              </a:extLst>
            </p:cNvPr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3" name="ïśḷiḋê">
                <a:extLst>
                  <a:ext uri="{FF2B5EF4-FFF2-40B4-BE49-F238E27FC236}">
                    <a16:creationId xmlns:a16="http://schemas.microsoft.com/office/drawing/2014/main" xmlns="" id="{3348B495-F3DE-4A00-A0BF-061EF2AED5B1}"/>
                  </a:ext>
                </a:extLst>
              </p:cNvPr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7" name="ïšlîḓê">
                  <a:extLst>
                    <a:ext uri="{FF2B5EF4-FFF2-40B4-BE49-F238E27FC236}">
                      <a16:creationId xmlns:a16="http://schemas.microsoft.com/office/drawing/2014/main" xmlns="" id="{C0EEB11C-ADC9-4384-8C28-CF3FA3FF204D}"/>
                    </a:ext>
                  </a:extLst>
                </p:cNvPr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íśḷiḑe">
                  <a:extLst>
                    <a:ext uri="{FF2B5EF4-FFF2-40B4-BE49-F238E27FC236}">
                      <a16:creationId xmlns:a16="http://schemas.microsoft.com/office/drawing/2014/main" xmlns="" id="{6280303A-D8DF-4EA1-A3F3-886D442360E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5" name="ï$ļïďe">
                    <a:extLst>
                      <a:ext uri="{FF2B5EF4-FFF2-40B4-BE49-F238E27FC236}">
                        <a16:creationId xmlns:a16="http://schemas.microsoft.com/office/drawing/2014/main" xmlns="" id="{F43179D1-5955-4C0C-9834-CB0B8EAD8DEE}"/>
                      </a:ext>
                    </a:extLst>
                  </p:cNvPr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ŝľíḑe">
                    <a:extLst>
                      <a:ext uri="{FF2B5EF4-FFF2-40B4-BE49-F238E27FC236}">
                        <a16:creationId xmlns:a16="http://schemas.microsoft.com/office/drawing/2014/main" xmlns="" id="{F5E3B05F-7D84-4505-8F0B-4D3EE1C41D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s1ïḑé">
                  <a:extLst>
                    <a:ext uri="{FF2B5EF4-FFF2-40B4-BE49-F238E27FC236}">
                      <a16:creationId xmlns:a16="http://schemas.microsoft.com/office/drawing/2014/main" xmlns="" id="{9421CCCA-2581-4B49-93E2-39EB4308EFC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3" name="îśliḓé">
                    <a:extLst>
                      <a:ext uri="{FF2B5EF4-FFF2-40B4-BE49-F238E27FC236}">
                        <a16:creationId xmlns:a16="http://schemas.microsoft.com/office/drawing/2014/main" xmlns="" id="{BFEBB494-7538-40C8-8B60-3CE1A7CB76DE}"/>
                      </a:ext>
                    </a:extLst>
                  </p:cNvPr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ṧḷiḋé">
                    <a:extLst>
                      <a:ext uri="{FF2B5EF4-FFF2-40B4-BE49-F238E27FC236}">
                        <a16:creationId xmlns:a16="http://schemas.microsoft.com/office/drawing/2014/main" xmlns="" id="{AA2E9C1E-ED25-4770-A155-2D7C0F43F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iṥlíde">
                  <a:extLst>
                    <a:ext uri="{FF2B5EF4-FFF2-40B4-BE49-F238E27FC236}">
                      <a16:creationId xmlns:a16="http://schemas.microsoft.com/office/drawing/2014/main" xmlns="" id="{688C44D6-F3E1-42B8-A0B9-012DE1EAA99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1" name="ïṥ1îďè">
                    <a:extLst>
                      <a:ext uri="{FF2B5EF4-FFF2-40B4-BE49-F238E27FC236}">
                        <a16:creationId xmlns:a16="http://schemas.microsoft.com/office/drawing/2014/main" xmlns="" id="{28313CC7-E03F-4A3B-9903-343AFAE6E3C1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ïsḻidé">
                    <a:extLst>
                      <a:ext uri="{FF2B5EF4-FFF2-40B4-BE49-F238E27FC236}">
                        <a16:creationId xmlns:a16="http://schemas.microsoft.com/office/drawing/2014/main" xmlns="" id="{907D0078-BBA7-48AC-B1BC-227EC525BC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î$ḷïdé">
                <a:extLst>
                  <a:ext uri="{FF2B5EF4-FFF2-40B4-BE49-F238E27FC236}">
                    <a16:creationId xmlns:a16="http://schemas.microsoft.com/office/drawing/2014/main" xmlns="" id="{72573BC2-18F5-4DA3-A4AD-A2615086A322}"/>
                  </a:ext>
                </a:extLst>
              </p:cNvPr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7" name="íṣļïḍé">
                  <a:extLst>
                    <a:ext uri="{FF2B5EF4-FFF2-40B4-BE49-F238E27FC236}">
                      <a16:creationId xmlns:a16="http://schemas.microsoft.com/office/drawing/2014/main" xmlns="" id="{69B4A4E1-6BE1-4A76-A3F8-F417F32A05FB}"/>
                    </a:ext>
                  </a:extLst>
                </p:cNvPr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8" name="îşľidè">
                  <a:extLst>
                    <a:ext uri="{FF2B5EF4-FFF2-40B4-BE49-F238E27FC236}">
                      <a16:creationId xmlns:a16="http://schemas.microsoft.com/office/drawing/2014/main" xmlns="" id="{6B83B349-BCEE-4386-9FD3-CAB86BE1528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5" name="ísļíḍé">
                    <a:extLst>
                      <a:ext uri="{FF2B5EF4-FFF2-40B4-BE49-F238E27FC236}">
                        <a16:creationId xmlns:a16="http://schemas.microsoft.com/office/drawing/2014/main" xmlns="" id="{648B3F7D-1EA8-4EF5-A6CE-646A55F12324}"/>
                      </a:ext>
                    </a:extLst>
                  </p:cNvPr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ïṣlîḑe">
                    <a:extLst>
                      <a:ext uri="{FF2B5EF4-FFF2-40B4-BE49-F238E27FC236}">
                        <a16:creationId xmlns:a16="http://schemas.microsoft.com/office/drawing/2014/main" xmlns="" id="{FFF0AAB4-1705-46CB-98D4-39504F2760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íSlíďè">
                  <a:extLst>
                    <a:ext uri="{FF2B5EF4-FFF2-40B4-BE49-F238E27FC236}">
                      <a16:creationId xmlns:a16="http://schemas.microsoft.com/office/drawing/2014/main" xmlns="" id="{4127F9A5-0B2A-4BC2-9E79-D635804E622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3" name="iŝḻïdè">
                    <a:extLst>
                      <a:ext uri="{FF2B5EF4-FFF2-40B4-BE49-F238E27FC236}">
                        <a16:creationId xmlns:a16="http://schemas.microsoft.com/office/drawing/2014/main" xmlns="" id="{895C9CFD-CA69-4949-9F3F-F95B78FAA78F}"/>
                      </a:ext>
                    </a:extLst>
                  </p:cNvPr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şḷiḍè">
                    <a:extLst>
                      <a:ext uri="{FF2B5EF4-FFF2-40B4-BE49-F238E27FC236}">
                        <a16:creationId xmlns:a16="http://schemas.microsoft.com/office/drawing/2014/main" xmlns="" id="{99E25B89-571C-48BE-89EF-5E535D2E76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îşḷíḋê">
                  <a:extLst>
                    <a:ext uri="{FF2B5EF4-FFF2-40B4-BE49-F238E27FC236}">
                      <a16:creationId xmlns:a16="http://schemas.microsoft.com/office/drawing/2014/main" xmlns="" id="{42694197-D57F-47B7-AC9E-BAD6C432F43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1" name="iṣlîďe">
                    <a:extLst>
                      <a:ext uri="{FF2B5EF4-FFF2-40B4-BE49-F238E27FC236}">
                        <a16:creationId xmlns:a16="http://schemas.microsoft.com/office/drawing/2014/main" xmlns="" id="{4F576689-4DFC-4CC5-A2FF-7574BDAF9D66}"/>
                      </a:ext>
                    </a:extLst>
                  </p:cNvPr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iśľiḑe">
                    <a:extLst>
                      <a:ext uri="{FF2B5EF4-FFF2-40B4-BE49-F238E27FC236}">
                        <a16:creationId xmlns:a16="http://schemas.microsoft.com/office/drawing/2014/main" xmlns="" id="{6B827BAC-75DC-4235-B67A-117E7BA436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5" name="iṩlíḓè">
                <a:extLst>
                  <a:ext uri="{FF2B5EF4-FFF2-40B4-BE49-F238E27FC236}">
                    <a16:creationId xmlns:a16="http://schemas.microsoft.com/office/drawing/2014/main" xmlns="" id="{F8EDE31D-BF3C-473F-AF2E-6F8450B609D1}"/>
                  </a:ext>
                </a:extLst>
              </p:cNvPr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34531" r="-3406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iśļïďè">
                <a:extLst>
                  <a:ext uri="{FF2B5EF4-FFF2-40B4-BE49-F238E27FC236}">
                    <a16:creationId xmlns:a16="http://schemas.microsoft.com/office/drawing/2014/main" xmlns="" id="{893B6C64-2436-441A-9546-11E4A04B1324}"/>
                  </a:ext>
                </a:extLst>
              </p:cNvPr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4"/>
                <a:stretch>
                  <a:fillRect t="-25613" b="-2526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17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AD2CC-A6E9-4790-BE85-1DF64F64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4E4870-DD0A-4291-BAC3-B2767154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2E8F60-7460-46CC-A70B-3A993B92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0d6588c1-0b3e-4acf-b691-f8900d7a1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AF50B7C-860B-41CA-B6E7-2DE82FD98F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1125538"/>
            <a:ext cx="10351514" cy="5018087"/>
            <a:chOff x="921000" y="1125538"/>
            <a:chExt cx="10351514" cy="5018087"/>
          </a:xfrm>
        </p:grpSpPr>
        <p:sp>
          <p:nvSpPr>
            <p:cNvPr id="6" name="íṣļîďê">
              <a:extLst>
                <a:ext uri="{FF2B5EF4-FFF2-40B4-BE49-F238E27FC236}">
                  <a16:creationId xmlns:a16="http://schemas.microsoft.com/office/drawing/2014/main" xmlns="" id="{7BF3EDBD-227B-4732-959D-E16E6A1C3296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îŝľïḋé" title="MJ8JxobmQhO5YsZmEcy6DZVp0AZTfE39zvT5PAyas4bMl">
              <a:extLst>
                <a:ext uri="{FF2B5EF4-FFF2-40B4-BE49-F238E27FC236}">
                  <a16:creationId xmlns:a16="http://schemas.microsoft.com/office/drawing/2014/main" xmlns="" id="{58CE308B-D69A-452E-B4B9-641BBA0A94B2}"/>
                </a:ext>
              </a:extLst>
            </p:cNvPr>
            <p:cNvGrpSpPr/>
            <p:nvPr/>
          </p:nvGrpSpPr>
          <p:grpSpPr>
            <a:xfrm>
              <a:off x="3825940" y="3633325"/>
              <a:ext cx="549546" cy="549542"/>
              <a:chOff x="2406923" y="2845390"/>
              <a:chExt cx="571222" cy="571221"/>
            </a:xfrm>
          </p:grpSpPr>
          <p:sp>
            <p:nvSpPr>
              <p:cNvPr id="16" name="ïṧlide">
                <a:extLst>
                  <a:ext uri="{FF2B5EF4-FFF2-40B4-BE49-F238E27FC236}">
                    <a16:creationId xmlns:a16="http://schemas.microsoft.com/office/drawing/2014/main" xmlns="" id="{14796395-D07E-4188-9A78-769879F6561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íṣḷîḑê" title="ry6MHxwOH8WsTKLSa514qPVJnvhhWFnRDjZGIbRZNsFBp">
                <a:extLst>
                  <a:ext uri="{FF2B5EF4-FFF2-40B4-BE49-F238E27FC236}">
                    <a16:creationId xmlns:a16="http://schemas.microsoft.com/office/drawing/2014/main" xmlns="" id="{6FEFC630-90F6-4DF7-B0E4-D0089DF01138}"/>
                  </a:ext>
                </a:extLst>
              </p:cNvPr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8" name="ïšlîḍé">
              <a:extLst>
                <a:ext uri="{FF2B5EF4-FFF2-40B4-BE49-F238E27FC236}">
                  <a16:creationId xmlns:a16="http://schemas.microsoft.com/office/drawing/2014/main" xmlns="" id="{11B22F69-7308-4AB3-B7F4-33CC6A996200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íş1iḍè">
              <a:extLst>
                <a:ext uri="{FF2B5EF4-FFF2-40B4-BE49-F238E27FC236}">
                  <a16:creationId xmlns:a16="http://schemas.microsoft.com/office/drawing/2014/main" xmlns="" id="{3DD91ED5-DE2E-4CDD-B2A0-C7D55CB33D48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ṩ1íḍé">
              <a:extLst>
                <a:ext uri="{FF2B5EF4-FFF2-40B4-BE49-F238E27FC236}">
                  <a16:creationId xmlns:a16="http://schemas.microsoft.com/office/drawing/2014/main" xmlns="" id="{21EE4AA3-F819-4CE7-91F3-E1A4FC0D9176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iS1iḍé" title="MJ8JxobmQhO5YsZmEcy6DZVp0AZTfE39zvT5PAyas4bMl">
              <a:extLst>
                <a:ext uri="{FF2B5EF4-FFF2-40B4-BE49-F238E27FC236}">
                  <a16:creationId xmlns:a16="http://schemas.microsoft.com/office/drawing/2014/main" xmlns="" id="{F8391A80-732F-48CF-8FF9-898A921AC19C}"/>
                </a:ext>
              </a:extLst>
            </p:cNvPr>
            <p:cNvGrpSpPr/>
            <p:nvPr/>
          </p:nvGrpSpPr>
          <p:grpSpPr>
            <a:xfrm>
              <a:off x="7816515" y="3074258"/>
              <a:ext cx="549546" cy="549542"/>
              <a:chOff x="2406923" y="2845390"/>
              <a:chExt cx="571222" cy="571221"/>
            </a:xfrm>
          </p:grpSpPr>
          <p:sp>
            <p:nvSpPr>
              <p:cNvPr id="14" name="iSḷïḑè">
                <a:extLst>
                  <a:ext uri="{FF2B5EF4-FFF2-40B4-BE49-F238E27FC236}">
                    <a16:creationId xmlns:a16="http://schemas.microsoft.com/office/drawing/2014/main" xmlns="" id="{FA835036-1E31-4E43-9AC9-43A8D33DE831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" name="i$ḻïḋe" title="ry6MHxwOH8WsTKLSa514qPVJnvhhWFnRDjZGIbRZNsFBp">
                <a:extLst>
                  <a:ext uri="{FF2B5EF4-FFF2-40B4-BE49-F238E27FC236}">
                    <a16:creationId xmlns:a16="http://schemas.microsoft.com/office/drawing/2014/main" xmlns="" id="{7545F258-215C-4496-A9DA-DB521B364054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2" name="îşļîḓe">
              <a:extLst>
                <a:ext uri="{FF2B5EF4-FFF2-40B4-BE49-F238E27FC236}">
                  <a16:creationId xmlns:a16="http://schemas.microsoft.com/office/drawing/2014/main" xmlns="" id="{CF4ECCE4-73A7-4F01-A4E0-F7BB05BA3AA8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ïš1ïḋê">
              <a:extLst>
                <a:ext uri="{FF2B5EF4-FFF2-40B4-BE49-F238E27FC236}">
                  <a16:creationId xmlns:a16="http://schemas.microsoft.com/office/drawing/2014/main" xmlns="" id="{C3B924AB-42DE-4C6D-9534-B296337F9AB9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138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917902" y="3879472"/>
            <a:ext cx="6149898" cy="545789"/>
          </a:xfrm>
        </p:spPr>
        <p:txBody>
          <a:bodyPr>
            <a:normAutofit/>
          </a:bodyPr>
          <a:lstStyle/>
          <a:p>
            <a:r>
              <a:rPr lang="en-US" altLang="zh-CN" dirty="0"/>
              <a:t>Thanks 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C9465-3A8C-4C29-B34C-05911B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F74692-88FB-424B-A97B-4F487B42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F1A151-1954-429E-9DBA-0DFC4854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2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CB97D1-3D59-490B-B588-DCA7876AF7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53" name="íṩliḍe">
              <a:extLst>
                <a:ext uri="{FF2B5EF4-FFF2-40B4-BE49-F238E27FC236}">
                  <a16:creationId xmlns:a16="http://schemas.microsoft.com/office/drawing/2014/main" xmlns="" id="{EBF194C8-6E03-475D-BF9D-0CD00B5C9C2A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67" name="îṥlîḓé">
                <a:extLst>
                  <a:ext uri="{FF2B5EF4-FFF2-40B4-BE49-F238E27FC236}">
                    <a16:creationId xmlns:a16="http://schemas.microsoft.com/office/drawing/2014/main" xmlns="" id="{6BBB9E52-9755-4042-9732-F72E536F7A3C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68" name="ïṥ1îḋê">
                <a:extLst>
                  <a:ext uri="{FF2B5EF4-FFF2-40B4-BE49-F238E27FC236}">
                    <a16:creationId xmlns:a16="http://schemas.microsoft.com/office/drawing/2014/main" xmlns="" id="{7D36530D-98D2-4C38-B545-EC3E0B2C8C88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69" name="íṩḷíḋè">
                <a:extLst>
                  <a:ext uri="{FF2B5EF4-FFF2-40B4-BE49-F238E27FC236}">
                    <a16:creationId xmlns:a16="http://schemas.microsoft.com/office/drawing/2014/main" xmlns="" id="{C4A3B449-B968-4FD6-9671-0416AEA18432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54" name="íṥḷiḑè">
              <a:extLst>
                <a:ext uri="{FF2B5EF4-FFF2-40B4-BE49-F238E27FC236}">
                  <a16:creationId xmlns:a16="http://schemas.microsoft.com/office/drawing/2014/main" xmlns="" id="{C6E00E98-9CA5-4247-BC29-6539CB4BDDBB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65" name="îSlíḑ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6" name="ïşḷíḋe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55" name="íṣļiḍe">
              <a:extLst>
                <a:ext uri="{FF2B5EF4-FFF2-40B4-BE49-F238E27FC236}">
                  <a16:creationId xmlns:a16="http://schemas.microsoft.com/office/drawing/2014/main" xmlns="" id="{298E8F8B-9008-4CE5-8CB5-7B0A5650DD97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63" name="íŝľïḋ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4" name="ïsḷiḋe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56" name="íSľïḋê">
              <a:extLst>
                <a:ext uri="{FF2B5EF4-FFF2-40B4-BE49-F238E27FC236}">
                  <a16:creationId xmlns:a16="http://schemas.microsoft.com/office/drawing/2014/main" xmlns="" id="{59B0898D-6303-4591-9E20-DFF4B460CDC9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61" name="îśľíḍè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2" name="ï$ḻiḋ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BFBCEA7B-06F8-41DE-80D6-08E327137052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CFFFE64F-C088-4FEB-92CB-B9463DB65DD0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îṡḻîḑê">
              <a:extLst>
                <a:ext uri="{FF2B5EF4-FFF2-40B4-BE49-F238E27FC236}">
                  <a16:creationId xmlns:a16="http://schemas.microsoft.com/office/drawing/2014/main" xmlns="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iṥlïḍè">
              <a:extLst>
                <a:ext uri="{FF2B5EF4-FFF2-40B4-BE49-F238E27FC236}">
                  <a16:creationId xmlns:a16="http://schemas.microsoft.com/office/drawing/2014/main" xmlns="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097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3417" y="2827090"/>
            <a:ext cx="7029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370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343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DAAA6-9718-4B6F-A6E8-BA84FB6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3B1E5A-37A0-4DA6-AC0E-02559C8F1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EFE3CE-7180-430B-8654-F606CB49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E23925-E452-412C-B8DE-707BC4EF10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ḻíd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79" b="-3473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id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ḻi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ślí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ṡliḑè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ŝḷîḑê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ṣľîḓe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îṣľíď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9256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136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12C64-D7AA-4C85-9B1D-ADBAAD694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B798556-6F72-493F-980B-8E65D1AB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69F773-16FB-44E6-8E06-F80D7E9B8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20" name="2075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6A28F5-4B2C-48BA-8CE0-3F8B46D211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003" y="1833843"/>
            <a:ext cx="10859294" cy="3596714"/>
            <a:chOff x="660003" y="1833843"/>
            <a:chExt cx="10859294" cy="3596714"/>
          </a:xfrm>
        </p:grpSpPr>
        <p:sp>
          <p:nvSpPr>
            <p:cNvPr id="21" name="î$ļidé">
              <a:extLst>
                <a:ext uri="{FF2B5EF4-FFF2-40B4-BE49-F238E27FC236}">
                  <a16:creationId xmlns:a16="http://schemas.microsoft.com/office/drawing/2014/main" xmlns="" id="{9E10F484-60A6-4B36-B551-A66D1DCC4ED1}"/>
                </a:ext>
              </a:extLst>
            </p:cNvPr>
            <p:cNvSpPr/>
            <p:nvPr/>
          </p:nvSpPr>
          <p:spPr bwMode="auto">
            <a:xfrm rot="915861" flipH="1">
              <a:off x="6494413" y="3435083"/>
              <a:ext cx="1694390" cy="384819"/>
            </a:xfrm>
            <a:custGeom>
              <a:avLst/>
              <a:gdLst>
                <a:gd name="T0" fmla="*/ 546 w 578"/>
                <a:gd name="T1" fmla="*/ 16 h 131"/>
                <a:gd name="T2" fmla="*/ 546 w 578"/>
                <a:gd name="T3" fmla="*/ 34 h 131"/>
                <a:gd name="T4" fmla="*/ 331 w 578"/>
                <a:gd name="T5" fmla="*/ 105 h 131"/>
                <a:gd name="T6" fmla="*/ 65 w 578"/>
                <a:gd name="T7" fmla="*/ 71 h 131"/>
                <a:gd name="T8" fmla="*/ 69 w 578"/>
                <a:gd name="T9" fmla="*/ 51 h 131"/>
                <a:gd name="T10" fmla="*/ 326 w 578"/>
                <a:gd name="T11" fmla="*/ 35 h 131"/>
                <a:gd name="T12" fmla="*/ 546 w 578"/>
                <a:gd name="T13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131">
                  <a:moveTo>
                    <a:pt x="546" y="16"/>
                  </a:moveTo>
                  <a:cubicBezTo>
                    <a:pt x="578" y="26"/>
                    <a:pt x="578" y="29"/>
                    <a:pt x="546" y="34"/>
                  </a:cubicBezTo>
                  <a:cubicBezTo>
                    <a:pt x="491" y="41"/>
                    <a:pt x="415" y="83"/>
                    <a:pt x="331" y="105"/>
                  </a:cubicBezTo>
                  <a:cubicBezTo>
                    <a:pt x="245" y="128"/>
                    <a:pt x="151" y="131"/>
                    <a:pt x="65" y="71"/>
                  </a:cubicBezTo>
                  <a:cubicBezTo>
                    <a:pt x="0" y="26"/>
                    <a:pt x="26" y="43"/>
                    <a:pt x="69" y="51"/>
                  </a:cubicBezTo>
                  <a:cubicBezTo>
                    <a:pt x="144" y="66"/>
                    <a:pt x="238" y="52"/>
                    <a:pt x="326" y="35"/>
                  </a:cubicBezTo>
                  <a:cubicBezTo>
                    <a:pt x="414" y="18"/>
                    <a:pt x="495" y="0"/>
                    <a:pt x="546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2" name="îšḻïďê">
              <a:extLst>
                <a:ext uri="{FF2B5EF4-FFF2-40B4-BE49-F238E27FC236}">
                  <a16:creationId xmlns:a16="http://schemas.microsoft.com/office/drawing/2014/main" xmlns="" id="{FDC504EE-3BDF-4AC7-85FF-5F59853E6F21}"/>
                </a:ext>
              </a:extLst>
            </p:cNvPr>
            <p:cNvSpPr/>
            <p:nvPr/>
          </p:nvSpPr>
          <p:spPr bwMode="auto">
            <a:xfrm rot="915861" flipH="1">
              <a:off x="6597734" y="3104516"/>
              <a:ext cx="2019802" cy="487790"/>
            </a:xfrm>
            <a:custGeom>
              <a:avLst/>
              <a:gdLst>
                <a:gd name="T0" fmla="*/ 663 w 689"/>
                <a:gd name="T1" fmla="*/ 109 h 166"/>
                <a:gd name="T2" fmla="*/ 655 w 689"/>
                <a:gd name="T3" fmla="*/ 122 h 166"/>
                <a:gd name="T4" fmla="*/ 342 w 689"/>
                <a:gd name="T5" fmla="*/ 156 h 166"/>
                <a:gd name="T6" fmla="*/ 41 w 689"/>
                <a:gd name="T7" fmla="*/ 55 h 166"/>
                <a:gd name="T8" fmla="*/ 57 w 689"/>
                <a:gd name="T9" fmla="*/ 43 h 166"/>
                <a:gd name="T10" fmla="*/ 376 w 689"/>
                <a:gd name="T11" fmla="*/ 82 h 166"/>
                <a:gd name="T12" fmla="*/ 663 w 689"/>
                <a:gd name="T13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166">
                  <a:moveTo>
                    <a:pt x="663" y="109"/>
                  </a:moveTo>
                  <a:cubicBezTo>
                    <a:pt x="689" y="126"/>
                    <a:pt x="689" y="127"/>
                    <a:pt x="655" y="122"/>
                  </a:cubicBezTo>
                  <a:cubicBezTo>
                    <a:pt x="573" y="111"/>
                    <a:pt x="456" y="146"/>
                    <a:pt x="342" y="156"/>
                  </a:cubicBezTo>
                  <a:cubicBezTo>
                    <a:pt x="225" y="166"/>
                    <a:pt x="111" y="150"/>
                    <a:pt x="41" y="55"/>
                  </a:cubicBezTo>
                  <a:cubicBezTo>
                    <a:pt x="0" y="0"/>
                    <a:pt x="18" y="22"/>
                    <a:pt x="57" y="43"/>
                  </a:cubicBezTo>
                  <a:cubicBezTo>
                    <a:pt x="144" y="92"/>
                    <a:pt x="263" y="90"/>
                    <a:pt x="376" y="82"/>
                  </a:cubicBezTo>
                  <a:cubicBezTo>
                    <a:pt x="487" y="75"/>
                    <a:pt x="594" y="63"/>
                    <a:pt x="663" y="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3" name="íṧḷïḓê">
              <a:extLst>
                <a:ext uri="{FF2B5EF4-FFF2-40B4-BE49-F238E27FC236}">
                  <a16:creationId xmlns:a16="http://schemas.microsoft.com/office/drawing/2014/main" xmlns="" id="{27EC4164-5A8F-4E51-8A54-4C8EDD804CA0}"/>
                </a:ext>
              </a:extLst>
            </p:cNvPr>
            <p:cNvSpPr/>
            <p:nvPr/>
          </p:nvSpPr>
          <p:spPr bwMode="auto">
            <a:xfrm rot="915861" flipH="1">
              <a:off x="6217562" y="2872025"/>
              <a:ext cx="2498351" cy="839604"/>
            </a:xfrm>
            <a:custGeom>
              <a:avLst/>
              <a:gdLst>
                <a:gd name="T0" fmla="*/ 796 w 852"/>
                <a:gd name="T1" fmla="*/ 266 h 286"/>
                <a:gd name="T2" fmla="*/ 779 w 852"/>
                <a:gd name="T3" fmla="*/ 276 h 286"/>
                <a:gd name="T4" fmla="*/ 732 w 852"/>
                <a:gd name="T5" fmla="*/ 197 h 286"/>
                <a:gd name="T6" fmla="*/ 440 w 852"/>
                <a:gd name="T7" fmla="*/ 119 h 286"/>
                <a:gd name="T8" fmla="*/ 38 w 852"/>
                <a:gd name="T9" fmla="*/ 37 h 286"/>
                <a:gd name="T10" fmla="*/ 49 w 852"/>
                <a:gd name="T11" fmla="*/ 25 h 286"/>
                <a:gd name="T12" fmla="*/ 507 w 852"/>
                <a:gd name="T13" fmla="*/ 38 h 286"/>
                <a:gd name="T14" fmla="*/ 835 w 852"/>
                <a:gd name="T15" fmla="*/ 108 h 286"/>
                <a:gd name="T16" fmla="*/ 796 w 852"/>
                <a:gd name="T17" fmla="*/ 2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286">
                  <a:moveTo>
                    <a:pt x="796" y="266"/>
                  </a:moveTo>
                  <a:cubicBezTo>
                    <a:pt x="801" y="284"/>
                    <a:pt x="798" y="286"/>
                    <a:pt x="779" y="276"/>
                  </a:cubicBezTo>
                  <a:cubicBezTo>
                    <a:pt x="758" y="263"/>
                    <a:pt x="748" y="248"/>
                    <a:pt x="732" y="197"/>
                  </a:cubicBezTo>
                  <a:cubicBezTo>
                    <a:pt x="703" y="104"/>
                    <a:pt x="581" y="114"/>
                    <a:pt x="440" y="119"/>
                  </a:cubicBezTo>
                  <a:cubicBezTo>
                    <a:pt x="298" y="124"/>
                    <a:pt x="135" y="122"/>
                    <a:pt x="38" y="37"/>
                  </a:cubicBezTo>
                  <a:cubicBezTo>
                    <a:pt x="0" y="3"/>
                    <a:pt x="1" y="0"/>
                    <a:pt x="49" y="25"/>
                  </a:cubicBezTo>
                  <a:cubicBezTo>
                    <a:pt x="162" y="81"/>
                    <a:pt x="346" y="59"/>
                    <a:pt x="507" y="38"/>
                  </a:cubicBezTo>
                  <a:cubicBezTo>
                    <a:pt x="665" y="17"/>
                    <a:pt x="802" y="2"/>
                    <a:pt x="835" y="108"/>
                  </a:cubicBezTo>
                  <a:cubicBezTo>
                    <a:pt x="852" y="163"/>
                    <a:pt x="783" y="211"/>
                    <a:pt x="796" y="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4" name="ïśḷîḋe">
              <a:extLst>
                <a:ext uri="{FF2B5EF4-FFF2-40B4-BE49-F238E27FC236}">
                  <a16:creationId xmlns:a16="http://schemas.microsoft.com/office/drawing/2014/main" xmlns="" id="{AB97A8C0-3FB6-4ED2-9D99-D7DFF9CB5757}"/>
                </a:ext>
              </a:extLst>
            </p:cNvPr>
            <p:cNvSpPr/>
            <p:nvPr/>
          </p:nvSpPr>
          <p:spPr bwMode="auto">
            <a:xfrm rot="915861" flipH="1">
              <a:off x="6436765" y="3509090"/>
              <a:ext cx="1081848" cy="396700"/>
            </a:xfrm>
            <a:custGeom>
              <a:avLst/>
              <a:gdLst>
                <a:gd name="T0" fmla="*/ 333 w 369"/>
                <a:gd name="T1" fmla="*/ 0 h 135"/>
                <a:gd name="T2" fmla="*/ 336 w 369"/>
                <a:gd name="T3" fmla="*/ 24 h 135"/>
                <a:gd name="T4" fmla="*/ 191 w 369"/>
                <a:gd name="T5" fmla="*/ 103 h 135"/>
                <a:gd name="T6" fmla="*/ 58 w 369"/>
                <a:gd name="T7" fmla="*/ 119 h 135"/>
                <a:gd name="T8" fmla="*/ 57 w 369"/>
                <a:gd name="T9" fmla="*/ 95 h 135"/>
                <a:gd name="T10" fmla="*/ 201 w 369"/>
                <a:gd name="T11" fmla="*/ 43 h 135"/>
                <a:gd name="T12" fmla="*/ 333 w 369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35">
                  <a:moveTo>
                    <a:pt x="333" y="0"/>
                  </a:moveTo>
                  <a:cubicBezTo>
                    <a:pt x="368" y="0"/>
                    <a:pt x="369" y="6"/>
                    <a:pt x="336" y="24"/>
                  </a:cubicBezTo>
                  <a:cubicBezTo>
                    <a:pt x="287" y="49"/>
                    <a:pt x="238" y="82"/>
                    <a:pt x="191" y="103"/>
                  </a:cubicBezTo>
                  <a:cubicBezTo>
                    <a:pt x="144" y="124"/>
                    <a:pt x="99" y="135"/>
                    <a:pt x="58" y="119"/>
                  </a:cubicBezTo>
                  <a:cubicBezTo>
                    <a:pt x="0" y="96"/>
                    <a:pt x="30" y="100"/>
                    <a:pt x="57" y="95"/>
                  </a:cubicBezTo>
                  <a:cubicBezTo>
                    <a:pt x="99" y="87"/>
                    <a:pt x="151" y="65"/>
                    <a:pt x="201" y="43"/>
                  </a:cubicBezTo>
                  <a:cubicBezTo>
                    <a:pt x="251" y="21"/>
                    <a:pt x="299" y="0"/>
                    <a:pt x="33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5" name="íṧliḍè">
              <a:extLst>
                <a:ext uri="{FF2B5EF4-FFF2-40B4-BE49-F238E27FC236}">
                  <a16:creationId xmlns:a16="http://schemas.microsoft.com/office/drawing/2014/main" xmlns="" id="{1392E2F5-3234-4BC4-87E4-E0CFA2BEDA13}"/>
                </a:ext>
              </a:extLst>
            </p:cNvPr>
            <p:cNvSpPr/>
            <p:nvPr/>
          </p:nvSpPr>
          <p:spPr bwMode="auto">
            <a:xfrm rot="20684139">
              <a:off x="3991290" y="3440364"/>
              <a:ext cx="1694390" cy="384819"/>
            </a:xfrm>
            <a:custGeom>
              <a:avLst/>
              <a:gdLst>
                <a:gd name="T0" fmla="*/ 546 w 578"/>
                <a:gd name="T1" fmla="*/ 16 h 131"/>
                <a:gd name="T2" fmla="*/ 546 w 578"/>
                <a:gd name="T3" fmla="*/ 34 h 131"/>
                <a:gd name="T4" fmla="*/ 331 w 578"/>
                <a:gd name="T5" fmla="*/ 105 h 131"/>
                <a:gd name="T6" fmla="*/ 65 w 578"/>
                <a:gd name="T7" fmla="*/ 71 h 131"/>
                <a:gd name="T8" fmla="*/ 69 w 578"/>
                <a:gd name="T9" fmla="*/ 51 h 131"/>
                <a:gd name="T10" fmla="*/ 326 w 578"/>
                <a:gd name="T11" fmla="*/ 35 h 131"/>
                <a:gd name="T12" fmla="*/ 546 w 578"/>
                <a:gd name="T13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131">
                  <a:moveTo>
                    <a:pt x="546" y="16"/>
                  </a:moveTo>
                  <a:cubicBezTo>
                    <a:pt x="578" y="26"/>
                    <a:pt x="578" y="29"/>
                    <a:pt x="546" y="34"/>
                  </a:cubicBezTo>
                  <a:cubicBezTo>
                    <a:pt x="491" y="41"/>
                    <a:pt x="415" y="83"/>
                    <a:pt x="331" y="105"/>
                  </a:cubicBezTo>
                  <a:cubicBezTo>
                    <a:pt x="245" y="128"/>
                    <a:pt x="151" y="131"/>
                    <a:pt x="65" y="71"/>
                  </a:cubicBezTo>
                  <a:cubicBezTo>
                    <a:pt x="0" y="26"/>
                    <a:pt x="26" y="43"/>
                    <a:pt x="69" y="51"/>
                  </a:cubicBezTo>
                  <a:cubicBezTo>
                    <a:pt x="144" y="66"/>
                    <a:pt x="238" y="52"/>
                    <a:pt x="326" y="35"/>
                  </a:cubicBezTo>
                  <a:cubicBezTo>
                    <a:pt x="414" y="18"/>
                    <a:pt x="495" y="0"/>
                    <a:pt x="546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6" name="iṩ1íḍè">
              <a:extLst>
                <a:ext uri="{FF2B5EF4-FFF2-40B4-BE49-F238E27FC236}">
                  <a16:creationId xmlns:a16="http://schemas.microsoft.com/office/drawing/2014/main" xmlns="" id="{EA728C95-1F0E-4F7A-B254-CFE49C7A6F1A}"/>
                </a:ext>
              </a:extLst>
            </p:cNvPr>
            <p:cNvSpPr/>
            <p:nvPr/>
          </p:nvSpPr>
          <p:spPr bwMode="auto">
            <a:xfrm rot="20684139">
              <a:off x="3562556" y="3109797"/>
              <a:ext cx="2019802" cy="487790"/>
            </a:xfrm>
            <a:custGeom>
              <a:avLst/>
              <a:gdLst>
                <a:gd name="T0" fmla="*/ 663 w 689"/>
                <a:gd name="T1" fmla="*/ 109 h 166"/>
                <a:gd name="T2" fmla="*/ 655 w 689"/>
                <a:gd name="T3" fmla="*/ 122 h 166"/>
                <a:gd name="T4" fmla="*/ 342 w 689"/>
                <a:gd name="T5" fmla="*/ 156 h 166"/>
                <a:gd name="T6" fmla="*/ 41 w 689"/>
                <a:gd name="T7" fmla="*/ 55 h 166"/>
                <a:gd name="T8" fmla="*/ 57 w 689"/>
                <a:gd name="T9" fmla="*/ 43 h 166"/>
                <a:gd name="T10" fmla="*/ 376 w 689"/>
                <a:gd name="T11" fmla="*/ 82 h 166"/>
                <a:gd name="T12" fmla="*/ 663 w 689"/>
                <a:gd name="T13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9" h="166">
                  <a:moveTo>
                    <a:pt x="663" y="109"/>
                  </a:moveTo>
                  <a:cubicBezTo>
                    <a:pt x="689" y="126"/>
                    <a:pt x="689" y="127"/>
                    <a:pt x="655" y="122"/>
                  </a:cubicBezTo>
                  <a:cubicBezTo>
                    <a:pt x="573" y="111"/>
                    <a:pt x="456" y="146"/>
                    <a:pt x="342" y="156"/>
                  </a:cubicBezTo>
                  <a:cubicBezTo>
                    <a:pt x="225" y="166"/>
                    <a:pt x="111" y="150"/>
                    <a:pt x="41" y="55"/>
                  </a:cubicBezTo>
                  <a:cubicBezTo>
                    <a:pt x="0" y="0"/>
                    <a:pt x="18" y="22"/>
                    <a:pt x="57" y="43"/>
                  </a:cubicBezTo>
                  <a:cubicBezTo>
                    <a:pt x="144" y="92"/>
                    <a:pt x="263" y="90"/>
                    <a:pt x="376" y="82"/>
                  </a:cubicBezTo>
                  <a:cubicBezTo>
                    <a:pt x="487" y="75"/>
                    <a:pt x="594" y="63"/>
                    <a:pt x="663" y="1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7" name="îṩľiḍê">
              <a:extLst>
                <a:ext uri="{FF2B5EF4-FFF2-40B4-BE49-F238E27FC236}">
                  <a16:creationId xmlns:a16="http://schemas.microsoft.com/office/drawing/2014/main" xmlns="" id="{C91E33BF-00F4-4495-8350-01CBDEC113D3}"/>
                </a:ext>
              </a:extLst>
            </p:cNvPr>
            <p:cNvSpPr/>
            <p:nvPr/>
          </p:nvSpPr>
          <p:spPr bwMode="auto">
            <a:xfrm rot="20684139">
              <a:off x="3464181" y="2877307"/>
              <a:ext cx="2498351" cy="839604"/>
            </a:xfrm>
            <a:custGeom>
              <a:avLst/>
              <a:gdLst>
                <a:gd name="T0" fmla="*/ 796 w 852"/>
                <a:gd name="T1" fmla="*/ 266 h 286"/>
                <a:gd name="T2" fmla="*/ 779 w 852"/>
                <a:gd name="T3" fmla="*/ 276 h 286"/>
                <a:gd name="T4" fmla="*/ 732 w 852"/>
                <a:gd name="T5" fmla="*/ 197 h 286"/>
                <a:gd name="T6" fmla="*/ 440 w 852"/>
                <a:gd name="T7" fmla="*/ 119 h 286"/>
                <a:gd name="T8" fmla="*/ 38 w 852"/>
                <a:gd name="T9" fmla="*/ 37 h 286"/>
                <a:gd name="T10" fmla="*/ 49 w 852"/>
                <a:gd name="T11" fmla="*/ 25 h 286"/>
                <a:gd name="T12" fmla="*/ 507 w 852"/>
                <a:gd name="T13" fmla="*/ 38 h 286"/>
                <a:gd name="T14" fmla="*/ 835 w 852"/>
                <a:gd name="T15" fmla="*/ 108 h 286"/>
                <a:gd name="T16" fmla="*/ 796 w 852"/>
                <a:gd name="T17" fmla="*/ 2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2" h="286">
                  <a:moveTo>
                    <a:pt x="796" y="266"/>
                  </a:moveTo>
                  <a:cubicBezTo>
                    <a:pt x="801" y="284"/>
                    <a:pt x="798" y="286"/>
                    <a:pt x="779" y="276"/>
                  </a:cubicBezTo>
                  <a:cubicBezTo>
                    <a:pt x="758" y="263"/>
                    <a:pt x="748" y="248"/>
                    <a:pt x="732" y="197"/>
                  </a:cubicBezTo>
                  <a:cubicBezTo>
                    <a:pt x="703" y="104"/>
                    <a:pt x="581" y="114"/>
                    <a:pt x="440" y="119"/>
                  </a:cubicBezTo>
                  <a:cubicBezTo>
                    <a:pt x="298" y="124"/>
                    <a:pt x="135" y="122"/>
                    <a:pt x="38" y="37"/>
                  </a:cubicBezTo>
                  <a:cubicBezTo>
                    <a:pt x="0" y="3"/>
                    <a:pt x="1" y="0"/>
                    <a:pt x="49" y="25"/>
                  </a:cubicBezTo>
                  <a:cubicBezTo>
                    <a:pt x="162" y="81"/>
                    <a:pt x="346" y="59"/>
                    <a:pt x="507" y="38"/>
                  </a:cubicBezTo>
                  <a:cubicBezTo>
                    <a:pt x="665" y="17"/>
                    <a:pt x="802" y="2"/>
                    <a:pt x="835" y="108"/>
                  </a:cubicBezTo>
                  <a:cubicBezTo>
                    <a:pt x="852" y="163"/>
                    <a:pt x="783" y="211"/>
                    <a:pt x="796" y="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8" name="íṩļîďé">
              <a:extLst>
                <a:ext uri="{FF2B5EF4-FFF2-40B4-BE49-F238E27FC236}">
                  <a16:creationId xmlns:a16="http://schemas.microsoft.com/office/drawing/2014/main" xmlns="" id="{99A38A32-62FC-4968-A5A9-8A3829588700}"/>
                </a:ext>
              </a:extLst>
            </p:cNvPr>
            <p:cNvSpPr/>
            <p:nvPr/>
          </p:nvSpPr>
          <p:spPr bwMode="auto">
            <a:xfrm rot="20684139">
              <a:off x="4661481" y="3514371"/>
              <a:ext cx="1081848" cy="396700"/>
            </a:xfrm>
            <a:custGeom>
              <a:avLst/>
              <a:gdLst>
                <a:gd name="T0" fmla="*/ 333 w 369"/>
                <a:gd name="T1" fmla="*/ 0 h 135"/>
                <a:gd name="T2" fmla="*/ 336 w 369"/>
                <a:gd name="T3" fmla="*/ 24 h 135"/>
                <a:gd name="T4" fmla="*/ 191 w 369"/>
                <a:gd name="T5" fmla="*/ 103 h 135"/>
                <a:gd name="T6" fmla="*/ 58 w 369"/>
                <a:gd name="T7" fmla="*/ 119 h 135"/>
                <a:gd name="T8" fmla="*/ 57 w 369"/>
                <a:gd name="T9" fmla="*/ 95 h 135"/>
                <a:gd name="T10" fmla="*/ 201 w 369"/>
                <a:gd name="T11" fmla="*/ 43 h 135"/>
                <a:gd name="T12" fmla="*/ 333 w 369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35">
                  <a:moveTo>
                    <a:pt x="333" y="0"/>
                  </a:moveTo>
                  <a:cubicBezTo>
                    <a:pt x="368" y="0"/>
                    <a:pt x="369" y="6"/>
                    <a:pt x="336" y="24"/>
                  </a:cubicBezTo>
                  <a:cubicBezTo>
                    <a:pt x="287" y="49"/>
                    <a:pt x="238" y="82"/>
                    <a:pt x="191" y="103"/>
                  </a:cubicBezTo>
                  <a:cubicBezTo>
                    <a:pt x="144" y="124"/>
                    <a:pt x="99" y="135"/>
                    <a:pt x="58" y="119"/>
                  </a:cubicBezTo>
                  <a:cubicBezTo>
                    <a:pt x="0" y="96"/>
                    <a:pt x="30" y="100"/>
                    <a:pt x="57" y="95"/>
                  </a:cubicBezTo>
                  <a:cubicBezTo>
                    <a:pt x="99" y="87"/>
                    <a:pt x="151" y="65"/>
                    <a:pt x="201" y="43"/>
                  </a:cubicBezTo>
                  <a:cubicBezTo>
                    <a:pt x="251" y="21"/>
                    <a:pt x="299" y="0"/>
                    <a:pt x="33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29" name="íṥľîde">
              <a:extLst>
                <a:ext uri="{FF2B5EF4-FFF2-40B4-BE49-F238E27FC236}">
                  <a16:creationId xmlns:a16="http://schemas.microsoft.com/office/drawing/2014/main" xmlns="" id="{B05EFC2F-587D-4626-B1E9-F73314CCA743}"/>
                </a:ext>
              </a:extLst>
            </p:cNvPr>
            <p:cNvSpPr/>
            <p:nvPr/>
          </p:nvSpPr>
          <p:spPr bwMode="auto">
            <a:xfrm>
              <a:off x="5300196" y="1958975"/>
              <a:ext cx="1738375" cy="3346450"/>
            </a:xfrm>
            <a:custGeom>
              <a:avLst/>
              <a:gdLst>
                <a:gd name="connsiteX0" fmla="*/ 566782 w 2807209"/>
                <a:gd name="connsiteY0" fmla="*/ 0 h 5404003"/>
                <a:gd name="connsiteX1" fmla="*/ 600010 w 2807209"/>
                <a:gd name="connsiteY1" fmla="*/ 60781 h 5404003"/>
                <a:gd name="connsiteX2" fmla="*/ 616624 w 2807209"/>
                <a:gd name="connsiteY2" fmla="*/ 77358 h 5404003"/>
                <a:gd name="connsiteX3" fmla="*/ 660928 w 2807209"/>
                <a:gd name="connsiteY3" fmla="*/ 38679 h 5404003"/>
                <a:gd name="connsiteX4" fmla="*/ 655390 w 2807209"/>
                <a:gd name="connsiteY4" fmla="*/ 110511 h 5404003"/>
                <a:gd name="connsiteX5" fmla="*/ 638776 w 2807209"/>
                <a:gd name="connsiteY5" fmla="*/ 165767 h 5404003"/>
                <a:gd name="connsiteX6" fmla="*/ 600010 w 2807209"/>
                <a:gd name="connsiteY6" fmla="*/ 226548 h 5404003"/>
                <a:gd name="connsiteX7" fmla="*/ 572320 w 2807209"/>
                <a:gd name="connsiteY7" fmla="*/ 270753 h 5404003"/>
                <a:gd name="connsiteX8" fmla="*/ 605548 w 2807209"/>
                <a:gd name="connsiteY8" fmla="*/ 381264 h 5404003"/>
                <a:gd name="connsiteX9" fmla="*/ 622162 w 2807209"/>
                <a:gd name="connsiteY9" fmla="*/ 447571 h 5404003"/>
                <a:gd name="connsiteX10" fmla="*/ 683080 w 2807209"/>
                <a:gd name="connsiteY10" fmla="*/ 558082 h 5404003"/>
                <a:gd name="connsiteX11" fmla="*/ 782764 w 2807209"/>
                <a:gd name="connsiteY11" fmla="*/ 812258 h 5404003"/>
                <a:gd name="connsiteX12" fmla="*/ 876910 w 2807209"/>
                <a:gd name="connsiteY12" fmla="*/ 1005653 h 5404003"/>
                <a:gd name="connsiteX13" fmla="*/ 943366 w 2807209"/>
                <a:gd name="connsiteY13" fmla="*/ 1143792 h 5404003"/>
                <a:gd name="connsiteX14" fmla="*/ 1009822 w 2807209"/>
                <a:gd name="connsiteY14" fmla="*/ 1281931 h 5404003"/>
                <a:gd name="connsiteX15" fmla="*/ 1065202 w 2807209"/>
                <a:gd name="connsiteY15" fmla="*/ 1320610 h 5404003"/>
                <a:gd name="connsiteX16" fmla="*/ 1209190 w 2807209"/>
                <a:gd name="connsiteY16" fmla="*/ 1403494 h 5404003"/>
                <a:gd name="connsiteX17" fmla="*/ 1391944 w 2807209"/>
                <a:gd name="connsiteY17" fmla="*/ 1083011 h 5404003"/>
                <a:gd name="connsiteX18" fmla="*/ 1580236 w 2807209"/>
                <a:gd name="connsiteY18" fmla="*/ 1315085 h 5404003"/>
                <a:gd name="connsiteX19" fmla="*/ 1519318 w 2807209"/>
                <a:gd name="connsiteY19" fmla="*/ 1453224 h 5404003"/>
                <a:gd name="connsiteX20" fmla="*/ 1619002 w 2807209"/>
                <a:gd name="connsiteY20" fmla="*/ 1453224 h 5404003"/>
                <a:gd name="connsiteX21" fmla="*/ 1646692 w 2807209"/>
                <a:gd name="connsiteY21" fmla="*/ 1447698 h 5404003"/>
                <a:gd name="connsiteX22" fmla="*/ 1679920 w 2807209"/>
                <a:gd name="connsiteY22" fmla="*/ 1420071 h 5404003"/>
                <a:gd name="connsiteX23" fmla="*/ 1735300 w 2807209"/>
                <a:gd name="connsiteY23" fmla="*/ 1425596 h 5404003"/>
                <a:gd name="connsiteX24" fmla="*/ 1790680 w 2807209"/>
                <a:gd name="connsiteY24" fmla="*/ 1353764 h 5404003"/>
                <a:gd name="connsiteX25" fmla="*/ 1929129 w 2807209"/>
                <a:gd name="connsiteY25" fmla="*/ 1210099 h 5404003"/>
                <a:gd name="connsiteX26" fmla="*/ 2001123 w 2807209"/>
                <a:gd name="connsiteY26" fmla="*/ 1149318 h 5404003"/>
                <a:gd name="connsiteX27" fmla="*/ 2145111 w 2807209"/>
                <a:gd name="connsiteY27" fmla="*/ 972500 h 5404003"/>
                <a:gd name="connsiteX28" fmla="*/ 2338941 w 2807209"/>
                <a:gd name="connsiteY28" fmla="*/ 779105 h 5404003"/>
                <a:gd name="connsiteX29" fmla="*/ 2361352 w 2807209"/>
                <a:gd name="connsiteY29" fmla="*/ 753549 h 5404003"/>
                <a:gd name="connsiteX30" fmla="*/ 2366375 w 2807209"/>
                <a:gd name="connsiteY30" fmla="*/ 747822 h 5404003"/>
                <a:gd name="connsiteX31" fmla="*/ 2365274 w 2807209"/>
                <a:gd name="connsiteY31" fmla="*/ 747076 h 5404003"/>
                <a:gd name="connsiteX32" fmla="*/ 2409749 w 2807209"/>
                <a:gd name="connsiteY32" fmla="*/ 686302 h 5404003"/>
                <a:gd name="connsiteX33" fmla="*/ 2409749 w 2807209"/>
                <a:gd name="connsiteY33" fmla="*/ 631053 h 5404003"/>
                <a:gd name="connsiteX34" fmla="*/ 2409749 w 2807209"/>
                <a:gd name="connsiteY34" fmla="*/ 537129 h 5404003"/>
                <a:gd name="connsiteX35" fmla="*/ 2415308 w 2807209"/>
                <a:gd name="connsiteY35" fmla="*/ 476355 h 5404003"/>
                <a:gd name="connsiteX36" fmla="*/ 2437545 w 2807209"/>
                <a:gd name="connsiteY36" fmla="*/ 443206 h 5404003"/>
                <a:gd name="connsiteX37" fmla="*/ 2465342 w 2807209"/>
                <a:gd name="connsiteY37" fmla="*/ 498455 h 5404003"/>
                <a:gd name="connsiteX38" fmla="*/ 2482020 w 2807209"/>
                <a:gd name="connsiteY38" fmla="*/ 481880 h 5404003"/>
                <a:gd name="connsiteX39" fmla="*/ 2532053 w 2807209"/>
                <a:gd name="connsiteY39" fmla="*/ 437681 h 5404003"/>
                <a:gd name="connsiteX40" fmla="*/ 2515376 w 2807209"/>
                <a:gd name="connsiteY40" fmla="*/ 520555 h 5404003"/>
                <a:gd name="connsiteX41" fmla="*/ 2526494 w 2807209"/>
                <a:gd name="connsiteY41" fmla="*/ 531604 h 5404003"/>
                <a:gd name="connsiteX42" fmla="*/ 2570969 w 2807209"/>
                <a:gd name="connsiteY42" fmla="*/ 503980 h 5404003"/>
                <a:gd name="connsiteX43" fmla="*/ 2565409 w 2807209"/>
                <a:gd name="connsiteY43" fmla="*/ 548179 h 5404003"/>
                <a:gd name="connsiteX44" fmla="*/ 2559850 w 2807209"/>
                <a:gd name="connsiteY44" fmla="*/ 597903 h 5404003"/>
                <a:gd name="connsiteX45" fmla="*/ 2609884 w 2807209"/>
                <a:gd name="connsiteY45" fmla="*/ 570279 h 5404003"/>
                <a:gd name="connsiteX46" fmla="*/ 2648799 w 2807209"/>
                <a:gd name="connsiteY46" fmla="*/ 559229 h 5404003"/>
                <a:gd name="connsiteX47" fmla="*/ 2632121 w 2807209"/>
                <a:gd name="connsiteY47" fmla="*/ 603428 h 5404003"/>
                <a:gd name="connsiteX48" fmla="*/ 2615443 w 2807209"/>
                <a:gd name="connsiteY48" fmla="*/ 642102 h 5404003"/>
                <a:gd name="connsiteX49" fmla="*/ 2682155 w 2807209"/>
                <a:gd name="connsiteY49" fmla="*/ 636577 h 5404003"/>
                <a:gd name="connsiteX50" fmla="*/ 2709951 w 2807209"/>
                <a:gd name="connsiteY50" fmla="*/ 658677 h 5404003"/>
                <a:gd name="connsiteX51" fmla="*/ 2632121 w 2807209"/>
                <a:gd name="connsiteY51" fmla="*/ 702876 h 5404003"/>
                <a:gd name="connsiteX52" fmla="*/ 2559850 w 2807209"/>
                <a:gd name="connsiteY52" fmla="*/ 769175 h 5404003"/>
                <a:gd name="connsiteX53" fmla="*/ 2526494 w 2807209"/>
                <a:gd name="connsiteY53" fmla="*/ 780225 h 5404003"/>
                <a:gd name="connsiteX54" fmla="*/ 2510077 w 2807209"/>
                <a:gd name="connsiteY54" fmla="*/ 801202 h 5404003"/>
                <a:gd name="connsiteX55" fmla="*/ 2488458 w 2807209"/>
                <a:gd name="connsiteY55" fmla="*/ 828827 h 5404003"/>
                <a:gd name="connsiteX56" fmla="*/ 2488467 w 2807209"/>
                <a:gd name="connsiteY56" fmla="*/ 828835 h 5404003"/>
                <a:gd name="connsiteX57" fmla="*/ 2355555 w 2807209"/>
                <a:gd name="connsiteY57" fmla="*/ 1038806 h 5404003"/>
                <a:gd name="connsiteX58" fmla="*/ 2222643 w 2807209"/>
                <a:gd name="connsiteY58" fmla="*/ 1182471 h 5404003"/>
                <a:gd name="connsiteX59" fmla="*/ 2128497 w 2807209"/>
                <a:gd name="connsiteY59" fmla="*/ 1292983 h 5404003"/>
                <a:gd name="connsiteX60" fmla="*/ 2023275 w 2807209"/>
                <a:gd name="connsiteY60" fmla="*/ 1442173 h 5404003"/>
                <a:gd name="connsiteX61" fmla="*/ 1978971 w 2807209"/>
                <a:gd name="connsiteY61" fmla="*/ 1491903 h 5404003"/>
                <a:gd name="connsiteX62" fmla="*/ 1890363 w 2807209"/>
                <a:gd name="connsiteY62" fmla="*/ 1624516 h 5404003"/>
                <a:gd name="connsiteX63" fmla="*/ 1818370 w 2807209"/>
                <a:gd name="connsiteY63" fmla="*/ 1679772 h 5404003"/>
                <a:gd name="connsiteX64" fmla="*/ 1768528 w 2807209"/>
                <a:gd name="connsiteY64" fmla="*/ 1768181 h 5404003"/>
                <a:gd name="connsiteX65" fmla="*/ 1729762 w 2807209"/>
                <a:gd name="connsiteY65" fmla="*/ 1828962 h 5404003"/>
                <a:gd name="connsiteX66" fmla="*/ 1718686 w 2807209"/>
                <a:gd name="connsiteY66" fmla="*/ 1994729 h 5404003"/>
                <a:gd name="connsiteX67" fmla="*/ 1713148 w 2807209"/>
                <a:gd name="connsiteY67" fmla="*/ 2226803 h 5404003"/>
                <a:gd name="connsiteX68" fmla="*/ 1713148 w 2807209"/>
                <a:gd name="connsiteY68" fmla="*/ 2315212 h 5404003"/>
                <a:gd name="connsiteX69" fmla="*/ 1707610 w 2807209"/>
                <a:gd name="connsiteY69" fmla="*/ 2431249 h 5404003"/>
                <a:gd name="connsiteX70" fmla="*/ 1657768 w 2807209"/>
                <a:gd name="connsiteY70" fmla="*/ 2530709 h 5404003"/>
                <a:gd name="connsiteX71" fmla="*/ 1646692 w 2807209"/>
                <a:gd name="connsiteY71" fmla="*/ 2668848 h 5404003"/>
                <a:gd name="connsiteX72" fmla="*/ 1624540 w 2807209"/>
                <a:gd name="connsiteY72" fmla="*/ 2757257 h 5404003"/>
                <a:gd name="connsiteX73" fmla="*/ 1646692 w 2807209"/>
                <a:gd name="connsiteY73" fmla="*/ 2823564 h 5404003"/>
                <a:gd name="connsiteX74" fmla="*/ 1685458 w 2807209"/>
                <a:gd name="connsiteY74" fmla="*/ 2939601 h 5404003"/>
                <a:gd name="connsiteX75" fmla="*/ 1696534 w 2807209"/>
                <a:gd name="connsiteY75" fmla="*/ 2956178 h 5404003"/>
                <a:gd name="connsiteX76" fmla="*/ 1751914 w 2807209"/>
                <a:gd name="connsiteY76" fmla="*/ 3055638 h 5404003"/>
                <a:gd name="connsiteX77" fmla="*/ 1834984 w 2807209"/>
                <a:gd name="connsiteY77" fmla="*/ 3221405 h 5404003"/>
                <a:gd name="connsiteX78" fmla="*/ 2034351 w 2807209"/>
                <a:gd name="connsiteY78" fmla="*/ 3630297 h 5404003"/>
                <a:gd name="connsiteX79" fmla="*/ 2106345 w 2807209"/>
                <a:gd name="connsiteY79" fmla="*/ 3735282 h 5404003"/>
                <a:gd name="connsiteX80" fmla="*/ 2150649 w 2807209"/>
                <a:gd name="connsiteY80" fmla="*/ 3790538 h 5404003"/>
                <a:gd name="connsiteX81" fmla="*/ 2233719 w 2807209"/>
                <a:gd name="connsiteY81" fmla="*/ 3873421 h 5404003"/>
                <a:gd name="connsiteX82" fmla="*/ 2305713 w 2807209"/>
                <a:gd name="connsiteY82" fmla="*/ 4055765 h 5404003"/>
                <a:gd name="connsiteX83" fmla="*/ 2527233 w 2807209"/>
                <a:gd name="connsiteY83" fmla="*/ 4448080 h 5404003"/>
                <a:gd name="connsiteX84" fmla="*/ 2637993 w 2807209"/>
                <a:gd name="connsiteY84" fmla="*/ 4652526 h 5404003"/>
                <a:gd name="connsiteX85" fmla="*/ 2649069 w 2807209"/>
                <a:gd name="connsiteY85" fmla="*/ 4724359 h 5404003"/>
                <a:gd name="connsiteX86" fmla="*/ 2765367 w 2807209"/>
                <a:gd name="connsiteY86" fmla="*/ 4923279 h 5404003"/>
                <a:gd name="connsiteX87" fmla="*/ 2765367 w 2807209"/>
                <a:gd name="connsiteY87" fmla="*/ 5055893 h 5404003"/>
                <a:gd name="connsiteX88" fmla="*/ 2466315 w 2807209"/>
                <a:gd name="connsiteY88" fmla="*/ 4939856 h 5404003"/>
                <a:gd name="connsiteX89" fmla="*/ 2366631 w 2807209"/>
                <a:gd name="connsiteY89" fmla="*/ 4696731 h 5404003"/>
                <a:gd name="connsiteX90" fmla="*/ 2244795 w 2807209"/>
                <a:gd name="connsiteY90" fmla="*/ 4674629 h 5404003"/>
                <a:gd name="connsiteX91" fmla="*/ 2250333 w 2807209"/>
                <a:gd name="connsiteY91" fmla="*/ 4619373 h 5404003"/>
                <a:gd name="connsiteX92" fmla="*/ 2244795 w 2807209"/>
                <a:gd name="connsiteY92" fmla="*/ 4542015 h 5404003"/>
                <a:gd name="connsiteX93" fmla="*/ 2228181 w 2807209"/>
                <a:gd name="connsiteY93" fmla="*/ 4508862 h 5404003"/>
                <a:gd name="connsiteX94" fmla="*/ 2200491 w 2807209"/>
                <a:gd name="connsiteY94" fmla="*/ 4414927 h 5404003"/>
                <a:gd name="connsiteX95" fmla="*/ 2172801 w 2807209"/>
                <a:gd name="connsiteY95" fmla="*/ 4370723 h 5404003"/>
                <a:gd name="connsiteX96" fmla="*/ 2117421 w 2807209"/>
                <a:gd name="connsiteY96" fmla="*/ 4282313 h 5404003"/>
                <a:gd name="connsiteX97" fmla="*/ 1945743 w 2807209"/>
                <a:gd name="connsiteY97" fmla="*/ 4072342 h 5404003"/>
                <a:gd name="connsiteX98" fmla="*/ 1846060 w 2807209"/>
                <a:gd name="connsiteY98" fmla="*/ 3906575 h 5404003"/>
                <a:gd name="connsiteX99" fmla="*/ 1762990 w 2807209"/>
                <a:gd name="connsiteY99" fmla="*/ 3834743 h 5404003"/>
                <a:gd name="connsiteX100" fmla="*/ 1729762 w 2807209"/>
                <a:gd name="connsiteY100" fmla="*/ 3807115 h 5404003"/>
                <a:gd name="connsiteX101" fmla="*/ 1663306 w 2807209"/>
                <a:gd name="connsiteY101" fmla="*/ 3724231 h 5404003"/>
                <a:gd name="connsiteX102" fmla="*/ 1463938 w 2807209"/>
                <a:gd name="connsiteY102" fmla="*/ 3530836 h 5404003"/>
                <a:gd name="connsiteX103" fmla="*/ 1203652 w 2807209"/>
                <a:gd name="connsiteY103" fmla="*/ 3470055 h 5404003"/>
                <a:gd name="connsiteX104" fmla="*/ 1004284 w 2807209"/>
                <a:gd name="connsiteY104" fmla="*/ 3724231 h 5404003"/>
                <a:gd name="connsiteX105" fmla="*/ 915676 w 2807209"/>
                <a:gd name="connsiteY105" fmla="*/ 3851319 h 5404003"/>
                <a:gd name="connsiteX106" fmla="*/ 777226 w 2807209"/>
                <a:gd name="connsiteY106" fmla="*/ 4077867 h 5404003"/>
                <a:gd name="connsiteX107" fmla="*/ 672004 w 2807209"/>
                <a:gd name="connsiteY107" fmla="*/ 4332044 h 5404003"/>
                <a:gd name="connsiteX108" fmla="*/ 516940 w 2807209"/>
                <a:gd name="connsiteY108" fmla="*/ 4553066 h 5404003"/>
                <a:gd name="connsiteX109" fmla="*/ 483712 w 2807209"/>
                <a:gd name="connsiteY109" fmla="*/ 4619373 h 5404003"/>
                <a:gd name="connsiteX110" fmla="*/ 450484 w 2807209"/>
                <a:gd name="connsiteY110" fmla="*/ 4713308 h 5404003"/>
                <a:gd name="connsiteX111" fmla="*/ 395104 w 2807209"/>
                <a:gd name="connsiteY111" fmla="*/ 4823819 h 5404003"/>
                <a:gd name="connsiteX112" fmla="*/ 422794 w 2807209"/>
                <a:gd name="connsiteY112" fmla="*/ 4961958 h 5404003"/>
                <a:gd name="connsiteX113" fmla="*/ 384028 w 2807209"/>
                <a:gd name="connsiteY113" fmla="*/ 5022739 h 5404003"/>
                <a:gd name="connsiteX114" fmla="*/ 328649 w 2807209"/>
                <a:gd name="connsiteY114" fmla="*/ 5133251 h 5404003"/>
                <a:gd name="connsiteX115" fmla="*/ 295421 w 2807209"/>
                <a:gd name="connsiteY115" fmla="*/ 5282441 h 5404003"/>
                <a:gd name="connsiteX116" fmla="*/ 129281 w 2807209"/>
                <a:gd name="connsiteY116" fmla="*/ 5404003 h 5404003"/>
                <a:gd name="connsiteX117" fmla="*/ 18521 w 2807209"/>
                <a:gd name="connsiteY117" fmla="*/ 5254813 h 5404003"/>
                <a:gd name="connsiteX118" fmla="*/ 112667 w 2807209"/>
                <a:gd name="connsiteY118" fmla="*/ 4939856 h 5404003"/>
                <a:gd name="connsiteX119" fmla="*/ 51749 w 2807209"/>
                <a:gd name="connsiteY119" fmla="*/ 4840396 h 5404003"/>
                <a:gd name="connsiteX120" fmla="*/ 57287 w 2807209"/>
                <a:gd name="connsiteY120" fmla="*/ 4746461 h 5404003"/>
                <a:gd name="connsiteX121" fmla="*/ 112667 w 2807209"/>
                <a:gd name="connsiteY121" fmla="*/ 4635950 h 5404003"/>
                <a:gd name="connsiteX122" fmla="*/ 201275 w 2807209"/>
                <a:gd name="connsiteY122" fmla="*/ 4414927 h 5404003"/>
                <a:gd name="connsiteX123" fmla="*/ 345263 w 2807209"/>
                <a:gd name="connsiteY123" fmla="*/ 4127598 h 5404003"/>
                <a:gd name="connsiteX124" fmla="*/ 361876 w 2807209"/>
                <a:gd name="connsiteY124" fmla="*/ 4077867 h 5404003"/>
                <a:gd name="connsiteX125" fmla="*/ 400642 w 2807209"/>
                <a:gd name="connsiteY125" fmla="*/ 3994984 h 5404003"/>
                <a:gd name="connsiteX126" fmla="*/ 500326 w 2807209"/>
                <a:gd name="connsiteY126" fmla="*/ 3956305 h 5404003"/>
                <a:gd name="connsiteX127" fmla="*/ 522478 w 2807209"/>
                <a:gd name="connsiteY127" fmla="*/ 3901049 h 5404003"/>
                <a:gd name="connsiteX128" fmla="*/ 550168 w 2807209"/>
                <a:gd name="connsiteY128" fmla="*/ 3812640 h 5404003"/>
                <a:gd name="connsiteX129" fmla="*/ 688618 w 2807209"/>
                <a:gd name="connsiteY129" fmla="*/ 3287712 h 5404003"/>
                <a:gd name="connsiteX130" fmla="*/ 760612 w 2807209"/>
                <a:gd name="connsiteY130" fmla="*/ 3088791 h 5404003"/>
                <a:gd name="connsiteX131" fmla="*/ 777226 w 2807209"/>
                <a:gd name="connsiteY131" fmla="*/ 3028010 h 5404003"/>
                <a:gd name="connsiteX132" fmla="*/ 766150 w 2807209"/>
                <a:gd name="connsiteY132" fmla="*/ 2945127 h 5404003"/>
                <a:gd name="connsiteX133" fmla="*/ 788302 w 2807209"/>
                <a:gd name="connsiteY133" fmla="*/ 2806987 h 5404003"/>
                <a:gd name="connsiteX134" fmla="*/ 799378 w 2807209"/>
                <a:gd name="connsiteY134" fmla="*/ 2696476 h 5404003"/>
                <a:gd name="connsiteX135" fmla="*/ 793840 w 2807209"/>
                <a:gd name="connsiteY135" fmla="*/ 2646746 h 5404003"/>
                <a:gd name="connsiteX136" fmla="*/ 793840 w 2807209"/>
                <a:gd name="connsiteY136" fmla="*/ 2563862 h 5404003"/>
                <a:gd name="connsiteX137" fmla="*/ 782764 w 2807209"/>
                <a:gd name="connsiteY137" fmla="*/ 2204701 h 5404003"/>
                <a:gd name="connsiteX138" fmla="*/ 810454 w 2807209"/>
                <a:gd name="connsiteY138" fmla="*/ 2033408 h 5404003"/>
                <a:gd name="connsiteX139" fmla="*/ 815992 w 2807209"/>
                <a:gd name="connsiteY139" fmla="*/ 1856590 h 5404003"/>
                <a:gd name="connsiteX140" fmla="*/ 827068 w 2807209"/>
                <a:gd name="connsiteY140" fmla="*/ 1613465 h 5404003"/>
                <a:gd name="connsiteX141" fmla="*/ 766150 w 2807209"/>
                <a:gd name="connsiteY141" fmla="*/ 1403494 h 5404003"/>
                <a:gd name="connsiteX142" fmla="*/ 705232 w 2807209"/>
                <a:gd name="connsiteY142" fmla="*/ 1176946 h 5404003"/>
                <a:gd name="connsiteX143" fmla="*/ 633238 w 2807209"/>
                <a:gd name="connsiteY143" fmla="*/ 966974 h 5404003"/>
                <a:gd name="connsiteX144" fmla="*/ 500326 w 2807209"/>
                <a:gd name="connsiteY144" fmla="*/ 596761 h 5404003"/>
                <a:gd name="connsiteX145" fmla="*/ 439408 w 2807209"/>
                <a:gd name="connsiteY145" fmla="*/ 337060 h 5404003"/>
                <a:gd name="connsiteX146" fmla="*/ 417256 w 2807209"/>
                <a:gd name="connsiteY146" fmla="*/ 292855 h 5404003"/>
                <a:gd name="connsiteX147" fmla="*/ 395104 w 2807209"/>
                <a:gd name="connsiteY147" fmla="*/ 248650 h 5404003"/>
                <a:gd name="connsiteX148" fmla="*/ 384028 w 2807209"/>
                <a:gd name="connsiteY148" fmla="*/ 209972 h 5404003"/>
                <a:gd name="connsiteX149" fmla="*/ 312035 w 2807209"/>
                <a:gd name="connsiteY149" fmla="*/ 138139 h 5404003"/>
                <a:gd name="connsiteX150" fmla="*/ 350801 w 2807209"/>
                <a:gd name="connsiteY150" fmla="*/ 138139 h 5404003"/>
                <a:gd name="connsiteX151" fmla="*/ 400642 w 2807209"/>
                <a:gd name="connsiteY151" fmla="*/ 149190 h 5404003"/>
                <a:gd name="connsiteX152" fmla="*/ 411718 w 2807209"/>
                <a:gd name="connsiteY152" fmla="*/ 60781 h 5404003"/>
                <a:gd name="connsiteX153" fmla="*/ 456022 w 2807209"/>
                <a:gd name="connsiteY153" fmla="*/ 116037 h 5404003"/>
                <a:gd name="connsiteX154" fmla="*/ 483712 w 2807209"/>
                <a:gd name="connsiteY154" fmla="*/ 116037 h 5404003"/>
                <a:gd name="connsiteX155" fmla="*/ 505864 w 2807209"/>
                <a:gd name="connsiteY155" fmla="*/ 38679 h 5404003"/>
                <a:gd name="connsiteX156" fmla="*/ 533554 w 2807209"/>
                <a:gd name="connsiteY156" fmla="*/ 88409 h 5404003"/>
                <a:gd name="connsiteX157" fmla="*/ 550168 w 2807209"/>
                <a:gd name="connsiteY157" fmla="*/ 60781 h 5404003"/>
                <a:gd name="connsiteX158" fmla="*/ 566782 w 2807209"/>
                <a:gd name="connsiteY158" fmla="*/ 0 h 5404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2807209" h="5404003">
                  <a:moveTo>
                    <a:pt x="566782" y="0"/>
                  </a:moveTo>
                  <a:cubicBezTo>
                    <a:pt x="583396" y="0"/>
                    <a:pt x="600010" y="22102"/>
                    <a:pt x="600010" y="60781"/>
                  </a:cubicBezTo>
                  <a:cubicBezTo>
                    <a:pt x="600010" y="104986"/>
                    <a:pt x="611086" y="104986"/>
                    <a:pt x="616624" y="77358"/>
                  </a:cubicBezTo>
                  <a:cubicBezTo>
                    <a:pt x="622162" y="55256"/>
                    <a:pt x="649852" y="27628"/>
                    <a:pt x="660928" y="38679"/>
                  </a:cubicBezTo>
                  <a:cubicBezTo>
                    <a:pt x="672004" y="55256"/>
                    <a:pt x="666466" y="77358"/>
                    <a:pt x="655390" y="110511"/>
                  </a:cubicBezTo>
                  <a:cubicBezTo>
                    <a:pt x="638776" y="138139"/>
                    <a:pt x="638776" y="160241"/>
                    <a:pt x="638776" y="165767"/>
                  </a:cubicBezTo>
                  <a:cubicBezTo>
                    <a:pt x="638776" y="171293"/>
                    <a:pt x="627700" y="221023"/>
                    <a:pt x="600010" y="226548"/>
                  </a:cubicBezTo>
                  <a:cubicBezTo>
                    <a:pt x="572320" y="232074"/>
                    <a:pt x="572320" y="243125"/>
                    <a:pt x="572320" y="270753"/>
                  </a:cubicBezTo>
                  <a:cubicBezTo>
                    <a:pt x="572320" y="303906"/>
                    <a:pt x="594472" y="370213"/>
                    <a:pt x="605548" y="381264"/>
                  </a:cubicBezTo>
                  <a:cubicBezTo>
                    <a:pt x="611086" y="392315"/>
                    <a:pt x="616624" y="425469"/>
                    <a:pt x="622162" y="447571"/>
                  </a:cubicBezTo>
                  <a:cubicBezTo>
                    <a:pt x="627700" y="469673"/>
                    <a:pt x="666466" y="541506"/>
                    <a:pt x="683080" y="558082"/>
                  </a:cubicBezTo>
                  <a:cubicBezTo>
                    <a:pt x="699694" y="574659"/>
                    <a:pt x="782764" y="734900"/>
                    <a:pt x="782764" y="812258"/>
                  </a:cubicBezTo>
                  <a:cubicBezTo>
                    <a:pt x="782764" y="889616"/>
                    <a:pt x="876910" y="1005653"/>
                    <a:pt x="876910" y="1005653"/>
                  </a:cubicBezTo>
                  <a:cubicBezTo>
                    <a:pt x="876910" y="1005653"/>
                    <a:pt x="937828" y="1094062"/>
                    <a:pt x="943366" y="1143792"/>
                  </a:cubicBezTo>
                  <a:cubicBezTo>
                    <a:pt x="943366" y="1143792"/>
                    <a:pt x="982132" y="1193522"/>
                    <a:pt x="1009822" y="1281931"/>
                  </a:cubicBezTo>
                  <a:cubicBezTo>
                    <a:pt x="1009822" y="1281931"/>
                    <a:pt x="1048588" y="1298508"/>
                    <a:pt x="1065202" y="1320610"/>
                  </a:cubicBezTo>
                  <a:cubicBezTo>
                    <a:pt x="1065202" y="1320610"/>
                    <a:pt x="1187038" y="1359289"/>
                    <a:pt x="1209190" y="1403494"/>
                  </a:cubicBezTo>
                  <a:cubicBezTo>
                    <a:pt x="1209190" y="1403494"/>
                    <a:pt x="1131658" y="1088537"/>
                    <a:pt x="1391944" y="1083011"/>
                  </a:cubicBezTo>
                  <a:cubicBezTo>
                    <a:pt x="1602388" y="1083011"/>
                    <a:pt x="1602388" y="1265355"/>
                    <a:pt x="1580236" y="1315085"/>
                  </a:cubicBezTo>
                  <a:cubicBezTo>
                    <a:pt x="1563622" y="1364815"/>
                    <a:pt x="1519318" y="1453224"/>
                    <a:pt x="1519318" y="1453224"/>
                  </a:cubicBezTo>
                  <a:cubicBezTo>
                    <a:pt x="1519318" y="1453224"/>
                    <a:pt x="1602388" y="1409019"/>
                    <a:pt x="1619002" y="1453224"/>
                  </a:cubicBezTo>
                  <a:cubicBezTo>
                    <a:pt x="1619002" y="1453224"/>
                    <a:pt x="1630078" y="1436647"/>
                    <a:pt x="1646692" y="1447698"/>
                  </a:cubicBezTo>
                  <a:cubicBezTo>
                    <a:pt x="1646692" y="1447698"/>
                    <a:pt x="1646692" y="1425596"/>
                    <a:pt x="1679920" y="1420071"/>
                  </a:cubicBezTo>
                  <a:cubicBezTo>
                    <a:pt x="1713148" y="1414545"/>
                    <a:pt x="1735300" y="1425596"/>
                    <a:pt x="1735300" y="1425596"/>
                  </a:cubicBezTo>
                  <a:cubicBezTo>
                    <a:pt x="1735300" y="1425596"/>
                    <a:pt x="1685458" y="1397968"/>
                    <a:pt x="1790680" y="1353764"/>
                  </a:cubicBezTo>
                  <a:cubicBezTo>
                    <a:pt x="1790680" y="1353764"/>
                    <a:pt x="1801756" y="1292983"/>
                    <a:pt x="1929129" y="1210099"/>
                  </a:cubicBezTo>
                  <a:cubicBezTo>
                    <a:pt x="1929129" y="1210099"/>
                    <a:pt x="1990047" y="1176946"/>
                    <a:pt x="2001123" y="1149318"/>
                  </a:cubicBezTo>
                  <a:cubicBezTo>
                    <a:pt x="2012199" y="1121690"/>
                    <a:pt x="2045427" y="1055383"/>
                    <a:pt x="2145111" y="972500"/>
                  </a:cubicBezTo>
                  <a:cubicBezTo>
                    <a:pt x="2250333" y="895142"/>
                    <a:pt x="2338941" y="779105"/>
                    <a:pt x="2338941" y="779105"/>
                  </a:cubicBezTo>
                  <a:cubicBezTo>
                    <a:pt x="2348632" y="768054"/>
                    <a:pt x="2355901" y="759765"/>
                    <a:pt x="2361352" y="753549"/>
                  </a:cubicBezTo>
                  <a:lnTo>
                    <a:pt x="2366375" y="747822"/>
                  </a:lnTo>
                  <a:lnTo>
                    <a:pt x="2365274" y="747076"/>
                  </a:lnTo>
                  <a:cubicBezTo>
                    <a:pt x="2365274" y="747076"/>
                    <a:pt x="2387511" y="719451"/>
                    <a:pt x="2409749" y="686302"/>
                  </a:cubicBezTo>
                  <a:cubicBezTo>
                    <a:pt x="2426427" y="658677"/>
                    <a:pt x="2426427" y="653152"/>
                    <a:pt x="2409749" y="631053"/>
                  </a:cubicBezTo>
                  <a:cubicBezTo>
                    <a:pt x="2393071" y="603428"/>
                    <a:pt x="2404189" y="548179"/>
                    <a:pt x="2409749" y="537129"/>
                  </a:cubicBezTo>
                  <a:cubicBezTo>
                    <a:pt x="2409749" y="526079"/>
                    <a:pt x="2415308" y="492930"/>
                    <a:pt x="2415308" y="476355"/>
                  </a:cubicBezTo>
                  <a:cubicBezTo>
                    <a:pt x="2409749" y="454256"/>
                    <a:pt x="2420867" y="437681"/>
                    <a:pt x="2437545" y="443206"/>
                  </a:cubicBezTo>
                  <a:cubicBezTo>
                    <a:pt x="2448664" y="443206"/>
                    <a:pt x="2465342" y="487405"/>
                    <a:pt x="2465342" y="498455"/>
                  </a:cubicBezTo>
                  <a:cubicBezTo>
                    <a:pt x="2465342" y="503980"/>
                    <a:pt x="2470901" y="509505"/>
                    <a:pt x="2482020" y="481880"/>
                  </a:cubicBezTo>
                  <a:cubicBezTo>
                    <a:pt x="2493138" y="459780"/>
                    <a:pt x="2509816" y="426631"/>
                    <a:pt x="2532053" y="437681"/>
                  </a:cubicBezTo>
                  <a:cubicBezTo>
                    <a:pt x="2548731" y="443206"/>
                    <a:pt x="2526494" y="498455"/>
                    <a:pt x="2515376" y="520555"/>
                  </a:cubicBezTo>
                  <a:cubicBezTo>
                    <a:pt x="2504257" y="548179"/>
                    <a:pt x="2515376" y="564754"/>
                    <a:pt x="2526494" y="531604"/>
                  </a:cubicBezTo>
                  <a:cubicBezTo>
                    <a:pt x="2537613" y="503980"/>
                    <a:pt x="2565409" y="492930"/>
                    <a:pt x="2570969" y="503980"/>
                  </a:cubicBezTo>
                  <a:cubicBezTo>
                    <a:pt x="2582087" y="509505"/>
                    <a:pt x="2582087" y="526079"/>
                    <a:pt x="2565409" y="548179"/>
                  </a:cubicBezTo>
                  <a:cubicBezTo>
                    <a:pt x="2554291" y="570279"/>
                    <a:pt x="2554291" y="586853"/>
                    <a:pt x="2559850" y="597903"/>
                  </a:cubicBezTo>
                  <a:cubicBezTo>
                    <a:pt x="2565409" y="608953"/>
                    <a:pt x="2582087" y="597903"/>
                    <a:pt x="2609884" y="570279"/>
                  </a:cubicBezTo>
                  <a:cubicBezTo>
                    <a:pt x="2637680" y="537129"/>
                    <a:pt x="2648799" y="559229"/>
                    <a:pt x="2648799" y="559229"/>
                  </a:cubicBezTo>
                  <a:cubicBezTo>
                    <a:pt x="2648799" y="559229"/>
                    <a:pt x="2659918" y="575804"/>
                    <a:pt x="2632121" y="603428"/>
                  </a:cubicBezTo>
                  <a:cubicBezTo>
                    <a:pt x="2609884" y="636577"/>
                    <a:pt x="2615443" y="642102"/>
                    <a:pt x="2615443" y="642102"/>
                  </a:cubicBezTo>
                  <a:cubicBezTo>
                    <a:pt x="2626562" y="653152"/>
                    <a:pt x="2682155" y="642102"/>
                    <a:pt x="2682155" y="636577"/>
                  </a:cubicBezTo>
                  <a:cubicBezTo>
                    <a:pt x="2687714" y="631053"/>
                    <a:pt x="2726629" y="631053"/>
                    <a:pt x="2709951" y="658677"/>
                  </a:cubicBezTo>
                  <a:cubicBezTo>
                    <a:pt x="2693273" y="697351"/>
                    <a:pt x="2632121" y="702876"/>
                    <a:pt x="2632121" y="702876"/>
                  </a:cubicBezTo>
                  <a:cubicBezTo>
                    <a:pt x="2604324" y="691826"/>
                    <a:pt x="2576528" y="747076"/>
                    <a:pt x="2559850" y="769175"/>
                  </a:cubicBezTo>
                  <a:cubicBezTo>
                    <a:pt x="2548731" y="785750"/>
                    <a:pt x="2526494" y="780225"/>
                    <a:pt x="2526494" y="780225"/>
                  </a:cubicBezTo>
                  <a:cubicBezTo>
                    <a:pt x="2526494" y="780225"/>
                    <a:pt x="2526494" y="780225"/>
                    <a:pt x="2510077" y="801202"/>
                  </a:cubicBezTo>
                  <a:lnTo>
                    <a:pt x="2488458" y="828827"/>
                  </a:lnTo>
                  <a:lnTo>
                    <a:pt x="2488467" y="828835"/>
                  </a:lnTo>
                  <a:cubicBezTo>
                    <a:pt x="2488467" y="828835"/>
                    <a:pt x="2399859" y="983551"/>
                    <a:pt x="2355555" y="1038806"/>
                  </a:cubicBezTo>
                  <a:cubicBezTo>
                    <a:pt x="2316789" y="1099588"/>
                    <a:pt x="2266947" y="1143792"/>
                    <a:pt x="2222643" y="1182471"/>
                  </a:cubicBezTo>
                  <a:cubicBezTo>
                    <a:pt x="2183877" y="1221150"/>
                    <a:pt x="2139573" y="1259829"/>
                    <a:pt x="2128497" y="1292983"/>
                  </a:cubicBezTo>
                  <a:cubicBezTo>
                    <a:pt x="2111883" y="1320610"/>
                    <a:pt x="2067579" y="1409019"/>
                    <a:pt x="2023275" y="1442173"/>
                  </a:cubicBezTo>
                  <a:cubicBezTo>
                    <a:pt x="2023275" y="1442173"/>
                    <a:pt x="2001123" y="1453224"/>
                    <a:pt x="1978971" y="1491903"/>
                  </a:cubicBezTo>
                  <a:cubicBezTo>
                    <a:pt x="1962357" y="1530582"/>
                    <a:pt x="1901439" y="1618991"/>
                    <a:pt x="1890363" y="1624516"/>
                  </a:cubicBezTo>
                  <a:cubicBezTo>
                    <a:pt x="1890363" y="1624516"/>
                    <a:pt x="1851598" y="1657670"/>
                    <a:pt x="1818370" y="1679772"/>
                  </a:cubicBezTo>
                  <a:cubicBezTo>
                    <a:pt x="1790680" y="1707400"/>
                    <a:pt x="1785142" y="1762656"/>
                    <a:pt x="1768528" y="1768181"/>
                  </a:cubicBezTo>
                  <a:cubicBezTo>
                    <a:pt x="1768528" y="1768181"/>
                    <a:pt x="1740838" y="1823437"/>
                    <a:pt x="1729762" y="1828962"/>
                  </a:cubicBezTo>
                  <a:cubicBezTo>
                    <a:pt x="1729762" y="1828962"/>
                    <a:pt x="1724224" y="1944999"/>
                    <a:pt x="1718686" y="1994729"/>
                  </a:cubicBezTo>
                  <a:cubicBezTo>
                    <a:pt x="1718686" y="2038934"/>
                    <a:pt x="1724224" y="2154971"/>
                    <a:pt x="1713148" y="2226803"/>
                  </a:cubicBezTo>
                  <a:cubicBezTo>
                    <a:pt x="1696534" y="2298635"/>
                    <a:pt x="1707610" y="2309686"/>
                    <a:pt x="1713148" y="2315212"/>
                  </a:cubicBezTo>
                  <a:cubicBezTo>
                    <a:pt x="1713148" y="2320738"/>
                    <a:pt x="1735300" y="2359417"/>
                    <a:pt x="1707610" y="2431249"/>
                  </a:cubicBezTo>
                  <a:cubicBezTo>
                    <a:pt x="1674382" y="2497556"/>
                    <a:pt x="1657768" y="2497556"/>
                    <a:pt x="1657768" y="2530709"/>
                  </a:cubicBezTo>
                  <a:cubicBezTo>
                    <a:pt x="1657768" y="2558337"/>
                    <a:pt x="1641154" y="2624644"/>
                    <a:pt x="1646692" y="2668848"/>
                  </a:cubicBezTo>
                  <a:cubicBezTo>
                    <a:pt x="1652230" y="2713053"/>
                    <a:pt x="1646692" y="2762783"/>
                    <a:pt x="1624540" y="2757257"/>
                  </a:cubicBezTo>
                  <a:cubicBezTo>
                    <a:pt x="1607926" y="2746206"/>
                    <a:pt x="1635616" y="2812513"/>
                    <a:pt x="1646692" y="2823564"/>
                  </a:cubicBezTo>
                  <a:cubicBezTo>
                    <a:pt x="1657768" y="2834615"/>
                    <a:pt x="1685458" y="2906448"/>
                    <a:pt x="1685458" y="2939601"/>
                  </a:cubicBezTo>
                  <a:cubicBezTo>
                    <a:pt x="1685458" y="2939601"/>
                    <a:pt x="1685458" y="2945127"/>
                    <a:pt x="1696534" y="2956178"/>
                  </a:cubicBezTo>
                  <a:cubicBezTo>
                    <a:pt x="1707610" y="2961703"/>
                    <a:pt x="1746376" y="3016959"/>
                    <a:pt x="1751914" y="3055638"/>
                  </a:cubicBezTo>
                  <a:cubicBezTo>
                    <a:pt x="1751914" y="3055638"/>
                    <a:pt x="1785142" y="3144047"/>
                    <a:pt x="1834984" y="3221405"/>
                  </a:cubicBezTo>
                  <a:cubicBezTo>
                    <a:pt x="1890363" y="3298763"/>
                    <a:pt x="2028813" y="3536362"/>
                    <a:pt x="2034351" y="3630297"/>
                  </a:cubicBezTo>
                  <a:cubicBezTo>
                    <a:pt x="2034351" y="3630297"/>
                    <a:pt x="2067579" y="3718706"/>
                    <a:pt x="2106345" y="3735282"/>
                  </a:cubicBezTo>
                  <a:cubicBezTo>
                    <a:pt x="2150649" y="3746333"/>
                    <a:pt x="2150649" y="3762910"/>
                    <a:pt x="2150649" y="3790538"/>
                  </a:cubicBezTo>
                  <a:cubicBezTo>
                    <a:pt x="2150649" y="3812640"/>
                    <a:pt x="2217105" y="3840268"/>
                    <a:pt x="2233719" y="3873421"/>
                  </a:cubicBezTo>
                  <a:cubicBezTo>
                    <a:pt x="2233719" y="3873421"/>
                    <a:pt x="2294637" y="3983933"/>
                    <a:pt x="2305713" y="4055765"/>
                  </a:cubicBezTo>
                  <a:cubicBezTo>
                    <a:pt x="2311251" y="4122072"/>
                    <a:pt x="2527233" y="4448080"/>
                    <a:pt x="2527233" y="4448080"/>
                  </a:cubicBezTo>
                  <a:cubicBezTo>
                    <a:pt x="2527233" y="4448080"/>
                    <a:pt x="2682297" y="4641475"/>
                    <a:pt x="2637993" y="4652526"/>
                  </a:cubicBezTo>
                  <a:cubicBezTo>
                    <a:pt x="2637993" y="4652526"/>
                    <a:pt x="2682297" y="4696731"/>
                    <a:pt x="2649069" y="4724359"/>
                  </a:cubicBezTo>
                  <a:cubicBezTo>
                    <a:pt x="2649069" y="4724359"/>
                    <a:pt x="2660145" y="4868023"/>
                    <a:pt x="2765367" y="4923279"/>
                  </a:cubicBezTo>
                  <a:cubicBezTo>
                    <a:pt x="2765367" y="4923279"/>
                    <a:pt x="2859513" y="5000637"/>
                    <a:pt x="2765367" y="5055893"/>
                  </a:cubicBezTo>
                  <a:cubicBezTo>
                    <a:pt x="2676759" y="5111148"/>
                    <a:pt x="2505081" y="5006163"/>
                    <a:pt x="2466315" y="4939856"/>
                  </a:cubicBezTo>
                  <a:cubicBezTo>
                    <a:pt x="2422011" y="4873549"/>
                    <a:pt x="2366631" y="4696731"/>
                    <a:pt x="2366631" y="4696731"/>
                  </a:cubicBezTo>
                  <a:cubicBezTo>
                    <a:pt x="2366631" y="4696731"/>
                    <a:pt x="2244795" y="4724359"/>
                    <a:pt x="2244795" y="4674629"/>
                  </a:cubicBezTo>
                  <a:cubicBezTo>
                    <a:pt x="2244795" y="4674629"/>
                    <a:pt x="2239257" y="4635950"/>
                    <a:pt x="2250333" y="4619373"/>
                  </a:cubicBezTo>
                  <a:cubicBezTo>
                    <a:pt x="2250333" y="4619373"/>
                    <a:pt x="2239257" y="4569643"/>
                    <a:pt x="2244795" y="4542015"/>
                  </a:cubicBezTo>
                  <a:cubicBezTo>
                    <a:pt x="2244795" y="4542015"/>
                    <a:pt x="2250333" y="4519913"/>
                    <a:pt x="2228181" y="4508862"/>
                  </a:cubicBezTo>
                  <a:cubicBezTo>
                    <a:pt x="2211567" y="4503336"/>
                    <a:pt x="2194953" y="4437029"/>
                    <a:pt x="2200491" y="4414927"/>
                  </a:cubicBezTo>
                  <a:cubicBezTo>
                    <a:pt x="2200491" y="4414927"/>
                    <a:pt x="2194953" y="4387299"/>
                    <a:pt x="2172801" y="4370723"/>
                  </a:cubicBezTo>
                  <a:cubicBezTo>
                    <a:pt x="2145111" y="4354146"/>
                    <a:pt x="2117421" y="4282313"/>
                    <a:pt x="2117421" y="4282313"/>
                  </a:cubicBezTo>
                  <a:cubicBezTo>
                    <a:pt x="2117421" y="4282313"/>
                    <a:pt x="2023275" y="4232583"/>
                    <a:pt x="1945743" y="4072342"/>
                  </a:cubicBezTo>
                  <a:cubicBezTo>
                    <a:pt x="1945743" y="4072342"/>
                    <a:pt x="1879287" y="3912100"/>
                    <a:pt x="1846060" y="3906575"/>
                  </a:cubicBezTo>
                  <a:cubicBezTo>
                    <a:pt x="1807294" y="3906575"/>
                    <a:pt x="1785142" y="3851319"/>
                    <a:pt x="1762990" y="3834743"/>
                  </a:cubicBezTo>
                  <a:cubicBezTo>
                    <a:pt x="1762990" y="3834743"/>
                    <a:pt x="1740838" y="3807115"/>
                    <a:pt x="1729762" y="3807115"/>
                  </a:cubicBezTo>
                  <a:cubicBezTo>
                    <a:pt x="1713148" y="3807115"/>
                    <a:pt x="1674382" y="3757385"/>
                    <a:pt x="1663306" y="3724231"/>
                  </a:cubicBezTo>
                  <a:cubicBezTo>
                    <a:pt x="1652230" y="3691078"/>
                    <a:pt x="1513780" y="3558464"/>
                    <a:pt x="1463938" y="3530836"/>
                  </a:cubicBezTo>
                  <a:cubicBezTo>
                    <a:pt x="1408558" y="3503209"/>
                    <a:pt x="1319950" y="3326391"/>
                    <a:pt x="1203652" y="3470055"/>
                  </a:cubicBezTo>
                  <a:cubicBezTo>
                    <a:pt x="1087354" y="3613720"/>
                    <a:pt x="1009822" y="3691078"/>
                    <a:pt x="1004284" y="3724231"/>
                  </a:cubicBezTo>
                  <a:cubicBezTo>
                    <a:pt x="998746" y="3762910"/>
                    <a:pt x="932290" y="3823691"/>
                    <a:pt x="915676" y="3851319"/>
                  </a:cubicBezTo>
                  <a:cubicBezTo>
                    <a:pt x="899062" y="3878947"/>
                    <a:pt x="793840" y="4039188"/>
                    <a:pt x="777226" y="4077867"/>
                  </a:cubicBezTo>
                  <a:cubicBezTo>
                    <a:pt x="760612" y="4122072"/>
                    <a:pt x="672004" y="4304416"/>
                    <a:pt x="672004" y="4332044"/>
                  </a:cubicBezTo>
                  <a:cubicBezTo>
                    <a:pt x="672004" y="4359671"/>
                    <a:pt x="577858" y="4503336"/>
                    <a:pt x="516940" y="4553066"/>
                  </a:cubicBezTo>
                  <a:cubicBezTo>
                    <a:pt x="516940" y="4553066"/>
                    <a:pt x="483712" y="4575168"/>
                    <a:pt x="483712" y="4619373"/>
                  </a:cubicBezTo>
                  <a:cubicBezTo>
                    <a:pt x="489250" y="4663577"/>
                    <a:pt x="483712" y="4702256"/>
                    <a:pt x="450484" y="4713308"/>
                  </a:cubicBezTo>
                  <a:cubicBezTo>
                    <a:pt x="417256" y="4724359"/>
                    <a:pt x="367414" y="4785140"/>
                    <a:pt x="395104" y="4823819"/>
                  </a:cubicBezTo>
                  <a:cubicBezTo>
                    <a:pt x="395104" y="4823819"/>
                    <a:pt x="444946" y="4906702"/>
                    <a:pt x="422794" y="4961958"/>
                  </a:cubicBezTo>
                  <a:cubicBezTo>
                    <a:pt x="400642" y="5017214"/>
                    <a:pt x="384028" y="5022739"/>
                    <a:pt x="384028" y="5022739"/>
                  </a:cubicBezTo>
                  <a:cubicBezTo>
                    <a:pt x="384028" y="5022739"/>
                    <a:pt x="361876" y="5105623"/>
                    <a:pt x="328649" y="5133251"/>
                  </a:cubicBezTo>
                  <a:cubicBezTo>
                    <a:pt x="295421" y="5155353"/>
                    <a:pt x="289883" y="5249287"/>
                    <a:pt x="295421" y="5282441"/>
                  </a:cubicBezTo>
                  <a:cubicBezTo>
                    <a:pt x="295421" y="5310069"/>
                    <a:pt x="234503" y="5404003"/>
                    <a:pt x="129281" y="5404003"/>
                  </a:cubicBezTo>
                  <a:cubicBezTo>
                    <a:pt x="24059" y="5398478"/>
                    <a:pt x="-31321" y="5326645"/>
                    <a:pt x="18521" y="5254813"/>
                  </a:cubicBezTo>
                  <a:cubicBezTo>
                    <a:pt x="62825" y="5177455"/>
                    <a:pt x="118205" y="5033790"/>
                    <a:pt x="112667" y="4939856"/>
                  </a:cubicBezTo>
                  <a:cubicBezTo>
                    <a:pt x="112667" y="4939856"/>
                    <a:pt x="46211" y="4928805"/>
                    <a:pt x="51749" y="4840396"/>
                  </a:cubicBezTo>
                  <a:cubicBezTo>
                    <a:pt x="51749" y="4840396"/>
                    <a:pt x="29597" y="4812768"/>
                    <a:pt x="57287" y="4746461"/>
                  </a:cubicBezTo>
                  <a:cubicBezTo>
                    <a:pt x="57287" y="4746461"/>
                    <a:pt x="79439" y="4641475"/>
                    <a:pt x="112667" y="4635950"/>
                  </a:cubicBezTo>
                  <a:cubicBezTo>
                    <a:pt x="112667" y="4635950"/>
                    <a:pt x="112667" y="4558592"/>
                    <a:pt x="201275" y="4414927"/>
                  </a:cubicBezTo>
                  <a:cubicBezTo>
                    <a:pt x="289883" y="4276788"/>
                    <a:pt x="345263" y="4127598"/>
                    <a:pt x="345263" y="4127598"/>
                  </a:cubicBezTo>
                  <a:cubicBezTo>
                    <a:pt x="345263" y="4127598"/>
                    <a:pt x="367414" y="4088919"/>
                    <a:pt x="361876" y="4077867"/>
                  </a:cubicBezTo>
                  <a:cubicBezTo>
                    <a:pt x="345263" y="4055765"/>
                    <a:pt x="361876" y="4022612"/>
                    <a:pt x="400642" y="3994984"/>
                  </a:cubicBezTo>
                  <a:cubicBezTo>
                    <a:pt x="439408" y="3972882"/>
                    <a:pt x="489250" y="3939728"/>
                    <a:pt x="500326" y="3956305"/>
                  </a:cubicBezTo>
                  <a:cubicBezTo>
                    <a:pt x="505864" y="3972882"/>
                    <a:pt x="533554" y="3945254"/>
                    <a:pt x="522478" y="3901049"/>
                  </a:cubicBezTo>
                  <a:cubicBezTo>
                    <a:pt x="505864" y="3851319"/>
                    <a:pt x="522478" y="3840268"/>
                    <a:pt x="550168" y="3812640"/>
                  </a:cubicBezTo>
                  <a:cubicBezTo>
                    <a:pt x="572320" y="3790538"/>
                    <a:pt x="561244" y="3602669"/>
                    <a:pt x="688618" y="3287712"/>
                  </a:cubicBezTo>
                  <a:cubicBezTo>
                    <a:pt x="688618" y="3287712"/>
                    <a:pt x="755074" y="3116419"/>
                    <a:pt x="760612" y="3088791"/>
                  </a:cubicBezTo>
                  <a:cubicBezTo>
                    <a:pt x="760612" y="3088791"/>
                    <a:pt x="793840" y="3061163"/>
                    <a:pt x="777226" y="3028010"/>
                  </a:cubicBezTo>
                  <a:cubicBezTo>
                    <a:pt x="755074" y="2994857"/>
                    <a:pt x="755074" y="2972754"/>
                    <a:pt x="766150" y="2945127"/>
                  </a:cubicBezTo>
                  <a:cubicBezTo>
                    <a:pt x="782764" y="2917499"/>
                    <a:pt x="788302" y="2806987"/>
                    <a:pt x="788302" y="2806987"/>
                  </a:cubicBezTo>
                  <a:cubicBezTo>
                    <a:pt x="799378" y="2696476"/>
                    <a:pt x="799378" y="2696476"/>
                    <a:pt x="799378" y="2696476"/>
                  </a:cubicBezTo>
                  <a:cubicBezTo>
                    <a:pt x="799378" y="2696476"/>
                    <a:pt x="788302" y="2663323"/>
                    <a:pt x="793840" y="2646746"/>
                  </a:cubicBezTo>
                  <a:cubicBezTo>
                    <a:pt x="799378" y="2630169"/>
                    <a:pt x="804916" y="2580439"/>
                    <a:pt x="793840" y="2563862"/>
                  </a:cubicBezTo>
                  <a:cubicBezTo>
                    <a:pt x="777226" y="2547286"/>
                    <a:pt x="771688" y="2342840"/>
                    <a:pt x="782764" y="2204701"/>
                  </a:cubicBezTo>
                  <a:cubicBezTo>
                    <a:pt x="793840" y="2066562"/>
                    <a:pt x="810454" y="2033408"/>
                    <a:pt x="810454" y="2033408"/>
                  </a:cubicBezTo>
                  <a:cubicBezTo>
                    <a:pt x="810454" y="2033408"/>
                    <a:pt x="793840" y="1967101"/>
                    <a:pt x="815992" y="1856590"/>
                  </a:cubicBezTo>
                  <a:cubicBezTo>
                    <a:pt x="838144" y="1740553"/>
                    <a:pt x="843682" y="1674247"/>
                    <a:pt x="827068" y="1613465"/>
                  </a:cubicBezTo>
                  <a:cubicBezTo>
                    <a:pt x="810454" y="1547159"/>
                    <a:pt x="738460" y="1420071"/>
                    <a:pt x="766150" y="1403494"/>
                  </a:cubicBezTo>
                  <a:cubicBezTo>
                    <a:pt x="766150" y="1403494"/>
                    <a:pt x="721846" y="1298508"/>
                    <a:pt x="705232" y="1176946"/>
                  </a:cubicBezTo>
                  <a:cubicBezTo>
                    <a:pt x="705232" y="1176946"/>
                    <a:pt x="666466" y="1022230"/>
                    <a:pt x="633238" y="966974"/>
                  </a:cubicBezTo>
                  <a:cubicBezTo>
                    <a:pt x="594472" y="911718"/>
                    <a:pt x="522478" y="712798"/>
                    <a:pt x="500326" y="596761"/>
                  </a:cubicBezTo>
                  <a:cubicBezTo>
                    <a:pt x="478174" y="480724"/>
                    <a:pt x="439408" y="337060"/>
                    <a:pt x="439408" y="337060"/>
                  </a:cubicBezTo>
                  <a:cubicBezTo>
                    <a:pt x="439408" y="337060"/>
                    <a:pt x="428332" y="303906"/>
                    <a:pt x="417256" y="292855"/>
                  </a:cubicBezTo>
                  <a:cubicBezTo>
                    <a:pt x="400642" y="287329"/>
                    <a:pt x="395104" y="254176"/>
                    <a:pt x="395104" y="248650"/>
                  </a:cubicBezTo>
                  <a:cubicBezTo>
                    <a:pt x="395104" y="243125"/>
                    <a:pt x="384028" y="209972"/>
                    <a:pt x="384028" y="209972"/>
                  </a:cubicBezTo>
                  <a:cubicBezTo>
                    <a:pt x="384028" y="209972"/>
                    <a:pt x="306497" y="176818"/>
                    <a:pt x="312035" y="138139"/>
                  </a:cubicBezTo>
                  <a:cubicBezTo>
                    <a:pt x="317573" y="99460"/>
                    <a:pt x="350801" y="138139"/>
                    <a:pt x="350801" y="138139"/>
                  </a:cubicBezTo>
                  <a:cubicBezTo>
                    <a:pt x="350801" y="138139"/>
                    <a:pt x="400642" y="182344"/>
                    <a:pt x="400642" y="149190"/>
                  </a:cubicBezTo>
                  <a:cubicBezTo>
                    <a:pt x="400642" y="116037"/>
                    <a:pt x="389566" y="71832"/>
                    <a:pt x="411718" y="60781"/>
                  </a:cubicBezTo>
                  <a:cubicBezTo>
                    <a:pt x="428332" y="49730"/>
                    <a:pt x="450484" y="77358"/>
                    <a:pt x="456022" y="116037"/>
                  </a:cubicBezTo>
                  <a:cubicBezTo>
                    <a:pt x="461560" y="154716"/>
                    <a:pt x="483712" y="143665"/>
                    <a:pt x="483712" y="116037"/>
                  </a:cubicBezTo>
                  <a:cubicBezTo>
                    <a:pt x="483712" y="82884"/>
                    <a:pt x="483712" y="44205"/>
                    <a:pt x="505864" y="38679"/>
                  </a:cubicBezTo>
                  <a:cubicBezTo>
                    <a:pt x="522478" y="38679"/>
                    <a:pt x="533554" y="60781"/>
                    <a:pt x="533554" y="88409"/>
                  </a:cubicBezTo>
                  <a:cubicBezTo>
                    <a:pt x="533554" y="116037"/>
                    <a:pt x="550168" y="82884"/>
                    <a:pt x="550168" y="60781"/>
                  </a:cubicBezTo>
                  <a:cubicBezTo>
                    <a:pt x="550168" y="38679"/>
                    <a:pt x="544630" y="5526"/>
                    <a:pt x="56678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grpSp>
          <p:nvGrpSpPr>
            <p:cNvPr id="30" name="îSlïḑè">
              <a:extLst>
                <a:ext uri="{FF2B5EF4-FFF2-40B4-BE49-F238E27FC236}">
                  <a16:creationId xmlns:a16="http://schemas.microsoft.com/office/drawing/2014/main" xmlns="" id="{C072ED42-02E2-450E-93F9-F183EC34E5E7}"/>
                </a:ext>
              </a:extLst>
            </p:cNvPr>
            <p:cNvGrpSpPr/>
            <p:nvPr/>
          </p:nvGrpSpPr>
          <p:grpSpPr>
            <a:xfrm>
              <a:off x="661537" y="1833843"/>
              <a:ext cx="2841788" cy="920531"/>
              <a:chOff x="661193" y="2711671"/>
              <a:chExt cx="2939257" cy="920531"/>
            </a:xfrm>
          </p:grpSpPr>
          <p:sp>
            <p:nvSpPr>
              <p:cNvPr id="50" name="isḻîḓe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61193" y="3099270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51" name="îṥľîḓè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61193" y="2711671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1" name="iśḻïḋe">
              <a:extLst>
                <a:ext uri="{FF2B5EF4-FFF2-40B4-BE49-F238E27FC236}">
                  <a16:creationId xmlns:a16="http://schemas.microsoft.com/office/drawing/2014/main" xmlns="" id="{7D41DA98-1D14-42DE-AB9D-2E0C47CE0910}"/>
                </a:ext>
              </a:extLst>
            </p:cNvPr>
            <p:cNvGrpSpPr/>
            <p:nvPr/>
          </p:nvGrpSpPr>
          <p:grpSpPr>
            <a:xfrm>
              <a:off x="661537" y="3171934"/>
              <a:ext cx="2841788" cy="920531"/>
              <a:chOff x="661193" y="3777534"/>
              <a:chExt cx="2939257" cy="920531"/>
            </a:xfrm>
          </p:grpSpPr>
          <p:sp>
            <p:nvSpPr>
              <p:cNvPr id="48" name="ïşlíḋè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61193" y="4165133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9" name="íṧḷiḋê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61193" y="3777534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2" name="îš1iďe">
              <a:extLst>
                <a:ext uri="{FF2B5EF4-FFF2-40B4-BE49-F238E27FC236}">
                  <a16:creationId xmlns:a16="http://schemas.microsoft.com/office/drawing/2014/main" xmlns="" id="{23A7C03A-2B57-4A9D-BF9B-39E9A3F7435B}"/>
                </a:ext>
              </a:extLst>
            </p:cNvPr>
            <p:cNvGrpSpPr/>
            <p:nvPr/>
          </p:nvGrpSpPr>
          <p:grpSpPr>
            <a:xfrm>
              <a:off x="660003" y="4510026"/>
              <a:ext cx="2841788" cy="920531"/>
              <a:chOff x="659606" y="4843396"/>
              <a:chExt cx="2939257" cy="920531"/>
            </a:xfrm>
          </p:grpSpPr>
          <p:sp>
            <p:nvSpPr>
              <p:cNvPr id="46" name="íŝḷîď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59606" y="5230995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7" name="ïṩľiḋè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59606" y="4843396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CB34E8E-19A2-4280-803C-82DC129E8DA3}"/>
                </a:ext>
              </a:extLst>
            </p:cNvPr>
            <p:cNvCxnSpPr/>
            <p:nvPr/>
          </p:nvCxnSpPr>
          <p:spPr>
            <a:xfrm>
              <a:off x="660771" y="2963154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DEB935B-3BC0-41BC-8DF8-E23895B7039B}"/>
                </a:ext>
              </a:extLst>
            </p:cNvPr>
            <p:cNvCxnSpPr/>
            <p:nvPr/>
          </p:nvCxnSpPr>
          <p:spPr>
            <a:xfrm>
              <a:off x="660771" y="4301245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íśḻîḓé">
              <a:extLst>
                <a:ext uri="{FF2B5EF4-FFF2-40B4-BE49-F238E27FC236}">
                  <a16:creationId xmlns:a16="http://schemas.microsoft.com/office/drawing/2014/main" xmlns="" id="{8ADFB6C1-3113-4CF1-B4FC-49CC703EE645}"/>
                </a:ext>
              </a:extLst>
            </p:cNvPr>
            <p:cNvGrpSpPr/>
            <p:nvPr/>
          </p:nvGrpSpPr>
          <p:grpSpPr>
            <a:xfrm>
              <a:off x="8677509" y="1833843"/>
              <a:ext cx="2841788" cy="920531"/>
              <a:chOff x="661193" y="2711671"/>
              <a:chExt cx="2939257" cy="920531"/>
            </a:xfrm>
          </p:grpSpPr>
          <p:sp>
            <p:nvSpPr>
              <p:cNvPr id="44" name="íSḷíḍê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61193" y="3099270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5" name="íŝļiḓ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61193" y="2711671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6" name="íşḻíde">
              <a:extLst>
                <a:ext uri="{FF2B5EF4-FFF2-40B4-BE49-F238E27FC236}">
                  <a16:creationId xmlns:a16="http://schemas.microsoft.com/office/drawing/2014/main" xmlns="" id="{6DAEE597-8FCB-42F3-946E-A7C8F95ABB82}"/>
                </a:ext>
              </a:extLst>
            </p:cNvPr>
            <p:cNvGrpSpPr/>
            <p:nvPr/>
          </p:nvGrpSpPr>
          <p:grpSpPr>
            <a:xfrm>
              <a:off x="8677509" y="3171934"/>
              <a:ext cx="2841788" cy="920531"/>
              <a:chOff x="661193" y="3777534"/>
              <a:chExt cx="2939257" cy="920531"/>
            </a:xfrm>
          </p:grpSpPr>
          <p:sp>
            <p:nvSpPr>
              <p:cNvPr id="42" name="íšliḋè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61193" y="4165133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3" name="iSḻid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61193" y="3777534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7" name="íśḷiḍè">
              <a:extLst>
                <a:ext uri="{FF2B5EF4-FFF2-40B4-BE49-F238E27FC236}">
                  <a16:creationId xmlns:a16="http://schemas.microsoft.com/office/drawing/2014/main" xmlns="" id="{DA74AADB-F07D-4096-9329-99DD6E5229F2}"/>
                </a:ext>
              </a:extLst>
            </p:cNvPr>
            <p:cNvGrpSpPr/>
            <p:nvPr/>
          </p:nvGrpSpPr>
          <p:grpSpPr>
            <a:xfrm>
              <a:off x="8675975" y="4510026"/>
              <a:ext cx="2841788" cy="920531"/>
              <a:chOff x="659606" y="4843396"/>
              <a:chExt cx="2939257" cy="920531"/>
            </a:xfrm>
          </p:grpSpPr>
          <p:sp>
            <p:nvSpPr>
              <p:cNvPr id="40" name="íşļíḓè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659606" y="5230995"/>
                <a:ext cx="2939257" cy="53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iŝḷïd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659606" y="4843396"/>
                <a:ext cx="29392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4D1091D-DA31-4FFE-B565-D54A22DEB939}"/>
                </a:ext>
              </a:extLst>
            </p:cNvPr>
            <p:cNvCxnSpPr/>
            <p:nvPr/>
          </p:nvCxnSpPr>
          <p:spPr>
            <a:xfrm>
              <a:off x="8676743" y="2963154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385D6BE7-FA1E-4F7B-9397-7EB15C17085A}"/>
                </a:ext>
              </a:extLst>
            </p:cNvPr>
            <p:cNvCxnSpPr/>
            <p:nvPr/>
          </p:nvCxnSpPr>
          <p:spPr>
            <a:xfrm>
              <a:off x="8676743" y="4301245"/>
              <a:ext cx="273536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347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660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59ec62b-28e0-4c9a-ba56-c64cded80ba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c1ae78-3746-4c17-b1ae-5d69cb4790d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7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7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091eef-2658-4908-ae12-dd5286d0267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049904-6d9c-44db-92f4-2e83aba97c8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a16b91-cf32-498a-969d-1506365b947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5a8437-cf43-4a41-8396-d843400647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13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6588c1-0b3e-4acf-b691-f8900d7a1e7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heme/theme1.xml><?xml version="1.0" encoding="utf-8"?>
<a:theme xmlns:a="http://schemas.openxmlformats.org/drawingml/2006/main" name="主题5">
  <a:themeElements>
    <a:clrScheme name="自定义 3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61729"/>
      </a:accent1>
      <a:accent2>
        <a:srgbClr val="D8D8D9"/>
      </a:accent2>
      <a:accent3>
        <a:srgbClr val="F5C826"/>
      </a:accent3>
      <a:accent4>
        <a:srgbClr val="009FCB"/>
      </a:accent4>
      <a:accent5>
        <a:srgbClr val="4D79A0"/>
      </a:accent5>
      <a:accent6>
        <a:srgbClr val="1A97C5"/>
      </a:accent6>
      <a:hlink>
        <a:srgbClr val="B32B2B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7E6E6"/>
    </a:lt2>
    <a:accent1>
      <a:srgbClr val="161729"/>
    </a:accent1>
    <a:accent2>
      <a:srgbClr val="D8D8D9"/>
    </a:accent2>
    <a:accent3>
      <a:srgbClr val="F5C826"/>
    </a:accent3>
    <a:accent4>
      <a:srgbClr val="009FCB"/>
    </a:accent4>
    <a:accent5>
      <a:srgbClr val="4D79A0"/>
    </a:accent5>
    <a:accent6>
      <a:srgbClr val="1A97C5"/>
    </a:accent6>
    <a:hlink>
      <a:srgbClr val="B32B2B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7E6E6"/>
    </a:lt2>
    <a:accent1>
      <a:srgbClr val="161729"/>
    </a:accent1>
    <a:accent2>
      <a:srgbClr val="D8D8D9"/>
    </a:accent2>
    <a:accent3>
      <a:srgbClr val="F5C826"/>
    </a:accent3>
    <a:accent4>
      <a:srgbClr val="009FCB"/>
    </a:accent4>
    <a:accent5>
      <a:srgbClr val="4D79A0"/>
    </a:accent5>
    <a:accent6>
      <a:srgbClr val="1A97C5"/>
    </a:accent6>
    <a:hlink>
      <a:srgbClr val="B32B2B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7E6E6"/>
    </a:lt2>
    <a:accent1>
      <a:srgbClr val="161729"/>
    </a:accent1>
    <a:accent2>
      <a:srgbClr val="D8D8D9"/>
    </a:accent2>
    <a:accent3>
      <a:srgbClr val="F5C826"/>
    </a:accent3>
    <a:accent4>
      <a:srgbClr val="009FCB"/>
    </a:accent4>
    <a:accent5>
      <a:srgbClr val="4D79A0"/>
    </a:accent5>
    <a:accent6>
      <a:srgbClr val="1A97C5"/>
    </a:accent6>
    <a:hlink>
      <a:srgbClr val="B32B2B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7E6E6"/>
    </a:lt2>
    <a:accent1>
      <a:srgbClr val="161729"/>
    </a:accent1>
    <a:accent2>
      <a:srgbClr val="D8D8D9"/>
    </a:accent2>
    <a:accent3>
      <a:srgbClr val="F5C826"/>
    </a:accent3>
    <a:accent4>
      <a:srgbClr val="009FCB"/>
    </a:accent4>
    <a:accent5>
      <a:srgbClr val="4D79A0"/>
    </a:accent5>
    <a:accent6>
      <a:srgbClr val="1A97C5"/>
    </a:accent6>
    <a:hlink>
      <a:srgbClr val="B32B2B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7E6E6"/>
    </a:lt2>
    <a:accent1>
      <a:srgbClr val="161729"/>
    </a:accent1>
    <a:accent2>
      <a:srgbClr val="D8D8D9"/>
    </a:accent2>
    <a:accent3>
      <a:srgbClr val="F5C826"/>
    </a:accent3>
    <a:accent4>
      <a:srgbClr val="009FCB"/>
    </a:accent4>
    <a:accent5>
      <a:srgbClr val="4D79A0"/>
    </a:accent5>
    <a:accent6>
      <a:srgbClr val="1A97C5"/>
    </a:accent6>
    <a:hlink>
      <a:srgbClr val="B32B2B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</TotalTime>
  <Words>3745</Words>
  <Application>Microsoft Office PowerPoint</Application>
  <PresentationFormat>宽屏</PresentationFormat>
  <Paragraphs>558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201X 科技风通用主题模板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4</cp:revision>
  <cp:lastPrinted>2017-12-25T16:00:00Z</cp:lastPrinted>
  <dcterms:created xsi:type="dcterms:W3CDTF">2017-12-25T16:00:00Z</dcterms:created>
  <dcterms:modified xsi:type="dcterms:W3CDTF">2019-04-02T14:38:43Z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